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Override1.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Override2.xml" ContentType="application/vnd.openxmlformats-officedocument.themeOverrid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2.xml" ContentType="application/vnd.openxmlformats-officedocument.presentationml.tags+xml"/>
  <Override PartName="/ppt/tags/tag23.xml" ContentType="application/vnd.openxmlformats-officedocument.presentationml.tags+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24.xml" ContentType="application/vnd.openxmlformats-officedocument.presentationml.tags+xml"/>
  <Override PartName="/ppt/notesSlides/notesSlide13.xml" ContentType="application/vnd.openxmlformats-officedocument.presentationml.notesSlide+xml"/>
  <Override PartName="/ppt/tags/tag25.xml" ContentType="application/vnd.openxmlformats-officedocument.presentationml.tags+xml"/>
  <Override PartName="/ppt/notesSlides/notesSlide14.xml" ContentType="application/vnd.openxmlformats-officedocument.presentationml.notesSlide+xml"/>
  <Override PartName="/ppt/tags/tag26.xml" ContentType="application/vnd.openxmlformats-officedocument.presentationml.tags+xml"/>
  <Override PartName="/ppt/notesSlides/notesSlide15.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83" r:id="rId6"/>
  </p:sldMasterIdLst>
  <p:notesMasterIdLst>
    <p:notesMasterId r:id="rId33"/>
  </p:notesMasterIdLst>
  <p:sldIdLst>
    <p:sldId id="256" r:id="rId7"/>
    <p:sldId id="258" r:id="rId8"/>
    <p:sldId id="264" r:id="rId9"/>
    <p:sldId id="263" r:id="rId10"/>
    <p:sldId id="259" r:id="rId11"/>
    <p:sldId id="277" r:id="rId12"/>
    <p:sldId id="322" r:id="rId13"/>
    <p:sldId id="323" r:id="rId14"/>
    <p:sldId id="298" r:id="rId15"/>
    <p:sldId id="266" r:id="rId16"/>
    <p:sldId id="1082" r:id="rId17"/>
    <p:sldId id="1083" r:id="rId18"/>
    <p:sldId id="1084" r:id="rId19"/>
    <p:sldId id="1085" r:id="rId20"/>
    <p:sldId id="1088" r:id="rId21"/>
    <p:sldId id="1089" r:id="rId22"/>
    <p:sldId id="1091" r:id="rId23"/>
    <p:sldId id="1097" r:id="rId24"/>
    <p:sldId id="1098" r:id="rId25"/>
    <p:sldId id="1087" r:id="rId26"/>
    <p:sldId id="1103" r:id="rId27"/>
    <p:sldId id="1104" r:id="rId28"/>
    <p:sldId id="320" r:id="rId29"/>
    <p:sldId id="267" r:id="rId30"/>
    <p:sldId id="337" r:id="rId31"/>
    <p:sldId id="33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12C65F-0B94-499A-B6BF-68BA6AE69F45}" v="1" dt="2025-08-21T15:49:11.5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391" autoAdjust="0"/>
    <p:restoredTop sz="64061" autoAdjust="0"/>
  </p:normalViewPr>
  <p:slideViewPr>
    <p:cSldViewPr snapToGrid="0">
      <p:cViewPr varScale="1">
        <p:scale>
          <a:sx n="48" d="100"/>
          <a:sy n="48" d="100"/>
        </p:scale>
        <p:origin x="1238" y="22"/>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5/10/relationships/revisionInfo" Target="revisionInfo.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Thompson (Liability Advisor)" userId="cb9e26a6-1c67-4cf2-b413-f092d02591f0" providerId="ADAL" clId="{21B2D80E-A580-4587-B584-A9A80959BA36}"/>
    <pc:docChg chg="custSel modSld">
      <pc:chgData name="John Thompson (Liability Advisor)" userId="cb9e26a6-1c67-4cf2-b413-f092d02591f0" providerId="ADAL" clId="{21B2D80E-A580-4587-B584-A9A80959BA36}" dt="2025-08-21T15:51:05.793" v="10" actId="729"/>
      <pc:docMkLst>
        <pc:docMk/>
      </pc:docMkLst>
      <pc:sldChg chg="addSp delSp modSp mod">
        <pc:chgData name="John Thompson (Liability Advisor)" userId="cb9e26a6-1c67-4cf2-b413-f092d02591f0" providerId="ADAL" clId="{21B2D80E-A580-4587-B584-A9A80959BA36}" dt="2025-08-21T15:49:22.758" v="6" actId="1076"/>
        <pc:sldMkLst>
          <pc:docMk/>
          <pc:sldMk cId="3032260763" sldId="263"/>
        </pc:sldMkLst>
        <pc:picChg chg="del">
          <ac:chgData name="John Thompson (Liability Advisor)" userId="cb9e26a6-1c67-4cf2-b413-f092d02591f0" providerId="ADAL" clId="{21B2D80E-A580-4587-B584-A9A80959BA36}" dt="2025-08-21T15:49:10.245" v="0" actId="478"/>
          <ac:picMkLst>
            <pc:docMk/>
            <pc:sldMk cId="3032260763" sldId="263"/>
            <ac:picMk id="3" creationId="{6D2CC65A-0874-029D-7D98-2A297B33F0FF}"/>
          </ac:picMkLst>
        </pc:picChg>
        <pc:picChg chg="add mod">
          <ac:chgData name="John Thompson (Liability Advisor)" userId="cb9e26a6-1c67-4cf2-b413-f092d02591f0" providerId="ADAL" clId="{21B2D80E-A580-4587-B584-A9A80959BA36}" dt="2025-08-21T15:49:22.758" v="6" actId="1076"/>
          <ac:picMkLst>
            <pc:docMk/>
            <pc:sldMk cId="3032260763" sldId="263"/>
            <ac:picMk id="4" creationId="{3936AD19-275D-465D-92AA-402736FB2660}"/>
          </ac:picMkLst>
        </pc:picChg>
      </pc:sldChg>
      <pc:sldChg chg="mod modShow">
        <pc:chgData name="John Thompson (Liability Advisor)" userId="cb9e26a6-1c67-4cf2-b413-f092d02591f0" providerId="ADAL" clId="{21B2D80E-A580-4587-B584-A9A80959BA36}" dt="2025-08-21T15:50:13.706" v="7" actId="729"/>
        <pc:sldMkLst>
          <pc:docMk/>
          <pc:sldMk cId="1155863154" sldId="277"/>
        </pc:sldMkLst>
      </pc:sldChg>
      <pc:sldChg chg="mod modShow">
        <pc:chgData name="John Thompson (Liability Advisor)" userId="cb9e26a6-1c67-4cf2-b413-f092d02591f0" providerId="ADAL" clId="{21B2D80E-A580-4587-B584-A9A80959BA36}" dt="2025-08-21T15:50:16.802" v="8" actId="729"/>
        <pc:sldMkLst>
          <pc:docMk/>
          <pc:sldMk cId="1279535018" sldId="322"/>
        </pc:sldMkLst>
      </pc:sldChg>
      <pc:sldChg chg="mod modShow">
        <pc:chgData name="John Thompson (Liability Advisor)" userId="cb9e26a6-1c67-4cf2-b413-f092d02591f0" providerId="ADAL" clId="{21B2D80E-A580-4587-B584-A9A80959BA36}" dt="2025-08-21T15:50:24.663" v="9" actId="729"/>
        <pc:sldMkLst>
          <pc:docMk/>
          <pc:sldMk cId="311792554" sldId="323"/>
        </pc:sldMkLst>
      </pc:sldChg>
      <pc:sldChg chg="mod modShow">
        <pc:chgData name="John Thompson (Liability Advisor)" userId="cb9e26a6-1c67-4cf2-b413-f092d02591f0" providerId="ADAL" clId="{21B2D80E-A580-4587-B584-A9A80959BA36}" dt="2025-08-21T15:51:05.793" v="10" actId="729"/>
        <pc:sldMkLst>
          <pc:docMk/>
          <pc:sldMk cId="3768602011" sldId="337"/>
        </pc:sldMkLst>
      </pc:sldChg>
    </pc:docChg>
  </pc:docChgLst>
  <pc:docChgLst>
    <pc:chgData name="John Thompson (Liability Advisor)" userId="cb9e26a6-1c67-4cf2-b413-f092d02591f0" providerId="ADAL" clId="{3E493380-6C28-47CD-A7E2-05602377B27E}"/>
    <pc:docChg chg="modSld sldOrd">
      <pc:chgData name="John Thompson (Liability Advisor)" userId="cb9e26a6-1c67-4cf2-b413-f092d02591f0" providerId="ADAL" clId="{3E493380-6C28-47CD-A7E2-05602377B27E}" dt="2024-08-30T16:24:55.293" v="59" actId="729"/>
      <pc:docMkLst>
        <pc:docMk/>
      </pc:docMkLst>
      <pc:sldChg chg="modSp mod">
        <pc:chgData name="John Thompson (Liability Advisor)" userId="cb9e26a6-1c67-4cf2-b413-f092d02591f0" providerId="ADAL" clId="{3E493380-6C28-47CD-A7E2-05602377B27E}" dt="2024-08-30T15:52:47.218" v="31" actId="20577"/>
        <pc:sldMkLst>
          <pc:docMk/>
          <pc:sldMk cId="1909724106" sldId="256"/>
        </pc:sldMkLst>
      </pc:sldChg>
      <pc:sldChg chg="mod modShow">
        <pc:chgData name="John Thompson (Liability Advisor)" userId="cb9e26a6-1c67-4cf2-b413-f092d02591f0" providerId="ADAL" clId="{3E493380-6C28-47CD-A7E2-05602377B27E}" dt="2024-08-30T16:14:06.265" v="33" actId="729"/>
        <pc:sldMkLst>
          <pc:docMk/>
          <pc:sldMk cId="1298044474" sldId="258"/>
        </pc:sldMkLst>
      </pc:sldChg>
      <pc:sldChg chg="mod modShow">
        <pc:chgData name="John Thompson (Liability Advisor)" userId="cb9e26a6-1c67-4cf2-b413-f092d02591f0" providerId="ADAL" clId="{3E493380-6C28-47CD-A7E2-05602377B27E}" dt="2024-08-30T16:18:03.653" v="52" actId="729"/>
        <pc:sldMkLst>
          <pc:docMk/>
          <pc:sldMk cId="622259938" sldId="259"/>
        </pc:sldMkLst>
      </pc:sldChg>
      <pc:sldChg chg="mod modShow">
        <pc:chgData name="John Thompson (Liability Advisor)" userId="cb9e26a6-1c67-4cf2-b413-f092d02591f0" providerId="ADAL" clId="{3E493380-6C28-47CD-A7E2-05602377B27E}" dt="2024-08-30T16:24:39.791" v="57" actId="729"/>
        <pc:sldMkLst>
          <pc:docMk/>
          <pc:sldMk cId="1155863154" sldId="277"/>
        </pc:sldMkLst>
      </pc:sldChg>
      <pc:sldChg chg="mod modShow">
        <pc:chgData name="John Thompson (Liability Advisor)" userId="cb9e26a6-1c67-4cf2-b413-f092d02591f0" providerId="ADAL" clId="{3E493380-6C28-47CD-A7E2-05602377B27E}" dt="2024-08-30T16:24:55.293" v="59" actId="729"/>
        <pc:sldMkLst>
          <pc:docMk/>
          <pc:sldMk cId="3297666962" sldId="320"/>
        </pc:sldMkLst>
      </pc:sldChg>
      <pc:sldChg chg="mod modShow">
        <pc:chgData name="John Thompson (Liability Advisor)" userId="cb9e26a6-1c67-4cf2-b413-f092d02591f0" providerId="ADAL" clId="{3E493380-6C28-47CD-A7E2-05602377B27E}" dt="2024-08-30T16:24:42.361" v="58" actId="729"/>
        <pc:sldMkLst>
          <pc:docMk/>
          <pc:sldMk cId="1279535018" sldId="322"/>
        </pc:sldMkLst>
      </pc:sldChg>
      <pc:sldChg chg="mod modShow">
        <pc:chgData name="John Thompson (Liability Advisor)" userId="cb9e26a6-1c67-4cf2-b413-f092d02591f0" providerId="ADAL" clId="{3E493380-6C28-47CD-A7E2-05602377B27E}" dt="2024-08-30T16:24:32.799" v="56" actId="729"/>
        <pc:sldMkLst>
          <pc:docMk/>
          <pc:sldMk cId="311792554" sldId="323"/>
        </pc:sldMkLst>
      </pc:sldChg>
      <pc:sldChg chg="mod modShow">
        <pc:chgData name="John Thompson (Liability Advisor)" userId="cb9e26a6-1c67-4cf2-b413-f092d02591f0" providerId="ADAL" clId="{3E493380-6C28-47CD-A7E2-05602377B27E}" dt="2024-08-30T16:15:24.262" v="51" actId="729"/>
        <pc:sldMkLst>
          <pc:docMk/>
          <pc:sldMk cId="3768602011" sldId="337"/>
        </pc:sldMkLst>
      </pc:sldChg>
      <pc:sldChg chg="mod modShow">
        <pc:chgData name="John Thompson (Liability Advisor)" userId="cb9e26a6-1c67-4cf2-b413-f092d02591f0" providerId="ADAL" clId="{3E493380-6C28-47CD-A7E2-05602377B27E}" dt="2024-08-30T16:14:15.574" v="34" actId="729"/>
        <pc:sldMkLst>
          <pc:docMk/>
          <pc:sldMk cId="3748376662" sldId="1082"/>
        </pc:sldMkLst>
      </pc:sldChg>
      <pc:sldChg chg="mod modShow">
        <pc:chgData name="John Thompson (Liability Advisor)" userId="cb9e26a6-1c67-4cf2-b413-f092d02591f0" providerId="ADAL" clId="{3E493380-6C28-47CD-A7E2-05602377B27E}" dt="2024-08-30T16:14:17.676" v="35" actId="729"/>
        <pc:sldMkLst>
          <pc:docMk/>
          <pc:sldMk cId="4168925019" sldId="1083"/>
        </pc:sldMkLst>
      </pc:sldChg>
      <pc:sldChg chg="mod modShow">
        <pc:chgData name="John Thompson (Liability Advisor)" userId="cb9e26a6-1c67-4cf2-b413-f092d02591f0" providerId="ADAL" clId="{3E493380-6C28-47CD-A7E2-05602377B27E}" dt="2024-08-30T16:14:20.030" v="36" actId="729"/>
        <pc:sldMkLst>
          <pc:docMk/>
          <pc:sldMk cId="3019490597" sldId="1084"/>
        </pc:sldMkLst>
      </pc:sldChg>
      <pc:sldChg chg="mod ord modShow">
        <pc:chgData name="John Thompson (Liability Advisor)" userId="cb9e26a6-1c67-4cf2-b413-f092d02591f0" providerId="ADAL" clId="{3E493380-6C28-47CD-A7E2-05602377B27E}" dt="2024-08-30T16:14:49.607" v="44" actId="729"/>
        <pc:sldMkLst>
          <pc:docMk/>
          <pc:sldMk cId="2344719263" sldId="1085"/>
        </pc:sldMkLst>
      </pc:sldChg>
      <pc:sldChg chg="mod modShow">
        <pc:chgData name="John Thompson (Liability Advisor)" userId="cb9e26a6-1c67-4cf2-b413-f092d02591f0" providerId="ADAL" clId="{3E493380-6C28-47CD-A7E2-05602377B27E}" dt="2024-08-30T16:14:59.976" v="48" actId="729"/>
        <pc:sldMkLst>
          <pc:docMk/>
          <pc:sldMk cId="1380118604" sldId="1087"/>
        </pc:sldMkLst>
      </pc:sldChg>
      <pc:sldChg chg="mod modShow">
        <pc:chgData name="John Thompson (Liability Advisor)" userId="cb9e26a6-1c67-4cf2-b413-f092d02591f0" providerId="ADAL" clId="{3E493380-6C28-47CD-A7E2-05602377B27E}" dt="2024-08-30T16:14:22.850" v="37" actId="729"/>
        <pc:sldMkLst>
          <pc:docMk/>
          <pc:sldMk cId="1733416441" sldId="1088"/>
        </pc:sldMkLst>
      </pc:sldChg>
      <pc:sldChg chg="mod modShow">
        <pc:chgData name="John Thompson (Liability Advisor)" userId="cb9e26a6-1c67-4cf2-b413-f092d02591f0" providerId="ADAL" clId="{3E493380-6C28-47CD-A7E2-05602377B27E}" dt="2024-08-30T16:14:51.748" v="45" actId="729"/>
        <pc:sldMkLst>
          <pc:docMk/>
          <pc:sldMk cId="3985258652" sldId="1089"/>
        </pc:sldMkLst>
      </pc:sldChg>
      <pc:sldChg chg="mod modShow">
        <pc:chgData name="John Thompson (Liability Advisor)" userId="cb9e26a6-1c67-4cf2-b413-f092d02591f0" providerId="ADAL" clId="{3E493380-6C28-47CD-A7E2-05602377B27E}" dt="2024-08-30T16:14:54.072" v="46" actId="729"/>
        <pc:sldMkLst>
          <pc:docMk/>
          <pc:sldMk cId="2243800346" sldId="1091"/>
        </pc:sldMkLst>
      </pc:sldChg>
      <pc:sldChg chg="mod modShow">
        <pc:chgData name="John Thompson (Liability Advisor)" userId="cb9e26a6-1c67-4cf2-b413-f092d02591f0" providerId="ADAL" clId="{3E493380-6C28-47CD-A7E2-05602377B27E}" dt="2024-08-30T16:14:56.167" v="47" actId="729"/>
        <pc:sldMkLst>
          <pc:docMk/>
          <pc:sldMk cId="650239408" sldId="1097"/>
        </pc:sldMkLst>
      </pc:sldChg>
      <pc:sldChg chg="mod ord modShow">
        <pc:chgData name="John Thompson (Liability Advisor)" userId="cb9e26a6-1c67-4cf2-b413-f092d02591f0" providerId="ADAL" clId="{3E493380-6C28-47CD-A7E2-05602377B27E}" dt="2024-08-30T16:14:25.646" v="39"/>
        <pc:sldMkLst>
          <pc:docMk/>
          <pc:sldMk cId="690092118" sldId="1098"/>
        </pc:sldMkLst>
      </pc:sldChg>
      <pc:sldChg chg="mod modShow">
        <pc:chgData name="John Thompson (Liability Advisor)" userId="cb9e26a6-1c67-4cf2-b413-f092d02591f0" providerId="ADAL" clId="{3E493380-6C28-47CD-A7E2-05602377B27E}" dt="2024-08-30T16:15:01.580" v="49" actId="729"/>
        <pc:sldMkLst>
          <pc:docMk/>
          <pc:sldMk cId="507631066" sldId="1103"/>
        </pc:sldMkLst>
      </pc:sldChg>
      <pc:sldChg chg="mod modShow">
        <pc:chgData name="John Thompson (Liability Advisor)" userId="cb9e26a6-1c67-4cf2-b413-f092d02591f0" providerId="ADAL" clId="{3E493380-6C28-47CD-A7E2-05602377B27E}" dt="2024-08-30T16:15:03.702" v="50" actId="729"/>
        <pc:sldMkLst>
          <pc:docMk/>
          <pc:sldMk cId="2675341139" sldId="110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1A9CFE2-1D3E-46D3-963F-7358A7558510}" type="doc">
      <dgm:prSet loTypeId="urn:microsoft.com/office/officeart/2005/8/layout/hierarchy4" loCatId="list" qsTypeId="urn:microsoft.com/office/officeart/2005/8/quickstyle/simple2" qsCatId="simple" csTypeId="urn:microsoft.com/office/officeart/2005/8/colors/colorful4" csCatId="colorful" phldr="1"/>
      <dgm:spPr/>
      <dgm:t>
        <a:bodyPr/>
        <a:lstStyle/>
        <a:p>
          <a:endParaRPr lang="en-US"/>
        </a:p>
      </dgm:t>
    </dgm:pt>
    <dgm:pt modelId="{3F7E006B-EF4F-4F79-9348-B95B4DE5B2A3}">
      <dgm:prSet phldrT="[Text]" custT="1"/>
      <dgm:spPr/>
      <dgm:t>
        <a:bodyPr/>
        <a:lstStyle/>
        <a:p>
          <a:r>
            <a:rPr lang="en-US" sz="2000" b="1" dirty="0"/>
            <a:t>A large down payment will save me more money than a small down payment?</a:t>
          </a:r>
        </a:p>
      </dgm:t>
    </dgm:pt>
    <dgm:pt modelId="{78123837-FD10-482F-9F75-5034A9243442}" type="parTrans" cxnId="{1B3B0E1C-B28A-4DB9-98F9-66451CF077A9}">
      <dgm:prSet/>
      <dgm:spPr/>
      <dgm:t>
        <a:bodyPr/>
        <a:lstStyle/>
        <a:p>
          <a:endParaRPr lang="en-US"/>
        </a:p>
      </dgm:t>
    </dgm:pt>
    <dgm:pt modelId="{C0F7D861-9CA2-40FA-9F47-035054CA126A}" type="sibTrans" cxnId="{1B3B0E1C-B28A-4DB9-98F9-66451CF077A9}">
      <dgm:prSet/>
      <dgm:spPr/>
      <dgm:t>
        <a:bodyPr/>
        <a:lstStyle/>
        <a:p>
          <a:endParaRPr lang="en-US"/>
        </a:p>
      </dgm:t>
    </dgm:pt>
    <dgm:pt modelId="{58CA5C41-BCAA-479D-9606-0203992B1F5F}">
      <dgm:prSet phldrT="[Text]"/>
      <dgm:spPr>
        <a:solidFill>
          <a:schemeClr val="accent1"/>
        </a:solidFill>
      </dgm:spPr>
      <dgm:t>
        <a:bodyPr/>
        <a:lstStyle/>
        <a:p>
          <a:r>
            <a:rPr lang="en-US" b="1" dirty="0"/>
            <a:t>True</a:t>
          </a:r>
        </a:p>
      </dgm:t>
    </dgm:pt>
    <dgm:pt modelId="{ED5DB22F-E068-43C3-BA82-DCDF6AB5610F}" type="parTrans" cxnId="{BA6E669B-7432-4CFD-8414-8AE83409C96B}">
      <dgm:prSet/>
      <dgm:spPr/>
      <dgm:t>
        <a:bodyPr/>
        <a:lstStyle/>
        <a:p>
          <a:endParaRPr lang="en-US"/>
        </a:p>
      </dgm:t>
    </dgm:pt>
    <dgm:pt modelId="{36130405-C193-4482-BEF0-3C2B3C850F1B}" type="sibTrans" cxnId="{BA6E669B-7432-4CFD-8414-8AE83409C96B}">
      <dgm:prSet/>
      <dgm:spPr/>
      <dgm:t>
        <a:bodyPr/>
        <a:lstStyle/>
        <a:p>
          <a:endParaRPr lang="en-US"/>
        </a:p>
      </dgm:t>
    </dgm:pt>
    <dgm:pt modelId="{14A81A2E-636C-4F88-9754-43A1B5149D43}">
      <dgm:prSet phldrT="[Text]"/>
      <dgm:spPr>
        <a:solidFill>
          <a:schemeClr val="accent1"/>
        </a:solidFill>
      </dgm:spPr>
      <dgm:t>
        <a:bodyPr/>
        <a:lstStyle/>
        <a:p>
          <a:r>
            <a:rPr lang="en-US" b="1" dirty="0"/>
            <a:t>False</a:t>
          </a:r>
        </a:p>
      </dgm:t>
    </dgm:pt>
    <dgm:pt modelId="{7A675472-D283-4A14-9306-91AAEBEBFC46}" type="parTrans" cxnId="{5F59DAD4-66E6-41F5-A8FE-65DB1398B831}">
      <dgm:prSet/>
      <dgm:spPr/>
      <dgm:t>
        <a:bodyPr/>
        <a:lstStyle/>
        <a:p>
          <a:endParaRPr lang="en-US"/>
        </a:p>
      </dgm:t>
    </dgm:pt>
    <dgm:pt modelId="{74E18804-9F2D-408B-B0D2-0DA5AFB29CD7}" type="sibTrans" cxnId="{5F59DAD4-66E6-41F5-A8FE-65DB1398B831}">
      <dgm:prSet/>
      <dgm:spPr/>
      <dgm:t>
        <a:bodyPr/>
        <a:lstStyle/>
        <a:p>
          <a:endParaRPr lang="en-US"/>
        </a:p>
      </dgm:t>
    </dgm:pt>
    <dgm:pt modelId="{02E77A9A-0BBF-4BAD-BDE2-1C7C42C6B4FD}">
      <dgm:prSet phldrT="[Text]" custT="1"/>
      <dgm:spPr/>
      <dgm:t>
        <a:bodyPr/>
        <a:lstStyle/>
        <a:p>
          <a:r>
            <a:rPr lang="en-US" sz="2000" b="1" dirty="0"/>
            <a:t>A 15-year mortgage will save me more money over time than a 30-year mortgage?</a:t>
          </a:r>
        </a:p>
      </dgm:t>
    </dgm:pt>
    <dgm:pt modelId="{2057172C-1F9F-4CFD-B04A-F3AC2CDF80D1}" type="parTrans" cxnId="{C17E31D5-EF7B-4C39-AF87-A0EC7512D66A}">
      <dgm:prSet/>
      <dgm:spPr/>
      <dgm:t>
        <a:bodyPr/>
        <a:lstStyle/>
        <a:p>
          <a:endParaRPr lang="en-US"/>
        </a:p>
      </dgm:t>
    </dgm:pt>
    <dgm:pt modelId="{B5794E9C-A508-4978-AF37-CFDA9A3E851F}" type="sibTrans" cxnId="{C17E31D5-EF7B-4C39-AF87-A0EC7512D66A}">
      <dgm:prSet/>
      <dgm:spPr/>
      <dgm:t>
        <a:bodyPr/>
        <a:lstStyle/>
        <a:p>
          <a:endParaRPr lang="en-US"/>
        </a:p>
      </dgm:t>
    </dgm:pt>
    <dgm:pt modelId="{7D5D2324-41FC-4328-8BFB-B364AB611A0E}">
      <dgm:prSet phldrT="[Text]"/>
      <dgm:spPr>
        <a:solidFill>
          <a:schemeClr val="accent1"/>
        </a:solidFill>
      </dgm:spPr>
      <dgm:t>
        <a:bodyPr/>
        <a:lstStyle/>
        <a:p>
          <a:r>
            <a:rPr lang="en-US" b="1" dirty="0"/>
            <a:t>True</a:t>
          </a:r>
        </a:p>
      </dgm:t>
    </dgm:pt>
    <dgm:pt modelId="{BA90B26A-51C6-4EAE-BD6C-B2D8B2894E6E}" type="parTrans" cxnId="{07D07284-29B2-483A-86A1-53E53977E302}">
      <dgm:prSet/>
      <dgm:spPr/>
      <dgm:t>
        <a:bodyPr/>
        <a:lstStyle/>
        <a:p>
          <a:endParaRPr lang="en-US"/>
        </a:p>
      </dgm:t>
    </dgm:pt>
    <dgm:pt modelId="{598C1F7B-6E34-429E-8AF8-748B5E85A543}" type="sibTrans" cxnId="{07D07284-29B2-483A-86A1-53E53977E302}">
      <dgm:prSet/>
      <dgm:spPr/>
      <dgm:t>
        <a:bodyPr/>
        <a:lstStyle/>
        <a:p>
          <a:endParaRPr lang="en-US"/>
        </a:p>
      </dgm:t>
    </dgm:pt>
    <dgm:pt modelId="{8E0E58FF-37A1-438C-9AC8-C913AC1168E2}">
      <dgm:prSet phldrT="[Text]" custT="1"/>
      <dgm:spPr/>
      <dgm:t>
        <a:bodyPr/>
        <a:lstStyle/>
        <a:p>
          <a:r>
            <a:rPr lang="en-US" sz="2000" b="1" dirty="0"/>
            <a:t>Making an extra principal payment saves me money?</a:t>
          </a:r>
        </a:p>
      </dgm:t>
    </dgm:pt>
    <dgm:pt modelId="{15640432-BFB2-45D3-8501-FC3862076083}" type="parTrans" cxnId="{CB50B0FB-AB1C-4545-AEAD-992F1DF20809}">
      <dgm:prSet/>
      <dgm:spPr/>
      <dgm:t>
        <a:bodyPr/>
        <a:lstStyle/>
        <a:p>
          <a:endParaRPr lang="en-US"/>
        </a:p>
      </dgm:t>
    </dgm:pt>
    <dgm:pt modelId="{30CE2B55-A464-40AB-A470-B9E59B45651C}" type="sibTrans" cxnId="{CB50B0FB-AB1C-4545-AEAD-992F1DF20809}">
      <dgm:prSet/>
      <dgm:spPr/>
      <dgm:t>
        <a:bodyPr/>
        <a:lstStyle/>
        <a:p>
          <a:endParaRPr lang="en-US"/>
        </a:p>
      </dgm:t>
    </dgm:pt>
    <dgm:pt modelId="{D1FCB8C6-82AC-4FE1-8C29-78CC0D9F7A51}">
      <dgm:prSet phldrT="[Text]"/>
      <dgm:spPr>
        <a:solidFill>
          <a:schemeClr val="accent1"/>
        </a:solidFill>
      </dgm:spPr>
      <dgm:t>
        <a:bodyPr/>
        <a:lstStyle/>
        <a:p>
          <a:r>
            <a:rPr lang="en-US" b="1" dirty="0"/>
            <a:t>True</a:t>
          </a:r>
        </a:p>
      </dgm:t>
    </dgm:pt>
    <dgm:pt modelId="{EBDEA50D-2053-44A4-8B62-F3679D5D95C3}" type="parTrans" cxnId="{B795219A-6D0F-4620-963E-2F5D9D052FED}">
      <dgm:prSet/>
      <dgm:spPr/>
      <dgm:t>
        <a:bodyPr/>
        <a:lstStyle/>
        <a:p>
          <a:endParaRPr lang="en-US"/>
        </a:p>
      </dgm:t>
    </dgm:pt>
    <dgm:pt modelId="{498278FE-DA63-4344-BB59-B75A7BB7ED43}" type="sibTrans" cxnId="{B795219A-6D0F-4620-963E-2F5D9D052FED}">
      <dgm:prSet/>
      <dgm:spPr/>
      <dgm:t>
        <a:bodyPr/>
        <a:lstStyle/>
        <a:p>
          <a:endParaRPr lang="en-US"/>
        </a:p>
      </dgm:t>
    </dgm:pt>
    <dgm:pt modelId="{D5B489CB-3D26-40C5-A48E-58442D95738E}">
      <dgm:prSet phldrT="[Text]" custT="1"/>
      <dgm:spPr/>
      <dgm:t>
        <a:bodyPr/>
        <a:lstStyle/>
        <a:p>
          <a:r>
            <a:rPr lang="en-US" sz="2000" b="1" dirty="0"/>
            <a:t>The interest rate is the main factor determining the cost of my mortgage?</a:t>
          </a:r>
        </a:p>
      </dgm:t>
    </dgm:pt>
    <dgm:pt modelId="{FDE48055-2152-4389-9314-94475AAAC69C}" type="parTrans" cxnId="{EF004823-38E9-42E1-B611-54D14CB2D466}">
      <dgm:prSet/>
      <dgm:spPr/>
      <dgm:t>
        <a:bodyPr/>
        <a:lstStyle/>
        <a:p>
          <a:endParaRPr lang="en-US"/>
        </a:p>
      </dgm:t>
    </dgm:pt>
    <dgm:pt modelId="{0E8F7AAC-55C1-4597-B885-F1AFAAB56DF1}" type="sibTrans" cxnId="{EF004823-38E9-42E1-B611-54D14CB2D466}">
      <dgm:prSet/>
      <dgm:spPr/>
      <dgm:t>
        <a:bodyPr/>
        <a:lstStyle/>
        <a:p>
          <a:endParaRPr lang="en-US"/>
        </a:p>
      </dgm:t>
    </dgm:pt>
    <dgm:pt modelId="{C6FBB01A-A18C-4BA6-89C4-1B8024AB39FB}">
      <dgm:prSet phldrT="[Text]"/>
      <dgm:spPr>
        <a:solidFill>
          <a:schemeClr val="accent1"/>
        </a:solidFill>
      </dgm:spPr>
      <dgm:t>
        <a:bodyPr/>
        <a:lstStyle/>
        <a:p>
          <a:r>
            <a:rPr lang="en-US" b="1" dirty="0"/>
            <a:t>False</a:t>
          </a:r>
        </a:p>
      </dgm:t>
    </dgm:pt>
    <dgm:pt modelId="{C3DC9B63-0A1B-4A28-8F82-551B2F534CDE}" type="parTrans" cxnId="{0F1A482F-A4C9-48B1-A123-0A3629C0F7BA}">
      <dgm:prSet/>
      <dgm:spPr/>
      <dgm:t>
        <a:bodyPr/>
        <a:lstStyle/>
        <a:p>
          <a:endParaRPr lang="en-US"/>
        </a:p>
      </dgm:t>
    </dgm:pt>
    <dgm:pt modelId="{5757AEEC-DE9F-40EC-BD36-5BE71B5BBC4C}" type="sibTrans" cxnId="{0F1A482F-A4C9-48B1-A123-0A3629C0F7BA}">
      <dgm:prSet/>
      <dgm:spPr/>
      <dgm:t>
        <a:bodyPr/>
        <a:lstStyle/>
        <a:p>
          <a:endParaRPr lang="en-US"/>
        </a:p>
      </dgm:t>
    </dgm:pt>
    <dgm:pt modelId="{60BE237A-D3FD-44D0-9072-C42B7B53F917}">
      <dgm:prSet phldrT="[Text]"/>
      <dgm:spPr>
        <a:solidFill>
          <a:schemeClr val="accent1"/>
        </a:solidFill>
      </dgm:spPr>
      <dgm:t>
        <a:bodyPr/>
        <a:lstStyle/>
        <a:p>
          <a:r>
            <a:rPr lang="en-US" b="1" dirty="0"/>
            <a:t>False</a:t>
          </a:r>
        </a:p>
      </dgm:t>
    </dgm:pt>
    <dgm:pt modelId="{7CE76E2C-0593-4494-8880-EEE17EBD5896}" type="parTrans" cxnId="{354794EE-0428-40A3-A546-0E22A5E107E7}">
      <dgm:prSet/>
      <dgm:spPr/>
      <dgm:t>
        <a:bodyPr/>
        <a:lstStyle/>
        <a:p>
          <a:endParaRPr lang="en-US"/>
        </a:p>
      </dgm:t>
    </dgm:pt>
    <dgm:pt modelId="{3E61DD32-45A4-46D6-8195-95C74D2096C0}" type="sibTrans" cxnId="{354794EE-0428-40A3-A546-0E22A5E107E7}">
      <dgm:prSet/>
      <dgm:spPr/>
      <dgm:t>
        <a:bodyPr/>
        <a:lstStyle/>
        <a:p>
          <a:endParaRPr lang="en-US"/>
        </a:p>
      </dgm:t>
    </dgm:pt>
    <dgm:pt modelId="{09EEF80E-4474-471E-98FE-66061C94BEA6}">
      <dgm:prSet phldrT="[Text]"/>
      <dgm:spPr>
        <a:solidFill>
          <a:schemeClr val="accent1"/>
        </a:solidFill>
      </dgm:spPr>
      <dgm:t>
        <a:bodyPr/>
        <a:lstStyle/>
        <a:p>
          <a:r>
            <a:rPr lang="en-US" b="1" dirty="0"/>
            <a:t>True</a:t>
          </a:r>
        </a:p>
      </dgm:t>
    </dgm:pt>
    <dgm:pt modelId="{C94520B3-A27B-469C-8D55-7E1489E2959A}" type="parTrans" cxnId="{5F32FF7A-EE18-4E5D-A8F7-05F83E39F8D1}">
      <dgm:prSet/>
      <dgm:spPr/>
      <dgm:t>
        <a:bodyPr/>
        <a:lstStyle/>
        <a:p>
          <a:endParaRPr lang="en-US"/>
        </a:p>
      </dgm:t>
    </dgm:pt>
    <dgm:pt modelId="{F88F6239-94D4-4001-8684-CBCE67FB40B2}" type="sibTrans" cxnId="{5F32FF7A-EE18-4E5D-A8F7-05F83E39F8D1}">
      <dgm:prSet/>
      <dgm:spPr/>
      <dgm:t>
        <a:bodyPr/>
        <a:lstStyle/>
        <a:p>
          <a:endParaRPr lang="en-US"/>
        </a:p>
      </dgm:t>
    </dgm:pt>
    <dgm:pt modelId="{91A528A4-76EC-4DA1-8786-8D2C6851A541}">
      <dgm:prSet phldrT="[Text]"/>
      <dgm:spPr>
        <a:solidFill>
          <a:schemeClr val="accent1"/>
        </a:solidFill>
      </dgm:spPr>
      <dgm:t>
        <a:bodyPr/>
        <a:lstStyle/>
        <a:p>
          <a:r>
            <a:rPr lang="en-US" b="1" dirty="0"/>
            <a:t>False</a:t>
          </a:r>
        </a:p>
      </dgm:t>
    </dgm:pt>
    <dgm:pt modelId="{B5FF129A-2343-4583-9B88-B52F39578EBA}" type="parTrans" cxnId="{A00AA9C3-20D6-47CA-8DD9-DB1B3530C8FF}">
      <dgm:prSet/>
      <dgm:spPr/>
      <dgm:t>
        <a:bodyPr/>
        <a:lstStyle/>
        <a:p>
          <a:endParaRPr lang="en-US"/>
        </a:p>
      </dgm:t>
    </dgm:pt>
    <dgm:pt modelId="{C005BAC5-D6BE-4733-BAF9-E36F41DA608A}" type="sibTrans" cxnId="{A00AA9C3-20D6-47CA-8DD9-DB1B3530C8FF}">
      <dgm:prSet/>
      <dgm:spPr/>
      <dgm:t>
        <a:bodyPr/>
        <a:lstStyle/>
        <a:p>
          <a:endParaRPr lang="en-US"/>
        </a:p>
      </dgm:t>
    </dgm:pt>
    <dgm:pt modelId="{09F0B455-3A6E-47E4-AD92-AFEA8457A1D9}" type="pres">
      <dgm:prSet presAssocID="{31A9CFE2-1D3E-46D3-963F-7358A7558510}" presName="Name0" presStyleCnt="0">
        <dgm:presLayoutVars>
          <dgm:chPref val="1"/>
          <dgm:dir/>
          <dgm:animOne val="branch"/>
          <dgm:animLvl val="lvl"/>
          <dgm:resizeHandles/>
        </dgm:presLayoutVars>
      </dgm:prSet>
      <dgm:spPr/>
    </dgm:pt>
    <dgm:pt modelId="{6D082C0E-51A5-4083-8131-AB28385FF895}" type="pres">
      <dgm:prSet presAssocID="{3F7E006B-EF4F-4F79-9348-B95B4DE5B2A3}" presName="vertOne" presStyleCnt="0"/>
      <dgm:spPr/>
    </dgm:pt>
    <dgm:pt modelId="{509ACB55-3342-49CE-A0AF-4DE95D7F5DE4}" type="pres">
      <dgm:prSet presAssocID="{3F7E006B-EF4F-4F79-9348-B95B4DE5B2A3}" presName="txOne" presStyleLbl="node0" presStyleIdx="0" presStyleCnt="4">
        <dgm:presLayoutVars>
          <dgm:chPref val="3"/>
        </dgm:presLayoutVars>
      </dgm:prSet>
      <dgm:spPr/>
    </dgm:pt>
    <dgm:pt modelId="{BC8D9985-ACA3-4252-B92F-CA875999E946}" type="pres">
      <dgm:prSet presAssocID="{3F7E006B-EF4F-4F79-9348-B95B4DE5B2A3}" presName="parTransOne" presStyleCnt="0"/>
      <dgm:spPr/>
    </dgm:pt>
    <dgm:pt modelId="{EA1BC405-B79E-4248-ACB1-D5672F647E77}" type="pres">
      <dgm:prSet presAssocID="{3F7E006B-EF4F-4F79-9348-B95B4DE5B2A3}" presName="horzOne" presStyleCnt="0"/>
      <dgm:spPr/>
    </dgm:pt>
    <dgm:pt modelId="{E98D8EC0-2E01-4E2D-8B3E-DB33DC7FB016}" type="pres">
      <dgm:prSet presAssocID="{58CA5C41-BCAA-479D-9606-0203992B1F5F}" presName="vertTwo" presStyleCnt="0"/>
      <dgm:spPr/>
    </dgm:pt>
    <dgm:pt modelId="{6201F86A-E8AB-4E3E-B7DA-82CF3C6866BB}" type="pres">
      <dgm:prSet presAssocID="{58CA5C41-BCAA-479D-9606-0203992B1F5F}" presName="txTwo" presStyleLbl="node2" presStyleIdx="0" presStyleCnt="8" custScaleY="22483">
        <dgm:presLayoutVars>
          <dgm:chPref val="3"/>
        </dgm:presLayoutVars>
      </dgm:prSet>
      <dgm:spPr/>
    </dgm:pt>
    <dgm:pt modelId="{E159EB36-9066-43CA-8D8B-02DA2B8A5E73}" type="pres">
      <dgm:prSet presAssocID="{58CA5C41-BCAA-479D-9606-0203992B1F5F}" presName="horzTwo" presStyleCnt="0"/>
      <dgm:spPr/>
    </dgm:pt>
    <dgm:pt modelId="{7D8BFEAE-5448-41AD-A20E-93D7CDF71CC0}" type="pres">
      <dgm:prSet presAssocID="{36130405-C193-4482-BEF0-3C2B3C850F1B}" presName="sibSpaceTwo" presStyleCnt="0"/>
      <dgm:spPr/>
    </dgm:pt>
    <dgm:pt modelId="{0B9A511A-101C-4EDF-B669-A4C02D55ED89}" type="pres">
      <dgm:prSet presAssocID="{14A81A2E-636C-4F88-9754-43A1B5149D43}" presName="vertTwo" presStyleCnt="0"/>
      <dgm:spPr/>
    </dgm:pt>
    <dgm:pt modelId="{FEB7EEF2-1B89-42D2-9E75-CA481C9786BC}" type="pres">
      <dgm:prSet presAssocID="{14A81A2E-636C-4F88-9754-43A1B5149D43}" presName="txTwo" presStyleLbl="node2" presStyleIdx="1" presStyleCnt="8" custScaleY="22483">
        <dgm:presLayoutVars>
          <dgm:chPref val="3"/>
        </dgm:presLayoutVars>
      </dgm:prSet>
      <dgm:spPr/>
    </dgm:pt>
    <dgm:pt modelId="{8D0B4CC8-F4DE-488B-9A8F-45FA36D16C48}" type="pres">
      <dgm:prSet presAssocID="{14A81A2E-636C-4F88-9754-43A1B5149D43}" presName="horzTwo" presStyleCnt="0"/>
      <dgm:spPr/>
    </dgm:pt>
    <dgm:pt modelId="{1A66B678-5739-4403-95E9-26D12BE2FB85}" type="pres">
      <dgm:prSet presAssocID="{C0F7D861-9CA2-40FA-9F47-035054CA126A}" presName="sibSpaceOne" presStyleCnt="0"/>
      <dgm:spPr/>
    </dgm:pt>
    <dgm:pt modelId="{EE8D724C-E255-4AFC-A2C9-CD25C60E46DA}" type="pres">
      <dgm:prSet presAssocID="{02E77A9A-0BBF-4BAD-BDE2-1C7C42C6B4FD}" presName="vertOne" presStyleCnt="0"/>
      <dgm:spPr/>
    </dgm:pt>
    <dgm:pt modelId="{CD9B8DFF-66C0-4525-AEDF-86CC990478C4}" type="pres">
      <dgm:prSet presAssocID="{02E77A9A-0BBF-4BAD-BDE2-1C7C42C6B4FD}" presName="txOne" presStyleLbl="node0" presStyleIdx="1" presStyleCnt="4">
        <dgm:presLayoutVars>
          <dgm:chPref val="3"/>
        </dgm:presLayoutVars>
      </dgm:prSet>
      <dgm:spPr/>
    </dgm:pt>
    <dgm:pt modelId="{7CAC4610-E712-4F58-B51A-7DD69281C347}" type="pres">
      <dgm:prSet presAssocID="{02E77A9A-0BBF-4BAD-BDE2-1C7C42C6B4FD}" presName="parTransOne" presStyleCnt="0"/>
      <dgm:spPr/>
    </dgm:pt>
    <dgm:pt modelId="{4C2CA3EC-CBB1-457F-B330-96E1D54FCED8}" type="pres">
      <dgm:prSet presAssocID="{02E77A9A-0BBF-4BAD-BDE2-1C7C42C6B4FD}" presName="horzOne" presStyleCnt="0"/>
      <dgm:spPr/>
    </dgm:pt>
    <dgm:pt modelId="{A17C75DC-4AEE-4684-9424-01FA69E18B60}" type="pres">
      <dgm:prSet presAssocID="{7D5D2324-41FC-4328-8BFB-B364AB611A0E}" presName="vertTwo" presStyleCnt="0"/>
      <dgm:spPr/>
    </dgm:pt>
    <dgm:pt modelId="{FF44073A-2A3C-43A3-8B89-1231BC05B88A}" type="pres">
      <dgm:prSet presAssocID="{7D5D2324-41FC-4328-8BFB-B364AB611A0E}" presName="txTwo" presStyleLbl="node2" presStyleIdx="2" presStyleCnt="8" custScaleY="22483">
        <dgm:presLayoutVars>
          <dgm:chPref val="3"/>
        </dgm:presLayoutVars>
      </dgm:prSet>
      <dgm:spPr/>
    </dgm:pt>
    <dgm:pt modelId="{2583A741-B676-4B0A-9216-0504A38C709D}" type="pres">
      <dgm:prSet presAssocID="{7D5D2324-41FC-4328-8BFB-B364AB611A0E}" presName="horzTwo" presStyleCnt="0"/>
      <dgm:spPr/>
    </dgm:pt>
    <dgm:pt modelId="{8B3C0B25-A9E4-4BEF-94FA-0110E4E7D81E}" type="pres">
      <dgm:prSet presAssocID="{598C1F7B-6E34-429E-8AF8-748B5E85A543}" presName="sibSpaceTwo" presStyleCnt="0"/>
      <dgm:spPr/>
    </dgm:pt>
    <dgm:pt modelId="{5003ABCF-55C9-4FA3-B558-EC2E38A94676}" type="pres">
      <dgm:prSet presAssocID="{C6FBB01A-A18C-4BA6-89C4-1B8024AB39FB}" presName="vertTwo" presStyleCnt="0"/>
      <dgm:spPr/>
    </dgm:pt>
    <dgm:pt modelId="{E4610A17-DB90-4CCA-B25D-1902EAC453AB}" type="pres">
      <dgm:prSet presAssocID="{C6FBB01A-A18C-4BA6-89C4-1B8024AB39FB}" presName="txTwo" presStyleLbl="node2" presStyleIdx="3" presStyleCnt="8" custScaleY="22483">
        <dgm:presLayoutVars>
          <dgm:chPref val="3"/>
        </dgm:presLayoutVars>
      </dgm:prSet>
      <dgm:spPr/>
    </dgm:pt>
    <dgm:pt modelId="{28757B37-ACF7-4CED-B558-85CA8AEC2BD3}" type="pres">
      <dgm:prSet presAssocID="{C6FBB01A-A18C-4BA6-89C4-1B8024AB39FB}" presName="horzTwo" presStyleCnt="0"/>
      <dgm:spPr/>
    </dgm:pt>
    <dgm:pt modelId="{5CD55057-BFA4-4026-9BAD-F229F2885174}" type="pres">
      <dgm:prSet presAssocID="{B5794E9C-A508-4978-AF37-CFDA9A3E851F}" presName="sibSpaceOne" presStyleCnt="0"/>
      <dgm:spPr/>
    </dgm:pt>
    <dgm:pt modelId="{D9BA1197-0EC6-40B1-8729-0472FFC6FF30}" type="pres">
      <dgm:prSet presAssocID="{8E0E58FF-37A1-438C-9AC8-C913AC1168E2}" presName="vertOne" presStyleCnt="0"/>
      <dgm:spPr/>
    </dgm:pt>
    <dgm:pt modelId="{58598ABC-E54C-4CEB-B4C1-DC89835D841E}" type="pres">
      <dgm:prSet presAssocID="{8E0E58FF-37A1-438C-9AC8-C913AC1168E2}" presName="txOne" presStyleLbl="node0" presStyleIdx="2" presStyleCnt="4">
        <dgm:presLayoutVars>
          <dgm:chPref val="3"/>
        </dgm:presLayoutVars>
      </dgm:prSet>
      <dgm:spPr/>
    </dgm:pt>
    <dgm:pt modelId="{9A994AC0-84B9-4C0B-8A34-8D1FD5C9ABA1}" type="pres">
      <dgm:prSet presAssocID="{8E0E58FF-37A1-438C-9AC8-C913AC1168E2}" presName="parTransOne" presStyleCnt="0"/>
      <dgm:spPr/>
    </dgm:pt>
    <dgm:pt modelId="{A17A3720-5A88-4DCA-A350-B656814553B0}" type="pres">
      <dgm:prSet presAssocID="{8E0E58FF-37A1-438C-9AC8-C913AC1168E2}" presName="horzOne" presStyleCnt="0"/>
      <dgm:spPr/>
    </dgm:pt>
    <dgm:pt modelId="{C86537AE-BDB0-4EA7-802F-C9A35254D8A4}" type="pres">
      <dgm:prSet presAssocID="{D1FCB8C6-82AC-4FE1-8C29-78CC0D9F7A51}" presName="vertTwo" presStyleCnt="0"/>
      <dgm:spPr/>
    </dgm:pt>
    <dgm:pt modelId="{C9A8E4EA-0B01-49AD-AAAC-23EE238D67A6}" type="pres">
      <dgm:prSet presAssocID="{D1FCB8C6-82AC-4FE1-8C29-78CC0D9F7A51}" presName="txTwo" presStyleLbl="node2" presStyleIdx="4" presStyleCnt="8" custScaleY="22483">
        <dgm:presLayoutVars>
          <dgm:chPref val="3"/>
        </dgm:presLayoutVars>
      </dgm:prSet>
      <dgm:spPr/>
    </dgm:pt>
    <dgm:pt modelId="{9B33D0D4-40F6-47C5-B039-210E7990C9FD}" type="pres">
      <dgm:prSet presAssocID="{D1FCB8C6-82AC-4FE1-8C29-78CC0D9F7A51}" presName="horzTwo" presStyleCnt="0"/>
      <dgm:spPr/>
    </dgm:pt>
    <dgm:pt modelId="{01E53203-F71F-4A05-AF60-84AA8BD6E4D3}" type="pres">
      <dgm:prSet presAssocID="{498278FE-DA63-4344-BB59-B75A7BB7ED43}" presName="sibSpaceTwo" presStyleCnt="0"/>
      <dgm:spPr/>
    </dgm:pt>
    <dgm:pt modelId="{F4AECC56-6AE9-4286-AA4A-B7D651E53286}" type="pres">
      <dgm:prSet presAssocID="{60BE237A-D3FD-44D0-9072-C42B7B53F917}" presName="vertTwo" presStyleCnt="0"/>
      <dgm:spPr/>
    </dgm:pt>
    <dgm:pt modelId="{B9DD30B8-C1E9-4C49-8571-C115C848A988}" type="pres">
      <dgm:prSet presAssocID="{60BE237A-D3FD-44D0-9072-C42B7B53F917}" presName="txTwo" presStyleLbl="node2" presStyleIdx="5" presStyleCnt="8" custScaleY="22483">
        <dgm:presLayoutVars>
          <dgm:chPref val="3"/>
        </dgm:presLayoutVars>
      </dgm:prSet>
      <dgm:spPr/>
    </dgm:pt>
    <dgm:pt modelId="{C2BA6895-C637-44DC-835F-CB9DDFDCC35D}" type="pres">
      <dgm:prSet presAssocID="{60BE237A-D3FD-44D0-9072-C42B7B53F917}" presName="horzTwo" presStyleCnt="0"/>
      <dgm:spPr/>
    </dgm:pt>
    <dgm:pt modelId="{CEF25E01-C5EE-45E5-B97F-51EEEE0989AB}" type="pres">
      <dgm:prSet presAssocID="{30CE2B55-A464-40AB-A470-B9E59B45651C}" presName="sibSpaceOne" presStyleCnt="0"/>
      <dgm:spPr/>
    </dgm:pt>
    <dgm:pt modelId="{2C6691F9-B090-40ED-A66C-22819FAF9FFE}" type="pres">
      <dgm:prSet presAssocID="{D5B489CB-3D26-40C5-A48E-58442D95738E}" presName="vertOne" presStyleCnt="0"/>
      <dgm:spPr/>
    </dgm:pt>
    <dgm:pt modelId="{CB6225C5-D121-484D-A39C-7BFA578EDE8D}" type="pres">
      <dgm:prSet presAssocID="{D5B489CB-3D26-40C5-A48E-58442D95738E}" presName="txOne" presStyleLbl="node0" presStyleIdx="3" presStyleCnt="4" custScaleX="112548" custLinFactNeighborX="636">
        <dgm:presLayoutVars>
          <dgm:chPref val="3"/>
        </dgm:presLayoutVars>
      </dgm:prSet>
      <dgm:spPr/>
    </dgm:pt>
    <dgm:pt modelId="{8AFCCBD8-B1CD-46FD-9E56-6E2138C6F38D}" type="pres">
      <dgm:prSet presAssocID="{D5B489CB-3D26-40C5-A48E-58442D95738E}" presName="parTransOne" presStyleCnt="0"/>
      <dgm:spPr/>
    </dgm:pt>
    <dgm:pt modelId="{19A59678-268E-4F4B-BD3E-B5E6CC795026}" type="pres">
      <dgm:prSet presAssocID="{D5B489CB-3D26-40C5-A48E-58442D95738E}" presName="horzOne" presStyleCnt="0"/>
      <dgm:spPr/>
    </dgm:pt>
    <dgm:pt modelId="{357AD081-3EB3-4D18-B5F9-FB2E15A8AB9F}" type="pres">
      <dgm:prSet presAssocID="{09EEF80E-4474-471E-98FE-66061C94BEA6}" presName="vertTwo" presStyleCnt="0"/>
      <dgm:spPr/>
    </dgm:pt>
    <dgm:pt modelId="{2A6A1E33-9D59-40C8-9149-C51341609845}" type="pres">
      <dgm:prSet presAssocID="{09EEF80E-4474-471E-98FE-66061C94BEA6}" presName="txTwo" presStyleLbl="node2" presStyleIdx="6" presStyleCnt="8" custScaleY="22483">
        <dgm:presLayoutVars>
          <dgm:chPref val="3"/>
        </dgm:presLayoutVars>
      </dgm:prSet>
      <dgm:spPr/>
    </dgm:pt>
    <dgm:pt modelId="{4A1A1CF4-F259-4917-BA8F-E52F2DD77F1E}" type="pres">
      <dgm:prSet presAssocID="{09EEF80E-4474-471E-98FE-66061C94BEA6}" presName="horzTwo" presStyleCnt="0"/>
      <dgm:spPr/>
    </dgm:pt>
    <dgm:pt modelId="{925F9B6B-CFF6-4C36-BCF1-C632F80E53D1}" type="pres">
      <dgm:prSet presAssocID="{F88F6239-94D4-4001-8684-CBCE67FB40B2}" presName="sibSpaceTwo" presStyleCnt="0"/>
      <dgm:spPr/>
    </dgm:pt>
    <dgm:pt modelId="{97C1AB0C-9972-4474-91FC-586604E4EF0D}" type="pres">
      <dgm:prSet presAssocID="{91A528A4-76EC-4DA1-8786-8D2C6851A541}" presName="vertTwo" presStyleCnt="0"/>
      <dgm:spPr/>
    </dgm:pt>
    <dgm:pt modelId="{92D9BE96-6098-454D-B2B9-6B29B61389E6}" type="pres">
      <dgm:prSet presAssocID="{91A528A4-76EC-4DA1-8786-8D2C6851A541}" presName="txTwo" presStyleLbl="node2" presStyleIdx="7" presStyleCnt="8" custScaleY="22483">
        <dgm:presLayoutVars>
          <dgm:chPref val="3"/>
        </dgm:presLayoutVars>
      </dgm:prSet>
      <dgm:spPr/>
    </dgm:pt>
    <dgm:pt modelId="{92094B60-281C-41D1-AF89-772DC76C7F28}" type="pres">
      <dgm:prSet presAssocID="{91A528A4-76EC-4DA1-8786-8D2C6851A541}" presName="horzTwo" presStyleCnt="0"/>
      <dgm:spPr/>
    </dgm:pt>
  </dgm:ptLst>
  <dgm:cxnLst>
    <dgm:cxn modelId="{CA5AFC04-0E33-4052-9DFD-AD009A6507C2}" type="presOf" srcId="{8E0E58FF-37A1-438C-9AC8-C913AC1168E2}" destId="{58598ABC-E54C-4CEB-B4C1-DC89835D841E}" srcOrd="0" destOrd="0" presId="urn:microsoft.com/office/officeart/2005/8/layout/hierarchy4"/>
    <dgm:cxn modelId="{1B3B0E1C-B28A-4DB9-98F9-66451CF077A9}" srcId="{31A9CFE2-1D3E-46D3-963F-7358A7558510}" destId="{3F7E006B-EF4F-4F79-9348-B95B4DE5B2A3}" srcOrd="0" destOrd="0" parTransId="{78123837-FD10-482F-9F75-5034A9243442}" sibTransId="{C0F7D861-9CA2-40FA-9F47-035054CA126A}"/>
    <dgm:cxn modelId="{EF004823-38E9-42E1-B611-54D14CB2D466}" srcId="{31A9CFE2-1D3E-46D3-963F-7358A7558510}" destId="{D5B489CB-3D26-40C5-A48E-58442D95738E}" srcOrd="3" destOrd="0" parTransId="{FDE48055-2152-4389-9314-94475AAAC69C}" sibTransId="{0E8F7AAC-55C1-4597-B885-F1AFAAB56DF1}"/>
    <dgm:cxn modelId="{AF49C525-7588-41C4-BC85-3F2EB74FB067}" type="presOf" srcId="{D1FCB8C6-82AC-4FE1-8C29-78CC0D9F7A51}" destId="{C9A8E4EA-0B01-49AD-AAAC-23EE238D67A6}" srcOrd="0" destOrd="0" presId="urn:microsoft.com/office/officeart/2005/8/layout/hierarchy4"/>
    <dgm:cxn modelId="{0F1A482F-A4C9-48B1-A123-0A3629C0F7BA}" srcId="{02E77A9A-0BBF-4BAD-BDE2-1C7C42C6B4FD}" destId="{C6FBB01A-A18C-4BA6-89C4-1B8024AB39FB}" srcOrd="1" destOrd="0" parTransId="{C3DC9B63-0A1B-4A28-8F82-551B2F534CDE}" sibTransId="{5757AEEC-DE9F-40EC-BD36-5BE71B5BBC4C}"/>
    <dgm:cxn modelId="{3273C333-4B92-4A7A-95E7-807DF16F7E5E}" type="presOf" srcId="{60BE237A-D3FD-44D0-9072-C42B7B53F917}" destId="{B9DD30B8-C1E9-4C49-8571-C115C848A988}" srcOrd="0" destOrd="0" presId="urn:microsoft.com/office/officeart/2005/8/layout/hierarchy4"/>
    <dgm:cxn modelId="{4DFC255C-6F4B-48B4-B77D-F66596FE0BE8}" type="presOf" srcId="{C6FBB01A-A18C-4BA6-89C4-1B8024AB39FB}" destId="{E4610A17-DB90-4CCA-B25D-1902EAC453AB}" srcOrd="0" destOrd="0" presId="urn:microsoft.com/office/officeart/2005/8/layout/hierarchy4"/>
    <dgm:cxn modelId="{BC798362-DC22-496D-B54B-229B60E6BC3E}" type="presOf" srcId="{3F7E006B-EF4F-4F79-9348-B95B4DE5B2A3}" destId="{509ACB55-3342-49CE-A0AF-4DE95D7F5DE4}" srcOrd="0" destOrd="0" presId="urn:microsoft.com/office/officeart/2005/8/layout/hierarchy4"/>
    <dgm:cxn modelId="{13C6CE4C-0101-4E91-A2E2-8112BC821BA1}" type="presOf" srcId="{31A9CFE2-1D3E-46D3-963F-7358A7558510}" destId="{09F0B455-3A6E-47E4-AD92-AFEA8457A1D9}" srcOrd="0" destOrd="0" presId="urn:microsoft.com/office/officeart/2005/8/layout/hierarchy4"/>
    <dgm:cxn modelId="{B5996D77-ABF6-4400-B160-FABDB05A5951}" type="presOf" srcId="{14A81A2E-636C-4F88-9754-43A1B5149D43}" destId="{FEB7EEF2-1B89-42D2-9E75-CA481C9786BC}" srcOrd="0" destOrd="0" presId="urn:microsoft.com/office/officeart/2005/8/layout/hierarchy4"/>
    <dgm:cxn modelId="{5F32FF7A-EE18-4E5D-A8F7-05F83E39F8D1}" srcId="{D5B489CB-3D26-40C5-A48E-58442D95738E}" destId="{09EEF80E-4474-471E-98FE-66061C94BEA6}" srcOrd="0" destOrd="0" parTransId="{C94520B3-A27B-469C-8D55-7E1489E2959A}" sibTransId="{F88F6239-94D4-4001-8684-CBCE67FB40B2}"/>
    <dgm:cxn modelId="{07D07284-29B2-483A-86A1-53E53977E302}" srcId="{02E77A9A-0BBF-4BAD-BDE2-1C7C42C6B4FD}" destId="{7D5D2324-41FC-4328-8BFB-B364AB611A0E}" srcOrd="0" destOrd="0" parTransId="{BA90B26A-51C6-4EAE-BD6C-B2D8B2894E6E}" sibTransId="{598C1F7B-6E34-429E-8AF8-748B5E85A543}"/>
    <dgm:cxn modelId="{55AAFC95-F92C-46AC-A21C-C75FBA282F02}" type="presOf" srcId="{09EEF80E-4474-471E-98FE-66061C94BEA6}" destId="{2A6A1E33-9D59-40C8-9149-C51341609845}" srcOrd="0" destOrd="0" presId="urn:microsoft.com/office/officeart/2005/8/layout/hierarchy4"/>
    <dgm:cxn modelId="{B795219A-6D0F-4620-963E-2F5D9D052FED}" srcId="{8E0E58FF-37A1-438C-9AC8-C913AC1168E2}" destId="{D1FCB8C6-82AC-4FE1-8C29-78CC0D9F7A51}" srcOrd="0" destOrd="0" parTransId="{EBDEA50D-2053-44A4-8B62-F3679D5D95C3}" sibTransId="{498278FE-DA63-4344-BB59-B75A7BB7ED43}"/>
    <dgm:cxn modelId="{BA6E669B-7432-4CFD-8414-8AE83409C96B}" srcId="{3F7E006B-EF4F-4F79-9348-B95B4DE5B2A3}" destId="{58CA5C41-BCAA-479D-9606-0203992B1F5F}" srcOrd="0" destOrd="0" parTransId="{ED5DB22F-E068-43C3-BA82-DCDF6AB5610F}" sibTransId="{36130405-C193-4482-BEF0-3C2B3C850F1B}"/>
    <dgm:cxn modelId="{B67140AA-D976-444B-B76B-1E3B14DA6B6C}" type="presOf" srcId="{58CA5C41-BCAA-479D-9606-0203992B1F5F}" destId="{6201F86A-E8AB-4E3E-B7DA-82CF3C6866BB}" srcOrd="0" destOrd="0" presId="urn:microsoft.com/office/officeart/2005/8/layout/hierarchy4"/>
    <dgm:cxn modelId="{943579AA-707E-4785-A736-7431E0E94707}" type="presOf" srcId="{D5B489CB-3D26-40C5-A48E-58442D95738E}" destId="{CB6225C5-D121-484D-A39C-7BFA578EDE8D}" srcOrd="0" destOrd="0" presId="urn:microsoft.com/office/officeart/2005/8/layout/hierarchy4"/>
    <dgm:cxn modelId="{A00AA9C3-20D6-47CA-8DD9-DB1B3530C8FF}" srcId="{D5B489CB-3D26-40C5-A48E-58442D95738E}" destId="{91A528A4-76EC-4DA1-8786-8D2C6851A541}" srcOrd="1" destOrd="0" parTransId="{B5FF129A-2343-4583-9B88-B52F39578EBA}" sibTransId="{C005BAC5-D6BE-4733-BAF9-E36F41DA608A}"/>
    <dgm:cxn modelId="{1CB527C5-D30F-4B25-8E55-17850B9C0D5F}" type="presOf" srcId="{02E77A9A-0BBF-4BAD-BDE2-1C7C42C6B4FD}" destId="{CD9B8DFF-66C0-4525-AEDF-86CC990478C4}" srcOrd="0" destOrd="0" presId="urn:microsoft.com/office/officeart/2005/8/layout/hierarchy4"/>
    <dgm:cxn modelId="{C41046D4-7E7F-4A15-A2A8-70CB1BBEF1B1}" type="presOf" srcId="{91A528A4-76EC-4DA1-8786-8D2C6851A541}" destId="{92D9BE96-6098-454D-B2B9-6B29B61389E6}" srcOrd="0" destOrd="0" presId="urn:microsoft.com/office/officeart/2005/8/layout/hierarchy4"/>
    <dgm:cxn modelId="{5F59DAD4-66E6-41F5-A8FE-65DB1398B831}" srcId="{3F7E006B-EF4F-4F79-9348-B95B4DE5B2A3}" destId="{14A81A2E-636C-4F88-9754-43A1B5149D43}" srcOrd="1" destOrd="0" parTransId="{7A675472-D283-4A14-9306-91AAEBEBFC46}" sibTransId="{74E18804-9F2D-408B-B0D2-0DA5AFB29CD7}"/>
    <dgm:cxn modelId="{C17E31D5-EF7B-4C39-AF87-A0EC7512D66A}" srcId="{31A9CFE2-1D3E-46D3-963F-7358A7558510}" destId="{02E77A9A-0BBF-4BAD-BDE2-1C7C42C6B4FD}" srcOrd="1" destOrd="0" parTransId="{2057172C-1F9F-4CFD-B04A-F3AC2CDF80D1}" sibTransId="{B5794E9C-A508-4978-AF37-CFDA9A3E851F}"/>
    <dgm:cxn modelId="{354794EE-0428-40A3-A546-0E22A5E107E7}" srcId="{8E0E58FF-37A1-438C-9AC8-C913AC1168E2}" destId="{60BE237A-D3FD-44D0-9072-C42B7B53F917}" srcOrd="1" destOrd="0" parTransId="{7CE76E2C-0593-4494-8880-EEE17EBD5896}" sibTransId="{3E61DD32-45A4-46D6-8195-95C74D2096C0}"/>
    <dgm:cxn modelId="{AB89E5F0-29ED-4808-9E3F-5514C53E45A6}" type="presOf" srcId="{7D5D2324-41FC-4328-8BFB-B364AB611A0E}" destId="{FF44073A-2A3C-43A3-8B89-1231BC05B88A}" srcOrd="0" destOrd="0" presId="urn:microsoft.com/office/officeart/2005/8/layout/hierarchy4"/>
    <dgm:cxn modelId="{CB50B0FB-AB1C-4545-AEAD-992F1DF20809}" srcId="{31A9CFE2-1D3E-46D3-963F-7358A7558510}" destId="{8E0E58FF-37A1-438C-9AC8-C913AC1168E2}" srcOrd="2" destOrd="0" parTransId="{15640432-BFB2-45D3-8501-FC3862076083}" sibTransId="{30CE2B55-A464-40AB-A470-B9E59B45651C}"/>
    <dgm:cxn modelId="{B461F702-5B24-4783-B9E2-C43CB503F1C8}" type="presParOf" srcId="{09F0B455-3A6E-47E4-AD92-AFEA8457A1D9}" destId="{6D082C0E-51A5-4083-8131-AB28385FF895}" srcOrd="0" destOrd="0" presId="urn:microsoft.com/office/officeart/2005/8/layout/hierarchy4"/>
    <dgm:cxn modelId="{7B6C510C-DA0A-469F-AC6E-2B83160B84A0}" type="presParOf" srcId="{6D082C0E-51A5-4083-8131-AB28385FF895}" destId="{509ACB55-3342-49CE-A0AF-4DE95D7F5DE4}" srcOrd="0" destOrd="0" presId="urn:microsoft.com/office/officeart/2005/8/layout/hierarchy4"/>
    <dgm:cxn modelId="{ACADC347-8B07-40BE-9EAB-BC2ACD40D57E}" type="presParOf" srcId="{6D082C0E-51A5-4083-8131-AB28385FF895}" destId="{BC8D9985-ACA3-4252-B92F-CA875999E946}" srcOrd="1" destOrd="0" presId="urn:microsoft.com/office/officeart/2005/8/layout/hierarchy4"/>
    <dgm:cxn modelId="{359585CF-D305-4B98-9415-2F75601B5A76}" type="presParOf" srcId="{6D082C0E-51A5-4083-8131-AB28385FF895}" destId="{EA1BC405-B79E-4248-ACB1-D5672F647E77}" srcOrd="2" destOrd="0" presId="urn:microsoft.com/office/officeart/2005/8/layout/hierarchy4"/>
    <dgm:cxn modelId="{BB0A2CF3-220A-481C-BA5F-E7600FF66CF5}" type="presParOf" srcId="{EA1BC405-B79E-4248-ACB1-D5672F647E77}" destId="{E98D8EC0-2E01-4E2D-8B3E-DB33DC7FB016}" srcOrd="0" destOrd="0" presId="urn:microsoft.com/office/officeart/2005/8/layout/hierarchy4"/>
    <dgm:cxn modelId="{4079D60E-6244-437F-AAE6-EC5C174AF86C}" type="presParOf" srcId="{E98D8EC0-2E01-4E2D-8B3E-DB33DC7FB016}" destId="{6201F86A-E8AB-4E3E-B7DA-82CF3C6866BB}" srcOrd="0" destOrd="0" presId="urn:microsoft.com/office/officeart/2005/8/layout/hierarchy4"/>
    <dgm:cxn modelId="{0A031003-C6D6-4BFD-BEDF-18219CBA0071}" type="presParOf" srcId="{E98D8EC0-2E01-4E2D-8B3E-DB33DC7FB016}" destId="{E159EB36-9066-43CA-8D8B-02DA2B8A5E73}" srcOrd="1" destOrd="0" presId="urn:microsoft.com/office/officeart/2005/8/layout/hierarchy4"/>
    <dgm:cxn modelId="{A7FCFA2B-28CC-4EC6-8477-B7F396BAB4DA}" type="presParOf" srcId="{EA1BC405-B79E-4248-ACB1-D5672F647E77}" destId="{7D8BFEAE-5448-41AD-A20E-93D7CDF71CC0}" srcOrd="1" destOrd="0" presId="urn:microsoft.com/office/officeart/2005/8/layout/hierarchy4"/>
    <dgm:cxn modelId="{8FD29AEA-1A2C-4B05-90C5-73D4493E5EDB}" type="presParOf" srcId="{EA1BC405-B79E-4248-ACB1-D5672F647E77}" destId="{0B9A511A-101C-4EDF-B669-A4C02D55ED89}" srcOrd="2" destOrd="0" presId="urn:microsoft.com/office/officeart/2005/8/layout/hierarchy4"/>
    <dgm:cxn modelId="{20D27B85-9D9E-4087-B273-9DEDFD322FAA}" type="presParOf" srcId="{0B9A511A-101C-4EDF-B669-A4C02D55ED89}" destId="{FEB7EEF2-1B89-42D2-9E75-CA481C9786BC}" srcOrd="0" destOrd="0" presId="urn:microsoft.com/office/officeart/2005/8/layout/hierarchy4"/>
    <dgm:cxn modelId="{CEB6BCFF-3E4C-4798-9463-55DE46BB81FD}" type="presParOf" srcId="{0B9A511A-101C-4EDF-B669-A4C02D55ED89}" destId="{8D0B4CC8-F4DE-488B-9A8F-45FA36D16C48}" srcOrd="1" destOrd="0" presId="urn:microsoft.com/office/officeart/2005/8/layout/hierarchy4"/>
    <dgm:cxn modelId="{DEDB0568-894F-4B3D-8672-0AC3C34F2109}" type="presParOf" srcId="{09F0B455-3A6E-47E4-AD92-AFEA8457A1D9}" destId="{1A66B678-5739-4403-95E9-26D12BE2FB85}" srcOrd="1" destOrd="0" presId="urn:microsoft.com/office/officeart/2005/8/layout/hierarchy4"/>
    <dgm:cxn modelId="{11EC11F6-35C3-4D46-A096-BEFCB1E47271}" type="presParOf" srcId="{09F0B455-3A6E-47E4-AD92-AFEA8457A1D9}" destId="{EE8D724C-E255-4AFC-A2C9-CD25C60E46DA}" srcOrd="2" destOrd="0" presId="urn:microsoft.com/office/officeart/2005/8/layout/hierarchy4"/>
    <dgm:cxn modelId="{64831906-21CB-4507-B05D-911769BF07D9}" type="presParOf" srcId="{EE8D724C-E255-4AFC-A2C9-CD25C60E46DA}" destId="{CD9B8DFF-66C0-4525-AEDF-86CC990478C4}" srcOrd="0" destOrd="0" presId="urn:microsoft.com/office/officeart/2005/8/layout/hierarchy4"/>
    <dgm:cxn modelId="{7E48C3E8-F7D2-4A08-B5E4-3DDF99B1A2F3}" type="presParOf" srcId="{EE8D724C-E255-4AFC-A2C9-CD25C60E46DA}" destId="{7CAC4610-E712-4F58-B51A-7DD69281C347}" srcOrd="1" destOrd="0" presId="urn:microsoft.com/office/officeart/2005/8/layout/hierarchy4"/>
    <dgm:cxn modelId="{EAA4BDDA-F6D0-4D90-8DBB-C593C51B80AA}" type="presParOf" srcId="{EE8D724C-E255-4AFC-A2C9-CD25C60E46DA}" destId="{4C2CA3EC-CBB1-457F-B330-96E1D54FCED8}" srcOrd="2" destOrd="0" presId="urn:microsoft.com/office/officeart/2005/8/layout/hierarchy4"/>
    <dgm:cxn modelId="{D68FBBF4-25DA-491D-996F-949FD6EDB6E1}" type="presParOf" srcId="{4C2CA3EC-CBB1-457F-B330-96E1D54FCED8}" destId="{A17C75DC-4AEE-4684-9424-01FA69E18B60}" srcOrd="0" destOrd="0" presId="urn:microsoft.com/office/officeart/2005/8/layout/hierarchy4"/>
    <dgm:cxn modelId="{759AC4EC-9F40-4D4D-A2D0-E1A38BDBED77}" type="presParOf" srcId="{A17C75DC-4AEE-4684-9424-01FA69E18B60}" destId="{FF44073A-2A3C-43A3-8B89-1231BC05B88A}" srcOrd="0" destOrd="0" presId="urn:microsoft.com/office/officeart/2005/8/layout/hierarchy4"/>
    <dgm:cxn modelId="{ADC19AD9-8123-4B73-8C78-7C1D6607FFA3}" type="presParOf" srcId="{A17C75DC-4AEE-4684-9424-01FA69E18B60}" destId="{2583A741-B676-4B0A-9216-0504A38C709D}" srcOrd="1" destOrd="0" presId="urn:microsoft.com/office/officeart/2005/8/layout/hierarchy4"/>
    <dgm:cxn modelId="{FED44C93-CE0A-40B6-BDF8-9B90C4A655CC}" type="presParOf" srcId="{4C2CA3EC-CBB1-457F-B330-96E1D54FCED8}" destId="{8B3C0B25-A9E4-4BEF-94FA-0110E4E7D81E}" srcOrd="1" destOrd="0" presId="urn:microsoft.com/office/officeart/2005/8/layout/hierarchy4"/>
    <dgm:cxn modelId="{E79E78B4-0DE4-464C-98C1-9B26FB7545B4}" type="presParOf" srcId="{4C2CA3EC-CBB1-457F-B330-96E1D54FCED8}" destId="{5003ABCF-55C9-4FA3-B558-EC2E38A94676}" srcOrd="2" destOrd="0" presId="urn:microsoft.com/office/officeart/2005/8/layout/hierarchy4"/>
    <dgm:cxn modelId="{C81D7A0A-F44D-412F-983B-A96CA6CD3343}" type="presParOf" srcId="{5003ABCF-55C9-4FA3-B558-EC2E38A94676}" destId="{E4610A17-DB90-4CCA-B25D-1902EAC453AB}" srcOrd="0" destOrd="0" presId="urn:microsoft.com/office/officeart/2005/8/layout/hierarchy4"/>
    <dgm:cxn modelId="{49806085-331D-43DE-B5D4-5875FB17D770}" type="presParOf" srcId="{5003ABCF-55C9-4FA3-B558-EC2E38A94676}" destId="{28757B37-ACF7-4CED-B558-85CA8AEC2BD3}" srcOrd="1" destOrd="0" presId="urn:microsoft.com/office/officeart/2005/8/layout/hierarchy4"/>
    <dgm:cxn modelId="{97142122-2888-4579-A19B-D026516EC198}" type="presParOf" srcId="{09F0B455-3A6E-47E4-AD92-AFEA8457A1D9}" destId="{5CD55057-BFA4-4026-9BAD-F229F2885174}" srcOrd="3" destOrd="0" presId="urn:microsoft.com/office/officeart/2005/8/layout/hierarchy4"/>
    <dgm:cxn modelId="{72796ECB-9266-4FEE-BAB5-C3A3419A7C8D}" type="presParOf" srcId="{09F0B455-3A6E-47E4-AD92-AFEA8457A1D9}" destId="{D9BA1197-0EC6-40B1-8729-0472FFC6FF30}" srcOrd="4" destOrd="0" presId="urn:microsoft.com/office/officeart/2005/8/layout/hierarchy4"/>
    <dgm:cxn modelId="{59180622-F489-4851-9093-39C5D530F835}" type="presParOf" srcId="{D9BA1197-0EC6-40B1-8729-0472FFC6FF30}" destId="{58598ABC-E54C-4CEB-B4C1-DC89835D841E}" srcOrd="0" destOrd="0" presId="urn:microsoft.com/office/officeart/2005/8/layout/hierarchy4"/>
    <dgm:cxn modelId="{2ECB0044-FED6-4982-A35E-BCA2A75A2534}" type="presParOf" srcId="{D9BA1197-0EC6-40B1-8729-0472FFC6FF30}" destId="{9A994AC0-84B9-4C0B-8A34-8D1FD5C9ABA1}" srcOrd="1" destOrd="0" presId="urn:microsoft.com/office/officeart/2005/8/layout/hierarchy4"/>
    <dgm:cxn modelId="{2955EA3A-41AB-42BC-90C4-37D9AFEBD862}" type="presParOf" srcId="{D9BA1197-0EC6-40B1-8729-0472FFC6FF30}" destId="{A17A3720-5A88-4DCA-A350-B656814553B0}" srcOrd="2" destOrd="0" presId="urn:microsoft.com/office/officeart/2005/8/layout/hierarchy4"/>
    <dgm:cxn modelId="{C2B7FBE4-A25D-4464-9D68-AC183F13F6B5}" type="presParOf" srcId="{A17A3720-5A88-4DCA-A350-B656814553B0}" destId="{C86537AE-BDB0-4EA7-802F-C9A35254D8A4}" srcOrd="0" destOrd="0" presId="urn:microsoft.com/office/officeart/2005/8/layout/hierarchy4"/>
    <dgm:cxn modelId="{F3A02477-5842-4FF2-85F9-02016623364C}" type="presParOf" srcId="{C86537AE-BDB0-4EA7-802F-C9A35254D8A4}" destId="{C9A8E4EA-0B01-49AD-AAAC-23EE238D67A6}" srcOrd="0" destOrd="0" presId="urn:microsoft.com/office/officeart/2005/8/layout/hierarchy4"/>
    <dgm:cxn modelId="{39791367-0435-4DB2-8BF9-0C117B68F419}" type="presParOf" srcId="{C86537AE-BDB0-4EA7-802F-C9A35254D8A4}" destId="{9B33D0D4-40F6-47C5-B039-210E7990C9FD}" srcOrd="1" destOrd="0" presId="urn:microsoft.com/office/officeart/2005/8/layout/hierarchy4"/>
    <dgm:cxn modelId="{90DAB2CB-F403-4335-96A0-C4861CF5C0E2}" type="presParOf" srcId="{A17A3720-5A88-4DCA-A350-B656814553B0}" destId="{01E53203-F71F-4A05-AF60-84AA8BD6E4D3}" srcOrd="1" destOrd="0" presId="urn:microsoft.com/office/officeart/2005/8/layout/hierarchy4"/>
    <dgm:cxn modelId="{3A5E93C1-75A9-4A03-8A5B-FDB68F2FAAA2}" type="presParOf" srcId="{A17A3720-5A88-4DCA-A350-B656814553B0}" destId="{F4AECC56-6AE9-4286-AA4A-B7D651E53286}" srcOrd="2" destOrd="0" presId="urn:microsoft.com/office/officeart/2005/8/layout/hierarchy4"/>
    <dgm:cxn modelId="{A7868BD2-95FE-436F-86FE-1EA4CD1991DA}" type="presParOf" srcId="{F4AECC56-6AE9-4286-AA4A-B7D651E53286}" destId="{B9DD30B8-C1E9-4C49-8571-C115C848A988}" srcOrd="0" destOrd="0" presId="urn:microsoft.com/office/officeart/2005/8/layout/hierarchy4"/>
    <dgm:cxn modelId="{B9277C6A-DB26-4E57-9204-3C51A04817AE}" type="presParOf" srcId="{F4AECC56-6AE9-4286-AA4A-B7D651E53286}" destId="{C2BA6895-C637-44DC-835F-CB9DDFDCC35D}" srcOrd="1" destOrd="0" presId="urn:microsoft.com/office/officeart/2005/8/layout/hierarchy4"/>
    <dgm:cxn modelId="{B546C376-BB03-40E2-80C9-0A5EEFD53626}" type="presParOf" srcId="{09F0B455-3A6E-47E4-AD92-AFEA8457A1D9}" destId="{CEF25E01-C5EE-45E5-B97F-51EEEE0989AB}" srcOrd="5" destOrd="0" presId="urn:microsoft.com/office/officeart/2005/8/layout/hierarchy4"/>
    <dgm:cxn modelId="{CD2148E9-0ABA-4AC1-A439-4F0BCD18A9DF}" type="presParOf" srcId="{09F0B455-3A6E-47E4-AD92-AFEA8457A1D9}" destId="{2C6691F9-B090-40ED-A66C-22819FAF9FFE}" srcOrd="6" destOrd="0" presId="urn:microsoft.com/office/officeart/2005/8/layout/hierarchy4"/>
    <dgm:cxn modelId="{74B756C2-3C10-478A-B8E2-79C6B75C5216}" type="presParOf" srcId="{2C6691F9-B090-40ED-A66C-22819FAF9FFE}" destId="{CB6225C5-D121-484D-A39C-7BFA578EDE8D}" srcOrd="0" destOrd="0" presId="urn:microsoft.com/office/officeart/2005/8/layout/hierarchy4"/>
    <dgm:cxn modelId="{9B8E89A5-9FCB-403A-BAF7-66AF37D35FF2}" type="presParOf" srcId="{2C6691F9-B090-40ED-A66C-22819FAF9FFE}" destId="{8AFCCBD8-B1CD-46FD-9E56-6E2138C6F38D}" srcOrd="1" destOrd="0" presId="urn:microsoft.com/office/officeart/2005/8/layout/hierarchy4"/>
    <dgm:cxn modelId="{E6E303F9-CE3D-4CA9-8CF5-29D7A56B8233}" type="presParOf" srcId="{2C6691F9-B090-40ED-A66C-22819FAF9FFE}" destId="{19A59678-268E-4F4B-BD3E-B5E6CC795026}" srcOrd="2" destOrd="0" presId="urn:microsoft.com/office/officeart/2005/8/layout/hierarchy4"/>
    <dgm:cxn modelId="{A1B80959-82A1-4A27-A111-B2764492A235}" type="presParOf" srcId="{19A59678-268E-4F4B-BD3E-B5E6CC795026}" destId="{357AD081-3EB3-4D18-B5F9-FB2E15A8AB9F}" srcOrd="0" destOrd="0" presId="urn:microsoft.com/office/officeart/2005/8/layout/hierarchy4"/>
    <dgm:cxn modelId="{F6CEED8C-84DE-42F6-BF35-367E947435C2}" type="presParOf" srcId="{357AD081-3EB3-4D18-B5F9-FB2E15A8AB9F}" destId="{2A6A1E33-9D59-40C8-9149-C51341609845}" srcOrd="0" destOrd="0" presId="urn:microsoft.com/office/officeart/2005/8/layout/hierarchy4"/>
    <dgm:cxn modelId="{1DDDBA73-D46A-43DF-9CE4-0FC937DBC63A}" type="presParOf" srcId="{357AD081-3EB3-4D18-B5F9-FB2E15A8AB9F}" destId="{4A1A1CF4-F259-4917-BA8F-E52F2DD77F1E}" srcOrd="1" destOrd="0" presId="urn:microsoft.com/office/officeart/2005/8/layout/hierarchy4"/>
    <dgm:cxn modelId="{41AB8FB5-FF07-42E0-8EC6-A6F91E61F482}" type="presParOf" srcId="{19A59678-268E-4F4B-BD3E-B5E6CC795026}" destId="{925F9B6B-CFF6-4C36-BCF1-C632F80E53D1}" srcOrd="1" destOrd="0" presId="urn:microsoft.com/office/officeart/2005/8/layout/hierarchy4"/>
    <dgm:cxn modelId="{82DBED8E-70A9-4B9C-9932-99DF80CA9058}" type="presParOf" srcId="{19A59678-268E-4F4B-BD3E-B5E6CC795026}" destId="{97C1AB0C-9972-4474-91FC-586604E4EF0D}" srcOrd="2" destOrd="0" presId="urn:microsoft.com/office/officeart/2005/8/layout/hierarchy4"/>
    <dgm:cxn modelId="{BBE2F30E-B6B0-4F34-9137-9D3FA2211545}" type="presParOf" srcId="{97C1AB0C-9972-4474-91FC-586604E4EF0D}" destId="{92D9BE96-6098-454D-B2B9-6B29B61389E6}" srcOrd="0" destOrd="0" presId="urn:microsoft.com/office/officeart/2005/8/layout/hierarchy4"/>
    <dgm:cxn modelId="{C5678EAF-A481-4551-A105-0581DF8A1773}" type="presParOf" srcId="{97C1AB0C-9972-4474-91FC-586604E4EF0D}" destId="{92094B60-281C-41D1-AF89-772DC76C7F28}"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11869F-AC5C-4E0C-BFD3-34D76671FAA3}" type="doc">
      <dgm:prSet loTypeId="urn:microsoft.com/office/officeart/2005/8/layout/hProcess9" loCatId="process" qsTypeId="urn:microsoft.com/office/officeart/2005/8/quickstyle/simple2" qsCatId="simple" csTypeId="urn:microsoft.com/office/officeart/2005/8/colors/colorful2" csCatId="colorful" phldr="1"/>
      <dgm:spPr/>
    </dgm:pt>
    <dgm:pt modelId="{0FE6D53E-FED6-45BA-95F1-35A6212D4A62}">
      <dgm:prSet phldrT="[Text]"/>
      <dgm:spPr/>
      <dgm:t>
        <a:bodyPr/>
        <a:lstStyle/>
        <a:p>
          <a:pPr algn="ctr"/>
          <a:r>
            <a:rPr lang="en-US" b="1" dirty="0"/>
            <a:t>Safety</a:t>
          </a:r>
        </a:p>
      </dgm:t>
    </dgm:pt>
    <dgm:pt modelId="{8887E5D0-CEB2-4AB8-8391-AB33CC79FC31}" type="parTrans" cxnId="{F3C6B8A7-CA59-4CB0-9F39-1AEC3B026AA9}">
      <dgm:prSet/>
      <dgm:spPr/>
      <dgm:t>
        <a:bodyPr/>
        <a:lstStyle/>
        <a:p>
          <a:endParaRPr lang="en-US"/>
        </a:p>
      </dgm:t>
    </dgm:pt>
    <dgm:pt modelId="{19122738-41EE-49DC-B2CC-6B2596EC5C8A}" type="sibTrans" cxnId="{F3C6B8A7-CA59-4CB0-9F39-1AEC3B026AA9}">
      <dgm:prSet/>
      <dgm:spPr/>
      <dgm:t>
        <a:bodyPr/>
        <a:lstStyle/>
        <a:p>
          <a:endParaRPr lang="en-US"/>
        </a:p>
      </dgm:t>
    </dgm:pt>
    <dgm:pt modelId="{A1166B7A-29F6-4A3A-AB19-0DA3899EA789}">
      <dgm:prSet phldrT="[Text]"/>
      <dgm:spPr/>
      <dgm:t>
        <a:bodyPr/>
        <a:lstStyle/>
        <a:p>
          <a:pPr algn="ctr"/>
          <a:r>
            <a:rPr lang="en-US" b="1" dirty="0"/>
            <a:t>Liquidity</a:t>
          </a:r>
        </a:p>
      </dgm:t>
    </dgm:pt>
    <dgm:pt modelId="{26ED92AE-8109-4CF6-BD7C-012FA2DF9702}" type="parTrans" cxnId="{C7827F2C-2437-4AD6-B101-EAA762C28660}">
      <dgm:prSet/>
      <dgm:spPr/>
      <dgm:t>
        <a:bodyPr/>
        <a:lstStyle/>
        <a:p>
          <a:endParaRPr lang="en-US"/>
        </a:p>
      </dgm:t>
    </dgm:pt>
    <dgm:pt modelId="{3F19385F-F5CE-4A61-9003-6B58CB43C2DE}" type="sibTrans" cxnId="{C7827F2C-2437-4AD6-B101-EAA762C28660}">
      <dgm:prSet/>
      <dgm:spPr/>
      <dgm:t>
        <a:bodyPr/>
        <a:lstStyle/>
        <a:p>
          <a:endParaRPr lang="en-US"/>
        </a:p>
      </dgm:t>
    </dgm:pt>
    <dgm:pt modelId="{CD6F3B04-EABE-4FD4-B937-7015142A068F}">
      <dgm:prSet phldrT="[Text]"/>
      <dgm:spPr/>
      <dgm:t>
        <a:bodyPr/>
        <a:lstStyle/>
        <a:p>
          <a:pPr algn="ctr"/>
          <a:r>
            <a:rPr lang="en-US" b="1" dirty="0"/>
            <a:t>Return</a:t>
          </a:r>
        </a:p>
      </dgm:t>
    </dgm:pt>
    <dgm:pt modelId="{5088764F-C956-46AC-83CB-F797137DC67E}" type="parTrans" cxnId="{4E02D3DB-C5F2-4ED6-A1B7-7F70EA9915E7}">
      <dgm:prSet/>
      <dgm:spPr/>
      <dgm:t>
        <a:bodyPr/>
        <a:lstStyle/>
        <a:p>
          <a:endParaRPr lang="en-US"/>
        </a:p>
      </dgm:t>
    </dgm:pt>
    <dgm:pt modelId="{C87941CF-E838-4016-BCCB-1722EF767E2C}" type="sibTrans" cxnId="{4E02D3DB-C5F2-4ED6-A1B7-7F70EA9915E7}">
      <dgm:prSet/>
      <dgm:spPr/>
      <dgm:t>
        <a:bodyPr/>
        <a:lstStyle/>
        <a:p>
          <a:endParaRPr lang="en-US"/>
        </a:p>
      </dgm:t>
    </dgm:pt>
    <dgm:pt modelId="{01CE8814-1620-4FB1-9BC5-30179D9AB0A3}" type="pres">
      <dgm:prSet presAssocID="{A611869F-AC5C-4E0C-BFD3-34D76671FAA3}" presName="CompostProcess" presStyleCnt="0">
        <dgm:presLayoutVars>
          <dgm:dir/>
          <dgm:resizeHandles val="exact"/>
        </dgm:presLayoutVars>
      </dgm:prSet>
      <dgm:spPr/>
    </dgm:pt>
    <dgm:pt modelId="{62C1CC41-BC77-4F85-861A-3E4C4545A5A4}" type="pres">
      <dgm:prSet presAssocID="{A611869F-AC5C-4E0C-BFD3-34D76671FAA3}" presName="arrow" presStyleLbl="bgShp" presStyleIdx="0" presStyleCnt="1" custScaleX="109411" custLinFactNeighborX="588"/>
      <dgm:spPr/>
    </dgm:pt>
    <dgm:pt modelId="{5B32C226-57CF-4054-9D1F-EC3EE634C8E0}" type="pres">
      <dgm:prSet presAssocID="{A611869F-AC5C-4E0C-BFD3-34D76671FAA3}" presName="linearProcess" presStyleCnt="0"/>
      <dgm:spPr/>
    </dgm:pt>
    <dgm:pt modelId="{1AF5A060-1B1F-4139-B8FE-99323E8EDE8F}" type="pres">
      <dgm:prSet presAssocID="{0FE6D53E-FED6-45BA-95F1-35A6212D4A62}" presName="textNode" presStyleLbl="node1" presStyleIdx="0" presStyleCnt="3">
        <dgm:presLayoutVars>
          <dgm:bulletEnabled val="1"/>
        </dgm:presLayoutVars>
      </dgm:prSet>
      <dgm:spPr/>
    </dgm:pt>
    <dgm:pt modelId="{31104934-F156-40EE-9652-DFB8AE44B834}" type="pres">
      <dgm:prSet presAssocID="{19122738-41EE-49DC-B2CC-6B2596EC5C8A}" presName="sibTrans" presStyleCnt="0"/>
      <dgm:spPr/>
    </dgm:pt>
    <dgm:pt modelId="{64A4B637-3EF6-4355-BEB8-FE71EE67F87B}" type="pres">
      <dgm:prSet presAssocID="{A1166B7A-29F6-4A3A-AB19-0DA3899EA789}" presName="textNode" presStyleLbl="node1" presStyleIdx="1" presStyleCnt="3">
        <dgm:presLayoutVars>
          <dgm:bulletEnabled val="1"/>
        </dgm:presLayoutVars>
      </dgm:prSet>
      <dgm:spPr/>
    </dgm:pt>
    <dgm:pt modelId="{26750DC7-7D58-42D9-831B-6F2136E15A04}" type="pres">
      <dgm:prSet presAssocID="{3F19385F-F5CE-4A61-9003-6B58CB43C2DE}" presName="sibTrans" presStyleCnt="0"/>
      <dgm:spPr/>
    </dgm:pt>
    <dgm:pt modelId="{9F5D9D4D-6717-4BEF-AE3B-1245E2338F78}" type="pres">
      <dgm:prSet presAssocID="{CD6F3B04-EABE-4FD4-B937-7015142A068F}" presName="textNode" presStyleLbl="node1" presStyleIdx="2" presStyleCnt="3">
        <dgm:presLayoutVars>
          <dgm:bulletEnabled val="1"/>
        </dgm:presLayoutVars>
      </dgm:prSet>
      <dgm:spPr/>
    </dgm:pt>
  </dgm:ptLst>
  <dgm:cxnLst>
    <dgm:cxn modelId="{C7827F2C-2437-4AD6-B101-EAA762C28660}" srcId="{A611869F-AC5C-4E0C-BFD3-34D76671FAA3}" destId="{A1166B7A-29F6-4A3A-AB19-0DA3899EA789}" srcOrd="1" destOrd="0" parTransId="{26ED92AE-8109-4CF6-BD7C-012FA2DF9702}" sibTransId="{3F19385F-F5CE-4A61-9003-6B58CB43C2DE}"/>
    <dgm:cxn modelId="{A270C897-B379-47FF-B991-312FEB992C88}" type="presOf" srcId="{CD6F3B04-EABE-4FD4-B937-7015142A068F}" destId="{9F5D9D4D-6717-4BEF-AE3B-1245E2338F78}" srcOrd="0" destOrd="0" presId="urn:microsoft.com/office/officeart/2005/8/layout/hProcess9"/>
    <dgm:cxn modelId="{DBCF97A2-78C3-4FC6-BABD-4C0813E9CB0D}" type="presOf" srcId="{A611869F-AC5C-4E0C-BFD3-34D76671FAA3}" destId="{01CE8814-1620-4FB1-9BC5-30179D9AB0A3}" srcOrd="0" destOrd="0" presId="urn:microsoft.com/office/officeart/2005/8/layout/hProcess9"/>
    <dgm:cxn modelId="{F3C6B8A7-CA59-4CB0-9F39-1AEC3B026AA9}" srcId="{A611869F-AC5C-4E0C-BFD3-34D76671FAA3}" destId="{0FE6D53E-FED6-45BA-95F1-35A6212D4A62}" srcOrd="0" destOrd="0" parTransId="{8887E5D0-CEB2-4AB8-8391-AB33CC79FC31}" sibTransId="{19122738-41EE-49DC-B2CC-6B2596EC5C8A}"/>
    <dgm:cxn modelId="{8224D6B0-A0FA-440F-ABBF-232E378BBE69}" type="presOf" srcId="{0FE6D53E-FED6-45BA-95F1-35A6212D4A62}" destId="{1AF5A060-1B1F-4139-B8FE-99323E8EDE8F}" srcOrd="0" destOrd="0" presId="urn:microsoft.com/office/officeart/2005/8/layout/hProcess9"/>
    <dgm:cxn modelId="{A3D489B7-24A4-47AA-94CB-B1509385AB0B}" type="presOf" srcId="{A1166B7A-29F6-4A3A-AB19-0DA3899EA789}" destId="{64A4B637-3EF6-4355-BEB8-FE71EE67F87B}" srcOrd="0" destOrd="0" presId="urn:microsoft.com/office/officeart/2005/8/layout/hProcess9"/>
    <dgm:cxn modelId="{4E02D3DB-C5F2-4ED6-A1B7-7F70EA9915E7}" srcId="{A611869F-AC5C-4E0C-BFD3-34D76671FAA3}" destId="{CD6F3B04-EABE-4FD4-B937-7015142A068F}" srcOrd="2" destOrd="0" parTransId="{5088764F-C956-46AC-83CB-F797137DC67E}" sibTransId="{C87941CF-E838-4016-BCCB-1722EF767E2C}"/>
    <dgm:cxn modelId="{C95AE73F-14B9-4B7A-AD9B-A08ED02A0A07}" type="presParOf" srcId="{01CE8814-1620-4FB1-9BC5-30179D9AB0A3}" destId="{62C1CC41-BC77-4F85-861A-3E4C4545A5A4}" srcOrd="0" destOrd="0" presId="urn:microsoft.com/office/officeart/2005/8/layout/hProcess9"/>
    <dgm:cxn modelId="{36BBAFC0-A2AF-4BD3-A198-E03957002B83}" type="presParOf" srcId="{01CE8814-1620-4FB1-9BC5-30179D9AB0A3}" destId="{5B32C226-57CF-4054-9D1F-EC3EE634C8E0}" srcOrd="1" destOrd="0" presId="urn:microsoft.com/office/officeart/2005/8/layout/hProcess9"/>
    <dgm:cxn modelId="{B892B6FF-930D-4F38-9C60-431BAD9CC743}" type="presParOf" srcId="{5B32C226-57CF-4054-9D1F-EC3EE634C8E0}" destId="{1AF5A060-1B1F-4139-B8FE-99323E8EDE8F}" srcOrd="0" destOrd="0" presId="urn:microsoft.com/office/officeart/2005/8/layout/hProcess9"/>
    <dgm:cxn modelId="{2C8703C4-EB07-4C31-9547-5F9E3CF2EC69}" type="presParOf" srcId="{5B32C226-57CF-4054-9D1F-EC3EE634C8E0}" destId="{31104934-F156-40EE-9652-DFB8AE44B834}" srcOrd="1" destOrd="0" presId="urn:microsoft.com/office/officeart/2005/8/layout/hProcess9"/>
    <dgm:cxn modelId="{BA4206FB-458F-4972-8048-98AD51F065D9}" type="presParOf" srcId="{5B32C226-57CF-4054-9D1F-EC3EE634C8E0}" destId="{64A4B637-3EF6-4355-BEB8-FE71EE67F87B}" srcOrd="2" destOrd="0" presId="urn:microsoft.com/office/officeart/2005/8/layout/hProcess9"/>
    <dgm:cxn modelId="{00271EDB-5DC0-4A57-B79A-2B95B1C8D4E7}" type="presParOf" srcId="{5B32C226-57CF-4054-9D1F-EC3EE634C8E0}" destId="{26750DC7-7D58-42D9-831B-6F2136E15A04}" srcOrd="3" destOrd="0" presId="urn:microsoft.com/office/officeart/2005/8/layout/hProcess9"/>
    <dgm:cxn modelId="{253E96BC-5AB3-4396-97D5-6EE15A471419}" type="presParOf" srcId="{5B32C226-57CF-4054-9D1F-EC3EE634C8E0}" destId="{9F5D9D4D-6717-4BEF-AE3B-1245E2338F78}" srcOrd="4" destOrd="0" presId="urn:microsoft.com/office/officeart/2005/8/layout/hProcess9"/>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34232D-5F46-4753-B550-84C4813FBF00}" type="doc">
      <dgm:prSet loTypeId="urn:microsoft.com/office/officeart/2005/8/layout/radial6" loCatId="cycle" qsTypeId="urn:microsoft.com/office/officeart/2005/8/quickstyle/simple2" qsCatId="simple" csTypeId="urn:microsoft.com/office/officeart/2005/8/colors/colorful2" csCatId="colorful" phldr="1"/>
      <dgm:spPr/>
      <dgm:t>
        <a:bodyPr/>
        <a:lstStyle/>
        <a:p>
          <a:endParaRPr lang="en-US"/>
        </a:p>
      </dgm:t>
    </dgm:pt>
    <dgm:pt modelId="{B2BBC06F-9090-4E56-9CC6-0B421239B70C}">
      <dgm:prSet phldrT="[Text]"/>
      <dgm:spPr/>
      <dgm:t>
        <a:bodyPr/>
        <a:lstStyle/>
        <a:p>
          <a:r>
            <a:rPr lang="en-US" b="1" dirty="0"/>
            <a:t>Safety</a:t>
          </a:r>
        </a:p>
      </dgm:t>
    </dgm:pt>
    <dgm:pt modelId="{B879141C-3E00-448F-AAEF-E13C82F9E0B9}" type="parTrans" cxnId="{264E0586-0892-4049-B550-708090258F05}">
      <dgm:prSet/>
      <dgm:spPr/>
      <dgm:t>
        <a:bodyPr/>
        <a:lstStyle/>
        <a:p>
          <a:endParaRPr lang="en-US"/>
        </a:p>
      </dgm:t>
    </dgm:pt>
    <dgm:pt modelId="{271FF36D-3539-4F89-9A2E-E745BDAEA5F3}" type="sibTrans" cxnId="{264E0586-0892-4049-B550-708090258F05}">
      <dgm:prSet/>
      <dgm:spPr/>
      <dgm:t>
        <a:bodyPr/>
        <a:lstStyle/>
        <a:p>
          <a:endParaRPr lang="en-US"/>
        </a:p>
      </dgm:t>
    </dgm:pt>
    <dgm:pt modelId="{FC82AFE0-BC38-4E8F-960C-A9B414A8A318}">
      <dgm:prSet phldrT="[Text]"/>
      <dgm:spPr/>
      <dgm:t>
        <a:bodyPr/>
        <a:lstStyle/>
        <a:p>
          <a:r>
            <a:rPr lang="en-US" b="1" dirty="0"/>
            <a:t>Lawsuit</a:t>
          </a:r>
        </a:p>
      </dgm:t>
    </dgm:pt>
    <dgm:pt modelId="{84315306-689A-43D8-A74A-8E72F6C7E6FF}" type="parTrans" cxnId="{C07CF3A0-6D8B-42D3-B5CB-1C8E1EF9ACF5}">
      <dgm:prSet/>
      <dgm:spPr/>
      <dgm:t>
        <a:bodyPr/>
        <a:lstStyle/>
        <a:p>
          <a:endParaRPr lang="en-US"/>
        </a:p>
      </dgm:t>
    </dgm:pt>
    <dgm:pt modelId="{3CDD2AAE-ADED-45DF-B46C-2B54C9F246D2}" type="sibTrans" cxnId="{C07CF3A0-6D8B-42D3-B5CB-1C8E1EF9ACF5}">
      <dgm:prSet/>
      <dgm:spPr/>
      <dgm:t>
        <a:bodyPr/>
        <a:lstStyle/>
        <a:p>
          <a:endParaRPr lang="en-US"/>
        </a:p>
      </dgm:t>
    </dgm:pt>
    <dgm:pt modelId="{0A1FDF7D-912A-412E-852A-C5ADCE24AE41}">
      <dgm:prSet phldrT="[Text]"/>
      <dgm:spPr/>
      <dgm:t>
        <a:bodyPr/>
        <a:lstStyle/>
        <a:p>
          <a:r>
            <a:rPr lang="en-US" b="1" dirty="0"/>
            <a:t>Foreclosure</a:t>
          </a:r>
        </a:p>
      </dgm:t>
    </dgm:pt>
    <dgm:pt modelId="{EA716512-63FE-4155-9248-0F8F46B634AD}" type="parTrans" cxnId="{458E5E60-B5D4-4E58-A13F-71B89E42C670}">
      <dgm:prSet/>
      <dgm:spPr/>
      <dgm:t>
        <a:bodyPr/>
        <a:lstStyle/>
        <a:p>
          <a:endParaRPr lang="en-US"/>
        </a:p>
      </dgm:t>
    </dgm:pt>
    <dgm:pt modelId="{0C11F2CA-9CFB-41AB-95B5-509B42780351}" type="sibTrans" cxnId="{458E5E60-B5D4-4E58-A13F-71B89E42C670}">
      <dgm:prSet/>
      <dgm:spPr/>
      <dgm:t>
        <a:bodyPr/>
        <a:lstStyle/>
        <a:p>
          <a:endParaRPr lang="en-US"/>
        </a:p>
      </dgm:t>
    </dgm:pt>
    <dgm:pt modelId="{688A5F3A-2318-4BD2-9655-D9A993D1290C}">
      <dgm:prSet phldrT="[Text]"/>
      <dgm:spPr/>
      <dgm:t>
        <a:bodyPr/>
        <a:lstStyle/>
        <a:p>
          <a:r>
            <a:rPr lang="en-US" b="1" dirty="0"/>
            <a:t>Depreciation</a:t>
          </a:r>
        </a:p>
      </dgm:t>
    </dgm:pt>
    <dgm:pt modelId="{94C77D4E-C4CB-4EAC-918E-FC31159B3EE2}" type="parTrans" cxnId="{64E54A14-0E99-417A-BE68-FAF8189CA33A}">
      <dgm:prSet/>
      <dgm:spPr/>
      <dgm:t>
        <a:bodyPr/>
        <a:lstStyle/>
        <a:p>
          <a:endParaRPr lang="en-US"/>
        </a:p>
      </dgm:t>
    </dgm:pt>
    <dgm:pt modelId="{46782535-AADD-4CC7-BC57-9880457AC41D}" type="sibTrans" cxnId="{64E54A14-0E99-417A-BE68-FAF8189CA33A}">
      <dgm:prSet/>
      <dgm:spPr/>
      <dgm:t>
        <a:bodyPr/>
        <a:lstStyle/>
        <a:p>
          <a:endParaRPr lang="en-US"/>
        </a:p>
      </dgm:t>
    </dgm:pt>
    <dgm:pt modelId="{EF42A396-BB7A-4655-BD9A-D10603C0FBF0}">
      <dgm:prSet phldrT="[Text]"/>
      <dgm:spPr/>
      <dgm:t>
        <a:bodyPr/>
        <a:lstStyle/>
        <a:p>
          <a:r>
            <a:rPr lang="en-US" b="1" dirty="0"/>
            <a:t>Appreciation</a:t>
          </a:r>
        </a:p>
      </dgm:t>
    </dgm:pt>
    <dgm:pt modelId="{B71C6373-C62B-4A43-B96E-CBD6483E6D54}" type="parTrans" cxnId="{0F20601B-1B38-497F-B9C4-6C3B480F5F8D}">
      <dgm:prSet/>
      <dgm:spPr/>
      <dgm:t>
        <a:bodyPr/>
        <a:lstStyle/>
        <a:p>
          <a:endParaRPr lang="en-US"/>
        </a:p>
      </dgm:t>
    </dgm:pt>
    <dgm:pt modelId="{1E3FDCB5-AC62-4A86-9A28-C45A88539038}" type="sibTrans" cxnId="{0F20601B-1B38-497F-B9C4-6C3B480F5F8D}">
      <dgm:prSet/>
      <dgm:spPr/>
      <dgm:t>
        <a:bodyPr/>
        <a:lstStyle/>
        <a:p>
          <a:endParaRPr lang="en-US"/>
        </a:p>
      </dgm:t>
    </dgm:pt>
    <dgm:pt modelId="{70378520-7A64-4345-AB19-FD7FA90E09A9}" type="pres">
      <dgm:prSet presAssocID="{8A34232D-5F46-4753-B550-84C4813FBF00}" presName="Name0" presStyleCnt="0">
        <dgm:presLayoutVars>
          <dgm:chMax val="1"/>
          <dgm:dir/>
          <dgm:animLvl val="ctr"/>
          <dgm:resizeHandles val="exact"/>
        </dgm:presLayoutVars>
      </dgm:prSet>
      <dgm:spPr/>
    </dgm:pt>
    <dgm:pt modelId="{708F4141-22C9-4FE8-B5F3-BB940499B648}" type="pres">
      <dgm:prSet presAssocID="{B2BBC06F-9090-4E56-9CC6-0B421239B70C}" presName="centerShape" presStyleLbl="node0" presStyleIdx="0" presStyleCnt="1"/>
      <dgm:spPr/>
    </dgm:pt>
    <dgm:pt modelId="{20DE49F0-DB8C-4E9A-A09E-474824059A60}" type="pres">
      <dgm:prSet presAssocID="{FC82AFE0-BC38-4E8F-960C-A9B414A8A318}" presName="node" presStyleLbl="node1" presStyleIdx="0" presStyleCnt="4" custScaleX="169632" custScaleY="169632">
        <dgm:presLayoutVars>
          <dgm:bulletEnabled val="1"/>
        </dgm:presLayoutVars>
      </dgm:prSet>
      <dgm:spPr/>
    </dgm:pt>
    <dgm:pt modelId="{4E7B7EA4-CBA5-4FC6-B308-2D23988BC1D9}" type="pres">
      <dgm:prSet presAssocID="{FC82AFE0-BC38-4E8F-960C-A9B414A8A318}" presName="dummy" presStyleCnt="0"/>
      <dgm:spPr/>
    </dgm:pt>
    <dgm:pt modelId="{ED85AB86-113D-4E39-AA25-424DAFA9497F}" type="pres">
      <dgm:prSet presAssocID="{3CDD2AAE-ADED-45DF-B46C-2B54C9F246D2}" presName="sibTrans" presStyleLbl="sibTrans2D1" presStyleIdx="0" presStyleCnt="4"/>
      <dgm:spPr/>
    </dgm:pt>
    <dgm:pt modelId="{1C7E39B0-F7BD-4B46-A70D-A2F0E95295CB}" type="pres">
      <dgm:prSet presAssocID="{0A1FDF7D-912A-412E-852A-C5ADCE24AE41}" presName="node" presStyleLbl="node1" presStyleIdx="1" presStyleCnt="4" custScaleX="169632" custScaleY="169632">
        <dgm:presLayoutVars>
          <dgm:bulletEnabled val="1"/>
        </dgm:presLayoutVars>
      </dgm:prSet>
      <dgm:spPr/>
    </dgm:pt>
    <dgm:pt modelId="{FB400F57-4F0B-4D55-B8ED-C1242F20F48E}" type="pres">
      <dgm:prSet presAssocID="{0A1FDF7D-912A-412E-852A-C5ADCE24AE41}" presName="dummy" presStyleCnt="0"/>
      <dgm:spPr/>
    </dgm:pt>
    <dgm:pt modelId="{5B02AB04-62BC-4C66-8109-32D337D6F14A}" type="pres">
      <dgm:prSet presAssocID="{0C11F2CA-9CFB-41AB-95B5-509B42780351}" presName="sibTrans" presStyleLbl="sibTrans2D1" presStyleIdx="1" presStyleCnt="4"/>
      <dgm:spPr/>
    </dgm:pt>
    <dgm:pt modelId="{B54FECAE-6990-412E-9482-F22850DDF69E}" type="pres">
      <dgm:prSet presAssocID="{688A5F3A-2318-4BD2-9655-D9A993D1290C}" presName="node" presStyleLbl="node1" presStyleIdx="2" presStyleCnt="4" custScaleX="169632" custScaleY="169632">
        <dgm:presLayoutVars>
          <dgm:bulletEnabled val="1"/>
        </dgm:presLayoutVars>
      </dgm:prSet>
      <dgm:spPr/>
    </dgm:pt>
    <dgm:pt modelId="{71B36977-ADB9-4E88-AFE1-5F47DA3B6830}" type="pres">
      <dgm:prSet presAssocID="{688A5F3A-2318-4BD2-9655-D9A993D1290C}" presName="dummy" presStyleCnt="0"/>
      <dgm:spPr/>
    </dgm:pt>
    <dgm:pt modelId="{A2E3A692-DAC4-4655-BFA4-C4EFC50F5947}" type="pres">
      <dgm:prSet presAssocID="{46782535-AADD-4CC7-BC57-9880457AC41D}" presName="sibTrans" presStyleLbl="sibTrans2D1" presStyleIdx="2" presStyleCnt="4"/>
      <dgm:spPr/>
    </dgm:pt>
    <dgm:pt modelId="{5D5E2CCA-181C-401C-965E-4B903B0CE1CB}" type="pres">
      <dgm:prSet presAssocID="{EF42A396-BB7A-4655-BD9A-D10603C0FBF0}" presName="node" presStyleLbl="node1" presStyleIdx="3" presStyleCnt="4" custScaleX="169632" custScaleY="169632">
        <dgm:presLayoutVars>
          <dgm:bulletEnabled val="1"/>
        </dgm:presLayoutVars>
      </dgm:prSet>
      <dgm:spPr/>
    </dgm:pt>
    <dgm:pt modelId="{39B2F3FA-9991-45AD-A247-AFD14145CC95}" type="pres">
      <dgm:prSet presAssocID="{EF42A396-BB7A-4655-BD9A-D10603C0FBF0}" presName="dummy" presStyleCnt="0"/>
      <dgm:spPr/>
    </dgm:pt>
    <dgm:pt modelId="{519B52CB-DCB3-46F9-BF01-0F554866A02C}" type="pres">
      <dgm:prSet presAssocID="{1E3FDCB5-AC62-4A86-9A28-C45A88539038}" presName="sibTrans" presStyleLbl="sibTrans2D1" presStyleIdx="3" presStyleCnt="4"/>
      <dgm:spPr/>
    </dgm:pt>
  </dgm:ptLst>
  <dgm:cxnLst>
    <dgm:cxn modelId="{803EFF02-51C8-4FCE-A5AD-EA01D060C77E}" type="presOf" srcId="{0A1FDF7D-912A-412E-852A-C5ADCE24AE41}" destId="{1C7E39B0-F7BD-4B46-A70D-A2F0E95295CB}" srcOrd="0" destOrd="0" presId="urn:microsoft.com/office/officeart/2005/8/layout/radial6"/>
    <dgm:cxn modelId="{5D9B0B06-A315-4117-8565-93111FA1F81B}" type="presOf" srcId="{1E3FDCB5-AC62-4A86-9A28-C45A88539038}" destId="{519B52CB-DCB3-46F9-BF01-0F554866A02C}" srcOrd="0" destOrd="0" presId="urn:microsoft.com/office/officeart/2005/8/layout/radial6"/>
    <dgm:cxn modelId="{78B4EB0D-84CE-4D58-9DC2-B05DA38CCD4B}" type="presOf" srcId="{688A5F3A-2318-4BD2-9655-D9A993D1290C}" destId="{B54FECAE-6990-412E-9482-F22850DDF69E}" srcOrd="0" destOrd="0" presId="urn:microsoft.com/office/officeart/2005/8/layout/radial6"/>
    <dgm:cxn modelId="{64E54A14-0E99-417A-BE68-FAF8189CA33A}" srcId="{B2BBC06F-9090-4E56-9CC6-0B421239B70C}" destId="{688A5F3A-2318-4BD2-9655-D9A993D1290C}" srcOrd="2" destOrd="0" parTransId="{94C77D4E-C4CB-4EAC-918E-FC31159B3EE2}" sibTransId="{46782535-AADD-4CC7-BC57-9880457AC41D}"/>
    <dgm:cxn modelId="{0F20601B-1B38-497F-B9C4-6C3B480F5F8D}" srcId="{B2BBC06F-9090-4E56-9CC6-0B421239B70C}" destId="{EF42A396-BB7A-4655-BD9A-D10603C0FBF0}" srcOrd="3" destOrd="0" parTransId="{B71C6373-C62B-4A43-B96E-CBD6483E6D54}" sibTransId="{1E3FDCB5-AC62-4A86-9A28-C45A88539038}"/>
    <dgm:cxn modelId="{7010CE2B-A168-4274-9B10-3BA6D654A8F0}" type="presOf" srcId="{3CDD2AAE-ADED-45DF-B46C-2B54C9F246D2}" destId="{ED85AB86-113D-4E39-AA25-424DAFA9497F}" srcOrd="0" destOrd="0" presId="urn:microsoft.com/office/officeart/2005/8/layout/radial6"/>
    <dgm:cxn modelId="{6017ED5E-E66F-439B-A558-1615EBC7D671}" type="presOf" srcId="{46782535-AADD-4CC7-BC57-9880457AC41D}" destId="{A2E3A692-DAC4-4655-BFA4-C4EFC50F5947}" srcOrd="0" destOrd="0" presId="urn:microsoft.com/office/officeart/2005/8/layout/radial6"/>
    <dgm:cxn modelId="{458E5E60-B5D4-4E58-A13F-71B89E42C670}" srcId="{B2BBC06F-9090-4E56-9CC6-0B421239B70C}" destId="{0A1FDF7D-912A-412E-852A-C5ADCE24AE41}" srcOrd="1" destOrd="0" parTransId="{EA716512-63FE-4155-9248-0F8F46B634AD}" sibTransId="{0C11F2CA-9CFB-41AB-95B5-509B42780351}"/>
    <dgm:cxn modelId="{9EDA5E6E-434C-474A-815D-6437D1D07ADD}" type="presOf" srcId="{B2BBC06F-9090-4E56-9CC6-0B421239B70C}" destId="{708F4141-22C9-4FE8-B5F3-BB940499B648}" srcOrd="0" destOrd="0" presId="urn:microsoft.com/office/officeart/2005/8/layout/radial6"/>
    <dgm:cxn modelId="{264E0586-0892-4049-B550-708090258F05}" srcId="{8A34232D-5F46-4753-B550-84C4813FBF00}" destId="{B2BBC06F-9090-4E56-9CC6-0B421239B70C}" srcOrd="0" destOrd="0" parTransId="{B879141C-3E00-448F-AAEF-E13C82F9E0B9}" sibTransId="{271FF36D-3539-4F89-9A2E-E745BDAEA5F3}"/>
    <dgm:cxn modelId="{CEBA279D-693C-47AC-AA65-22CB83B7BE29}" type="presOf" srcId="{8A34232D-5F46-4753-B550-84C4813FBF00}" destId="{70378520-7A64-4345-AB19-FD7FA90E09A9}" srcOrd="0" destOrd="0" presId="urn:microsoft.com/office/officeart/2005/8/layout/radial6"/>
    <dgm:cxn modelId="{C07CF3A0-6D8B-42D3-B5CB-1C8E1EF9ACF5}" srcId="{B2BBC06F-9090-4E56-9CC6-0B421239B70C}" destId="{FC82AFE0-BC38-4E8F-960C-A9B414A8A318}" srcOrd="0" destOrd="0" parTransId="{84315306-689A-43D8-A74A-8E72F6C7E6FF}" sibTransId="{3CDD2AAE-ADED-45DF-B46C-2B54C9F246D2}"/>
    <dgm:cxn modelId="{82498FA1-0202-4DFF-9A93-365526A5675C}" type="presOf" srcId="{0C11F2CA-9CFB-41AB-95B5-509B42780351}" destId="{5B02AB04-62BC-4C66-8109-32D337D6F14A}" srcOrd="0" destOrd="0" presId="urn:microsoft.com/office/officeart/2005/8/layout/radial6"/>
    <dgm:cxn modelId="{5D62CFB0-1A7F-4441-A41A-EC8ADFA15463}" type="presOf" srcId="{EF42A396-BB7A-4655-BD9A-D10603C0FBF0}" destId="{5D5E2CCA-181C-401C-965E-4B903B0CE1CB}" srcOrd="0" destOrd="0" presId="urn:microsoft.com/office/officeart/2005/8/layout/radial6"/>
    <dgm:cxn modelId="{6F134BCA-A2F2-410F-B2AC-FD030EDF2207}" type="presOf" srcId="{FC82AFE0-BC38-4E8F-960C-A9B414A8A318}" destId="{20DE49F0-DB8C-4E9A-A09E-474824059A60}" srcOrd="0" destOrd="0" presId="urn:microsoft.com/office/officeart/2005/8/layout/radial6"/>
    <dgm:cxn modelId="{98C89AA4-D58A-4390-B1F3-A64A0F720436}" type="presParOf" srcId="{70378520-7A64-4345-AB19-FD7FA90E09A9}" destId="{708F4141-22C9-4FE8-B5F3-BB940499B648}" srcOrd="0" destOrd="0" presId="urn:microsoft.com/office/officeart/2005/8/layout/radial6"/>
    <dgm:cxn modelId="{0D3DF170-82F7-4EEC-94E7-B66EE2A17020}" type="presParOf" srcId="{70378520-7A64-4345-AB19-FD7FA90E09A9}" destId="{20DE49F0-DB8C-4E9A-A09E-474824059A60}" srcOrd="1" destOrd="0" presId="urn:microsoft.com/office/officeart/2005/8/layout/radial6"/>
    <dgm:cxn modelId="{C29414E7-63D9-450F-BEFB-029F7852B625}" type="presParOf" srcId="{70378520-7A64-4345-AB19-FD7FA90E09A9}" destId="{4E7B7EA4-CBA5-4FC6-B308-2D23988BC1D9}" srcOrd="2" destOrd="0" presId="urn:microsoft.com/office/officeart/2005/8/layout/radial6"/>
    <dgm:cxn modelId="{929A755E-757E-4F57-B836-54F3DF45CD95}" type="presParOf" srcId="{70378520-7A64-4345-AB19-FD7FA90E09A9}" destId="{ED85AB86-113D-4E39-AA25-424DAFA9497F}" srcOrd="3" destOrd="0" presId="urn:microsoft.com/office/officeart/2005/8/layout/radial6"/>
    <dgm:cxn modelId="{158175C3-940E-449F-BA05-5FEB6936D40F}" type="presParOf" srcId="{70378520-7A64-4345-AB19-FD7FA90E09A9}" destId="{1C7E39B0-F7BD-4B46-A70D-A2F0E95295CB}" srcOrd="4" destOrd="0" presId="urn:microsoft.com/office/officeart/2005/8/layout/radial6"/>
    <dgm:cxn modelId="{8BF9060A-75DB-400F-BE80-487C2E6E462C}" type="presParOf" srcId="{70378520-7A64-4345-AB19-FD7FA90E09A9}" destId="{FB400F57-4F0B-4D55-B8ED-C1242F20F48E}" srcOrd="5" destOrd="0" presId="urn:microsoft.com/office/officeart/2005/8/layout/radial6"/>
    <dgm:cxn modelId="{834BA9C8-1026-4A89-93BF-6A99B3F9FD97}" type="presParOf" srcId="{70378520-7A64-4345-AB19-FD7FA90E09A9}" destId="{5B02AB04-62BC-4C66-8109-32D337D6F14A}" srcOrd="6" destOrd="0" presId="urn:microsoft.com/office/officeart/2005/8/layout/radial6"/>
    <dgm:cxn modelId="{44E04E2F-9C19-4E49-B16F-0AF7170B174D}" type="presParOf" srcId="{70378520-7A64-4345-AB19-FD7FA90E09A9}" destId="{B54FECAE-6990-412E-9482-F22850DDF69E}" srcOrd="7" destOrd="0" presId="urn:microsoft.com/office/officeart/2005/8/layout/radial6"/>
    <dgm:cxn modelId="{CAE481D5-5043-4EB7-B717-AD120FB1E4D3}" type="presParOf" srcId="{70378520-7A64-4345-AB19-FD7FA90E09A9}" destId="{71B36977-ADB9-4E88-AFE1-5F47DA3B6830}" srcOrd="8" destOrd="0" presId="urn:microsoft.com/office/officeart/2005/8/layout/radial6"/>
    <dgm:cxn modelId="{D5A65F1B-33C1-49E8-8365-A75264789DE4}" type="presParOf" srcId="{70378520-7A64-4345-AB19-FD7FA90E09A9}" destId="{A2E3A692-DAC4-4655-BFA4-C4EFC50F5947}" srcOrd="9" destOrd="0" presId="urn:microsoft.com/office/officeart/2005/8/layout/radial6"/>
    <dgm:cxn modelId="{27360C5C-3EBE-46EC-B774-603DEB3D3119}" type="presParOf" srcId="{70378520-7A64-4345-AB19-FD7FA90E09A9}" destId="{5D5E2CCA-181C-401C-965E-4B903B0CE1CB}" srcOrd="10" destOrd="0" presId="urn:microsoft.com/office/officeart/2005/8/layout/radial6"/>
    <dgm:cxn modelId="{562A954B-05E0-49E5-99CD-9214A415A802}" type="presParOf" srcId="{70378520-7A64-4345-AB19-FD7FA90E09A9}" destId="{39B2F3FA-9991-45AD-A247-AFD14145CC95}" srcOrd="11" destOrd="0" presId="urn:microsoft.com/office/officeart/2005/8/layout/radial6"/>
    <dgm:cxn modelId="{AAB5CF5C-4916-4FE2-96CE-8AF0E6AD7297}" type="presParOf" srcId="{70378520-7A64-4345-AB19-FD7FA90E09A9}" destId="{519B52CB-DCB3-46F9-BF01-0F554866A02C}" srcOrd="12" destOrd="0" presId="urn:microsoft.com/office/officeart/2005/8/layout/radial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378C24E-8190-45A6-9C61-4351BC1740FE}" type="doc">
      <dgm:prSet loTypeId="urn:microsoft.com/office/officeart/2005/8/layout/vList6" loCatId="list" qsTypeId="urn:microsoft.com/office/officeart/2005/8/quickstyle/simple2" qsCatId="simple" csTypeId="urn:microsoft.com/office/officeart/2005/8/colors/colorful2" csCatId="colorful" phldr="1"/>
      <dgm:spPr/>
      <dgm:t>
        <a:bodyPr/>
        <a:lstStyle/>
        <a:p>
          <a:endParaRPr lang="en-US"/>
        </a:p>
      </dgm:t>
    </dgm:pt>
    <dgm:pt modelId="{72C168F8-37DE-4743-82E4-F5ECD7048706}">
      <dgm:prSet phldrT="[Text]"/>
      <dgm:spPr/>
      <dgm:t>
        <a:bodyPr/>
        <a:lstStyle/>
        <a:p>
          <a:r>
            <a:rPr lang="en-US" b="1" dirty="0"/>
            <a:t>Cash</a:t>
          </a:r>
          <a:br>
            <a:rPr lang="en-US" b="1" dirty="0">
              <a:solidFill>
                <a:srgbClr val="FF00FF"/>
              </a:solidFill>
            </a:rPr>
          </a:br>
          <a:r>
            <a:rPr lang="en-US" b="1" dirty="0"/>
            <a:t>Bonds</a:t>
          </a:r>
          <a:br>
            <a:rPr lang="en-US" b="1" dirty="0">
              <a:solidFill>
                <a:srgbClr val="FF00FF"/>
              </a:solidFill>
            </a:rPr>
          </a:br>
          <a:r>
            <a:rPr lang="en-US" b="1" dirty="0"/>
            <a:t>Stocks</a:t>
          </a:r>
        </a:p>
      </dgm:t>
    </dgm:pt>
    <dgm:pt modelId="{C16384E8-8CF9-4D59-8011-A6FAF669B610}" type="parTrans" cxnId="{699027F5-63AE-4625-B4E0-3EB2A94E154D}">
      <dgm:prSet/>
      <dgm:spPr/>
      <dgm:t>
        <a:bodyPr/>
        <a:lstStyle/>
        <a:p>
          <a:endParaRPr lang="en-US"/>
        </a:p>
      </dgm:t>
    </dgm:pt>
    <dgm:pt modelId="{C249BF45-AB3A-4DAF-82E5-55490ACA9FA0}" type="sibTrans" cxnId="{699027F5-63AE-4625-B4E0-3EB2A94E154D}">
      <dgm:prSet/>
      <dgm:spPr/>
      <dgm:t>
        <a:bodyPr/>
        <a:lstStyle/>
        <a:p>
          <a:endParaRPr lang="en-US"/>
        </a:p>
      </dgm:t>
    </dgm:pt>
    <dgm:pt modelId="{081B7458-2DD4-47E8-BFAA-30D77048A0CD}">
      <dgm:prSet phldrT="[Text]" custT="1"/>
      <dgm:spPr/>
      <dgm:t>
        <a:bodyPr anchor="ctr"/>
        <a:lstStyle/>
        <a:p>
          <a:r>
            <a:rPr lang="en-US" sz="1600" b="1" dirty="0"/>
            <a:t>Immediate access up to your available balance.*</a:t>
          </a:r>
        </a:p>
      </dgm:t>
    </dgm:pt>
    <dgm:pt modelId="{2A2B6A91-ED9A-4713-98D3-2B334216EE66}" type="parTrans" cxnId="{5345D543-29FD-4B94-9904-F10867AD70CA}">
      <dgm:prSet/>
      <dgm:spPr/>
      <dgm:t>
        <a:bodyPr/>
        <a:lstStyle/>
        <a:p>
          <a:endParaRPr lang="en-US"/>
        </a:p>
      </dgm:t>
    </dgm:pt>
    <dgm:pt modelId="{AD4E951A-1085-49C4-B3C7-F8237F0656D9}" type="sibTrans" cxnId="{5345D543-29FD-4B94-9904-F10867AD70CA}">
      <dgm:prSet/>
      <dgm:spPr/>
      <dgm:t>
        <a:bodyPr/>
        <a:lstStyle/>
        <a:p>
          <a:endParaRPr lang="en-US"/>
        </a:p>
      </dgm:t>
    </dgm:pt>
    <dgm:pt modelId="{29BF700E-DA19-4A1C-875F-C2995874CFAE}">
      <dgm:prSet phldrT="[Text]"/>
      <dgm:spPr/>
      <dgm:t>
        <a:bodyPr/>
        <a:lstStyle/>
        <a:p>
          <a:r>
            <a:rPr lang="en-US" b="1" dirty="0"/>
            <a:t>Insurance</a:t>
          </a:r>
        </a:p>
      </dgm:t>
    </dgm:pt>
    <dgm:pt modelId="{92B2308A-29C7-4CCB-8022-C043F2C3280D}" type="parTrans" cxnId="{37351E5D-DF5B-43D3-BBA6-F8C0AEA8EE9D}">
      <dgm:prSet/>
      <dgm:spPr/>
      <dgm:t>
        <a:bodyPr/>
        <a:lstStyle/>
        <a:p>
          <a:endParaRPr lang="en-US"/>
        </a:p>
      </dgm:t>
    </dgm:pt>
    <dgm:pt modelId="{BC35F835-ABDC-4C72-999A-74073285D0F0}" type="sibTrans" cxnId="{37351E5D-DF5B-43D3-BBA6-F8C0AEA8EE9D}">
      <dgm:prSet/>
      <dgm:spPr/>
      <dgm:t>
        <a:bodyPr/>
        <a:lstStyle/>
        <a:p>
          <a:endParaRPr lang="en-US"/>
        </a:p>
      </dgm:t>
    </dgm:pt>
    <dgm:pt modelId="{CAF5AC27-8B81-4AB5-882A-855208713A6C}">
      <dgm:prSet phldrT="[Text]" custT="1"/>
      <dgm:spPr/>
      <dgm:t>
        <a:bodyPr anchor="ctr"/>
        <a:lstStyle/>
        <a:p>
          <a:r>
            <a:rPr lang="en-US" sz="1600" b="1" dirty="0"/>
            <a:t>Quick access </a:t>
          </a:r>
          <a:br>
            <a:rPr lang="en-US" sz="1600" b="1" dirty="0">
              <a:solidFill>
                <a:srgbClr val="FF00FF"/>
              </a:solidFill>
            </a:rPr>
          </a:br>
          <a:r>
            <a:rPr lang="en-US" sz="1600" b="1" dirty="0"/>
            <a:t> – to your available cash balance**</a:t>
          </a:r>
        </a:p>
      </dgm:t>
    </dgm:pt>
    <dgm:pt modelId="{F4F09F89-FC7E-4C6A-A752-A80557B5F45F}" type="parTrans" cxnId="{1A83D64C-3477-422E-9846-0F0195E125B9}">
      <dgm:prSet/>
      <dgm:spPr/>
      <dgm:t>
        <a:bodyPr/>
        <a:lstStyle/>
        <a:p>
          <a:endParaRPr lang="en-US"/>
        </a:p>
      </dgm:t>
    </dgm:pt>
    <dgm:pt modelId="{7462BEDE-986F-4685-9906-8444C2DADB8A}" type="sibTrans" cxnId="{1A83D64C-3477-422E-9846-0F0195E125B9}">
      <dgm:prSet/>
      <dgm:spPr/>
      <dgm:t>
        <a:bodyPr/>
        <a:lstStyle/>
        <a:p>
          <a:endParaRPr lang="en-US"/>
        </a:p>
      </dgm:t>
    </dgm:pt>
    <dgm:pt modelId="{8AE32C17-3DCF-4362-83B0-CF51F70B0552}">
      <dgm:prSet phldrT="[Text]"/>
      <dgm:spPr/>
      <dgm:t>
        <a:bodyPr/>
        <a:lstStyle/>
        <a:p>
          <a:r>
            <a:rPr lang="en-US" b="1" dirty="0"/>
            <a:t>House </a:t>
          </a:r>
          <a:br>
            <a:rPr lang="en-US" b="1" dirty="0">
              <a:solidFill>
                <a:srgbClr val="FF00FF"/>
              </a:solidFill>
            </a:rPr>
          </a:br>
          <a:r>
            <a:rPr lang="en-US" b="1" dirty="0"/>
            <a:t>Equity</a:t>
          </a:r>
        </a:p>
      </dgm:t>
    </dgm:pt>
    <dgm:pt modelId="{6CDE0B03-ACE1-4878-8E9C-3241C8C6A730}" type="parTrans" cxnId="{CBE8D1FA-062B-4377-8B7E-17D8EB26B2FA}">
      <dgm:prSet/>
      <dgm:spPr/>
      <dgm:t>
        <a:bodyPr/>
        <a:lstStyle/>
        <a:p>
          <a:endParaRPr lang="en-US"/>
        </a:p>
      </dgm:t>
    </dgm:pt>
    <dgm:pt modelId="{1FA9AB55-AF49-4C79-BF76-83C49476CCC7}" type="sibTrans" cxnId="{CBE8D1FA-062B-4377-8B7E-17D8EB26B2FA}">
      <dgm:prSet/>
      <dgm:spPr/>
      <dgm:t>
        <a:bodyPr/>
        <a:lstStyle/>
        <a:p>
          <a:endParaRPr lang="en-US"/>
        </a:p>
      </dgm:t>
    </dgm:pt>
    <dgm:pt modelId="{0434AF32-EC30-4649-AA79-9712042465B9}">
      <dgm:prSet phldrT="[Text]" custT="1"/>
      <dgm:spPr/>
      <dgm:t>
        <a:bodyPr anchor="ctr"/>
        <a:lstStyle/>
        <a:p>
          <a:r>
            <a:rPr lang="en-US" sz="1600" b="1" dirty="0"/>
            <a:t>Sell (60 – 240) days</a:t>
          </a:r>
        </a:p>
      </dgm:t>
    </dgm:pt>
    <dgm:pt modelId="{A9AF5832-4853-4239-8025-42E75DBB327C}" type="parTrans" cxnId="{8ABB8465-DB6D-4F7D-A2B0-EA38D0BC7892}">
      <dgm:prSet/>
      <dgm:spPr/>
      <dgm:t>
        <a:bodyPr/>
        <a:lstStyle/>
        <a:p>
          <a:endParaRPr lang="en-US"/>
        </a:p>
      </dgm:t>
    </dgm:pt>
    <dgm:pt modelId="{44BBE85F-B8F2-44FD-B5DF-CD5EB9F0DC2C}" type="sibTrans" cxnId="{8ABB8465-DB6D-4F7D-A2B0-EA38D0BC7892}">
      <dgm:prSet/>
      <dgm:spPr/>
      <dgm:t>
        <a:bodyPr/>
        <a:lstStyle/>
        <a:p>
          <a:endParaRPr lang="en-US"/>
        </a:p>
      </dgm:t>
    </dgm:pt>
    <dgm:pt modelId="{0EC87C45-4D1F-481C-BFFD-4D8AAD7CAE61}">
      <dgm:prSet phldrT="[Text]" custT="1"/>
      <dgm:spPr/>
      <dgm:t>
        <a:bodyPr anchor="ctr"/>
        <a:lstStyle/>
        <a:p>
          <a:r>
            <a:rPr lang="en-US" sz="1600" b="1" dirty="0"/>
            <a:t>Borrow (30 - 60) days</a:t>
          </a:r>
          <a:r>
            <a:rPr lang="en-US" sz="1100" b="1" dirty="0"/>
            <a:t>***</a:t>
          </a:r>
          <a:endParaRPr lang="en-US" sz="1600" b="1" dirty="0"/>
        </a:p>
      </dgm:t>
    </dgm:pt>
    <dgm:pt modelId="{DF2AC084-D0EB-46D7-9C4E-3E7088765447}" type="parTrans" cxnId="{05FA30D8-6375-4BD9-9FAA-FE3B81A2E82F}">
      <dgm:prSet/>
      <dgm:spPr/>
      <dgm:t>
        <a:bodyPr/>
        <a:lstStyle/>
        <a:p>
          <a:endParaRPr lang="en-US"/>
        </a:p>
      </dgm:t>
    </dgm:pt>
    <dgm:pt modelId="{AA732897-3847-46A1-8E7D-FB2B212AB46D}" type="sibTrans" cxnId="{05FA30D8-6375-4BD9-9FAA-FE3B81A2E82F}">
      <dgm:prSet/>
      <dgm:spPr/>
      <dgm:t>
        <a:bodyPr/>
        <a:lstStyle/>
        <a:p>
          <a:endParaRPr lang="en-US"/>
        </a:p>
      </dgm:t>
    </dgm:pt>
    <dgm:pt modelId="{5ECADFD2-AA76-47CE-B98A-05A623056CDA}" type="pres">
      <dgm:prSet presAssocID="{3378C24E-8190-45A6-9C61-4351BC1740FE}" presName="Name0" presStyleCnt="0">
        <dgm:presLayoutVars>
          <dgm:dir/>
          <dgm:animLvl val="lvl"/>
          <dgm:resizeHandles/>
        </dgm:presLayoutVars>
      </dgm:prSet>
      <dgm:spPr/>
    </dgm:pt>
    <dgm:pt modelId="{45DEC1E4-5291-4C49-A1E8-9C94260BCF22}" type="pres">
      <dgm:prSet presAssocID="{72C168F8-37DE-4743-82E4-F5ECD7048706}" presName="linNode" presStyleCnt="0"/>
      <dgm:spPr/>
    </dgm:pt>
    <dgm:pt modelId="{236415FB-FAD0-4FE8-AFDC-2AB82B37C4A6}" type="pres">
      <dgm:prSet presAssocID="{72C168F8-37DE-4743-82E4-F5ECD7048706}" presName="parentShp" presStyleLbl="node1" presStyleIdx="0" presStyleCnt="3" custScaleX="88256">
        <dgm:presLayoutVars>
          <dgm:bulletEnabled val="1"/>
        </dgm:presLayoutVars>
      </dgm:prSet>
      <dgm:spPr/>
    </dgm:pt>
    <dgm:pt modelId="{2C850CCD-2BCF-4300-8C44-4032AFC0D254}" type="pres">
      <dgm:prSet presAssocID="{72C168F8-37DE-4743-82E4-F5ECD7048706}" presName="childShp" presStyleLbl="bgAccFollowNode1" presStyleIdx="0" presStyleCnt="3" custScaleX="115782" custScaleY="117143" custLinFactNeighborY="1205">
        <dgm:presLayoutVars>
          <dgm:bulletEnabled val="1"/>
        </dgm:presLayoutVars>
      </dgm:prSet>
      <dgm:spPr/>
    </dgm:pt>
    <dgm:pt modelId="{B7D3B69A-869C-4D98-9D60-848D61F19971}" type="pres">
      <dgm:prSet presAssocID="{C249BF45-AB3A-4DAF-82E5-55490ACA9FA0}" presName="spacing" presStyleCnt="0"/>
      <dgm:spPr/>
    </dgm:pt>
    <dgm:pt modelId="{727AD68A-C993-45F2-9BEF-A14255B184A4}" type="pres">
      <dgm:prSet presAssocID="{29BF700E-DA19-4A1C-875F-C2995874CFAE}" presName="linNode" presStyleCnt="0"/>
      <dgm:spPr/>
    </dgm:pt>
    <dgm:pt modelId="{B9A2A880-5C59-4AA9-A814-60846B6FB315}" type="pres">
      <dgm:prSet presAssocID="{29BF700E-DA19-4A1C-875F-C2995874CFAE}" presName="parentShp" presStyleLbl="node1" presStyleIdx="1" presStyleCnt="3" custLinFactNeighborY="-6771">
        <dgm:presLayoutVars>
          <dgm:bulletEnabled val="1"/>
        </dgm:presLayoutVars>
      </dgm:prSet>
      <dgm:spPr/>
    </dgm:pt>
    <dgm:pt modelId="{1778D186-BC5B-4F87-A5AC-8C5264A3189E}" type="pres">
      <dgm:prSet presAssocID="{29BF700E-DA19-4A1C-875F-C2995874CFAE}" presName="childShp" presStyleLbl="bgAccFollowNode1" presStyleIdx="1" presStyleCnt="3" custScaleX="127510" custScaleY="116898" custLinFactNeighborX="558" custLinFactNeighborY="-3748">
        <dgm:presLayoutVars>
          <dgm:bulletEnabled val="1"/>
        </dgm:presLayoutVars>
      </dgm:prSet>
      <dgm:spPr/>
    </dgm:pt>
    <dgm:pt modelId="{19332011-CD9E-4520-A39D-66AF5DEBF768}" type="pres">
      <dgm:prSet presAssocID="{BC35F835-ABDC-4C72-999A-74073285D0F0}" presName="spacing" presStyleCnt="0"/>
      <dgm:spPr/>
    </dgm:pt>
    <dgm:pt modelId="{795D4A31-5ADB-4A61-B728-EEA9144AC39D}" type="pres">
      <dgm:prSet presAssocID="{8AE32C17-3DCF-4362-83B0-CF51F70B0552}" presName="linNode" presStyleCnt="0"/>
      <dgm:spPr/>
    </dgm:pt>
    <dgm:pt modelId="{17C789F6-8F35-474C-9ED2-3F300E87AFE8}" type="pres">
      <dgm:prSet presAssocID="{8AE32C17-3DCF-4362-83B0-CF51F70B0552}" presName="parentShp" presStyleLbl="node1" presStyleIdx="2" presStyleCnt="3">
        <dgm:presLayoutVars>
          <dgm:bulletEnabled val="1"/>
        </dgm:presLayoutVars>
      </dgm:prSet>
      <dgm:spPr/>
    </dgm:pt>
    <dgm:pt modelId="{F882E000-9BC5-48D2-BA5B-5E2AD4343202}" type="pres">
      <dgm:prSet presAssocID="{8AE32C17-3DCF-4362-83B0-CF51F70B0552}" presName="childShp" presStyleLbl="bgAccFollowNode1" presStyleIdx="2" presStyleCnt="3" custScaleX="127510" custScaleY="112939" custLinFactNeighborX="-1677" custLinFactNeighborY="23">
        <dgm:presLayoutVars>
          <dgm:bulletEnabled val="1"/>
        </dgm:presLayoutVars>
      </dgm:prSet>
      <dgm:spPr/>
    </dgm:pt>
  </dgm:ptLst>
  <dgm:cxnLst>
    <dgm:cxn modelId="{1FC07701-F220-45D1-845D-C445060BF465}" type="presOf" srcId="{CAF5AC27-8B81-4AB5-882A-855208713A6C}" destId="{1778D186-BC5B-4F87-A5AC-8C5264A3189E}" srcOrd="0" destOrd="0" presId="urn:microsoft.com/office/officeart/2005/8/layout/vList6"/>
    <dgm:cxn modelId="{37351E5D-DF5B-43D3-BBA6-F8C0AEA8EE9D}" srcId="{3378C24E-8190-45A6-9C61-4351BC1740FE}" destId="{29BF700E-DA19-4A1C-875F-C2995874CFAE}" srcOrd="1" destOrd="0" parTransId="{92B2308A-29C7-4CCB-8022-C043F2C3280D}" sibTransId="{BC35F835-ABDC-4C72-999A-74073285D0F0}"/>
    <dgm:cxn modelId="{5345D543-29FD-4B94-9904-F10867AD70CA}" srcId="{72C168F8-37DE-4743-82E4-F5ECD7048706}" destId="{081B7458-2DD4-47E8-BFAA-30D77048A0CD}" srcOrd="0" destOrd="0" parTransId="{2A2B6A91-ED9A-4713-98D3-2B334216EE66}" sibTransId="{AD4E951A-1085-49C4-B3C7-F8237F0656D9}"/>
    <dgm:cxn modelId="{8ABB8465-DB6D-4F7D-A2B0-EA38D0BC7892}" srcId="{8AE32C17-3DCF-4362-83B0-CF51F70B0552}" destId="{0434AF32-EC30-4649-AA79-9712042465B9}" srcOrd="0" destOrd="0" parTransId="{A9AF5832-4853-4239-8025-42E75DBB327C}" sibTransId="{44BBE85F-B8F2-44FD-B5DF-CD5EB9F0DC2C}"/>
    <dgm:cxn modelId="{1A83D64C-3477-422E-9846-0F0195E125B9}" srcId="{29BF700E-DA19-4A1C-875F-C2995874CFAE}" destId="{CAF5AC27-8B81-4AB5-882A-855208713A6C}" srcOrd="0" destOrd="0" parTransId="{F4F09F89-FC7E-4C6A-A752-A80557B5F45F}" sibTransId="{7462BEDE-986F-4685-9906-8444C2DADB8A}"/>
    <dgm:cxn modelId="{40576597-3C29-4672-A57F-EEE0494D5A7D}" type="presOf" srcId="{8AE32C17-3DCF-4362-83B0-CF51F70B0552}" destId="{17C789F6-8F35-474C-9ED2-3F300E87AFE8}" srcOrd="0" destOrd="0" presId="urn:microsoft.com/office/officeart/2005/8/layout/vList6"/>
    <dgm:cxn modelId="{B53E0A99-4B3A-4BF2-8634-F4C3CBEBE8E4}" type="presOf" srcId="{29BF700E-DA19-4A1C-875F-C2995874CFAE}" destId="{B9A2A880-5C59-4AA9-A814-60846B6FB315}" srcOrd="0" destOrd="0" presId="urn:microsoft.com/office/officeart/2005/8/layout/vList6"/>
    <dgm:cxn modelId="{8F47119B-A668-422C-90EE-BBF887E7A898}" type="presOf" srcId="{0434AF32-EC30-4649-AA79-9712042465B9}" destId="{F882E000-9BC5-48D2-BA5B-5E2AD4343202}" srcOrd="0" destOrd="0" presId="urn:microsoft.com/office/officeart/2005/8/layout/vList6"/>
    <dgm:cxn modelId="{633789B0-3D1A-4FE2-943A-3FB515208343}" type="presOf" srcId="{72C168F8-37DE-4743-82E4-F5ECD7048706}" destId="{236415FB-FAD0-4FE8-AFDC-2AB82B37C4A6}" srcOrd="0" destOrd="0" presId="urn:microsoft.com/office/officeart/2005/8/layout/vList6"/>
    <dgm:cxn modelId="{5AE811C1-5915-4A50-B60E-7138BB5EF7C3}" type="presOf" srcId="{3378C24E-8190-45A6-9C61-4351BC1740FE}" destId="{5ECADFD2-AA76-47CE-B98A-05A623056CDA}" srcOrd="0" destOrd="0" presId="urn:microsoft.com/office/officeart/2005/8/layout/vList6"/>
    <dgm:cxn modelId="{4E7D86D5-DFD3-4C9A-8E5B-8C223B2C64AB}" type="presOf" srcId="{0EC87C45-4D1F-481C-BFFD-4D8AAD7CAE61}" destId="{F882E000-9BC5-48D2-BA5B-5E2AD4343202}" srcOrd="0" destOrd="1" presId="urn:microsoft.com/office/officeart/2005/8/layout/vList6"/>
    <dgm:cxn modelId="{05FA30D8-6375-4BD9-9FAA-FE3B81A2E82F}" srcId="{8AE32C17-3DCF-4362-83B0-CF51F70B0552}" destId="{0EC87C45-4D1F-481C-BFFD-4D8AAD7CAE61}" srcOrd="1" destOrd="0" parTransId="{DF2AC084-D0EB-46D7-9C4E-3E7088765447}" sibTransId="{AA732897-3847-46A1-8E7D-FB2B212AB46D}"/>
    <dgm:cxn modelId="{699027F5-63AE-4625-B4E0-3EB2A94E154D}" srcId="{3378C24E-8190-45A6-9C61-4351BC1740FE}" destId="{72C168F8-37DE-4743-82E4-F5ECD7048706}" srcOrd="0" destOrd="0" parTransId="{C16384E8-8CF9-4D59-8011-A6FAF669B610}" sibTransId="{C249BF45-AB3A-4DAF-82E5-55490ACA9FA0}"/>
    <dgm:cxn modelId="{CBE8D1FA-062B-4377-8B7E-17D8EB26B2FA}" srcId="{3378C24E-8190-45A6-9C61-4351BC1740FE}" destId="{8AE32C17-3DCF-4362-83B0-CF51F70B0552}" srcOrd="2" destOrd="0" parTransId="{6CDE0B03-ACE1-4878-8E9C-3241C8C6A730}" sibTransId="{1FA9AB55-AF49-4C79-BF76-83C49476CCC7}"/>
    <dgm:cxn modelId="{F30F07FB-262D-4242-8B9E-383440EF7607}" type="presOf" srcId="{081B7458-2DD4-47E8-BFAA-30D77048A0CD}" destId="{2C850CCD-2BCF-4300-8C44-4032AFC0D254}" srcOrd="0" destOrd="0" presId="urn:microsoft.com/office/officeart/2005/8/layout/vList6"/>
    <dgm:cxn modelId="{FBB77906-3ECD-43B7-9AD4-40C2EA3C4FE2}" type="presParOf" srcId="{5ECADFD2-AA76-47CE-B98A-05A623056CDA}" destId="{45DEC1E4-5291-4C49-A1E8-9C94260BCF22}" srcOrd="0" destOrd="0" presId="urn:microsoft.com/office/officeart/2005/8/layout/vList6"/>
    <dgm:cxn modelId="{6E0164A6-A0C6-4B1A-891D-41FEFC199A18}" type="presParOf" srcId="{45DEC1E4-5291-4C49-A1E8-9C94260BCF22}" destId="{236415FB-FAD0-4FE8-AFDC-2AB82B37C4A6}" srcOrd="0" destOrd="0" presId="urn:microsoft.com/office/officeart/2005/8/layout/vList6"/>
    <dgm:cxn modelId="{F24CC2F8-AE87-4C13-BE18-17DFFB788F02}" type="presParOf" srcId="{45DEC1E4-5291-4C49-A1E8-9C94260BCF22}" destId="{2C850CCD-2BCF-4300-8C44-4032AFC0D254}" srcOrd="1" destOrd="0" presId="urn:microsoft.com/office/officeart/2005/8/layout/vList6"/>
    <dgm:cxn modelId="{A54C0A2C-7C60-41FE-8B8D-4E9786A49072}" type="presParOf" srcId="{5ECADFD2-AA76-47CE-B98A-05A623056CDA}" destId="{B7D3B69A-869C-4D98-9D60-848D61F19971}" srcOrd="1" destOrd="0" presId="urn:microsoft.com/office/officeart/2005/8/layout/vList6"/>
    <dgm:cxn modelId="{58265463-00F0-45AC-9957-2864EDBB40C1}" type="presParOf" srcId="{5ECADFD2-AA76-47CE-B98A-05A623056CDA}" destId="{727AD68A-C993-45F2-9BEF-A14255B184A4}" srcOrd="2" destOrd="0" presId="urn:microsoft.com/office/officeart/2005/8/layout/vList6"/>
    <dgm:cxn modelId="{F2C7ECF9-966F-4394-81BD-9EF6210EFCA9}" type="presParOf" srcId="{727AD68A-C993-45F2-9BEF-A14255B184A4}" destId="{B9A2A880-5C59-4AA9-A814-60846B6FB315}" srcOrd="0" destOrd="0" presId="urn:microsoft.com/office/officeart/2005/8/layout/vList6"/>
    <dgm:cxn modelId="{E18425E5-FA48-44AE-B8D9-D9A28FDA2B1F}" type="presParOf" srcId="{727AD68A-C993-45F2-9BEF-A14255B184A4}" destId="{1778D186-BC5B-4F87-A5AC-8C5264A3189E}" srcOrd="1" destOrd="0" presId="urn:microsoft.com/office/officeart/2005/8/layout/vList6"/>
    <dgm:cxn modelId="{D71B1E2D-12E9-428C-AFED-32ECECC4B3CB}" type="presParOf" srcId="{5ECADFD2-AA76-47CE-B98A-05A623056CDA}" destId="{19332011-CD9E-4520-A39D-66AF5DEBF768}" srcOrd="3" destOrd="0" presId="urn:microsoft.com/office/officeart/2005/8/layout/vList6"/>
    <dgm:cxn modelId="{41CD0A8B-D792-449D-9A0D-93757939FE36}" type="presParOf" srcId="{5ECADFD2-AA76-47CE-B98A-05A623056CDA}" destId="{795D4A31-5ADB-4A61-B728-EEA9144AC39D}" srcOrd="4" destOrd="0" presId="urn:microsoft.com/office/officeart/2005/8/layout/vList6"/>
    <dgm:cxn modelId="{B386F1A9-BB46-4596-80CA-9E4AFBF5AB04}" type="presParOf" srcId="{795D4A31-5ADB-4A61-B728-EEA9144AC39D}" destId="{17C789F6-8F35-474C-9ED2-3F300E87AFE8}" srcOrd="0" destOrd="0" presId="urn:microsoft.com/office/officeart/2005/8/layout/vList6"/>
    <dgm:cxn modelId="{F283D124-CE7C-420D-8211-925F92CEFF76}" type="presParOf" srcId="{795D4A31-5ADB-4A61-B728-EEA9144AC39D}" destId="{F882E000-9BC5-48D2-BA5B-5E2AD4343202}" srcOrd="1" destOrd="0" presId="urn:microsoft.com/office/officeart/2005/8/layout/vList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A34232D-5F46-4753-B550-84C4813FBF00}" type="doc">
      <dgm:prSet loTypeId="urn:microsoft.com/office/officeart/2005/8/layout/radial6" loCatId="cycle" qsTypeId="urn:microsoft.com/office/officeart/2005/8/quickstyle/simple2" qsCatId="simple" csTypeId="urn:microsoft.com/office/officeart/2005/8/colors/colorful2" csCatId="colorful" phldr="1"/>
      <dgm:spPr/>
      <dgm:t>
        <a:bodyPr/>
        <a:lstStyle/>
        <a:p>
          <a:endParaRPr lang="en-US"/>
        </a:p>
      </dgm:t>
    </dgm:pt>
    <dgm:pt modelId="{B2BBC06F-9090-4E56-9CC6-0B421239B70C}">
      <dgm:prSet phldrT="[Text]" custT="1"/>
      <dgm:spPr/>
      <dgm:t>
        <a:bodyPr/>
        <a:lstStyle/>
        <a:p>
          <a:r>
            <a:rPr lang="en-US" sz="2000" b="1" dirty="0"/>
            <a:t>Return</a:t>
          </a:r>
        </a:p>
      </dgm:t>
    </dgm:pt>
    <dgm:pt modelId="{B879141C-3E00-448F-AAEF-E13C82F9E0B9}" type="parTrans" cxnId="{264E0586-0892-4049-B550-708090258F05}">
      <dgm:prSet/>
      <dgm:spPr/>
      <dgm:t>
        <a:bodyPr/>
        <a:lstStyle/>
        <a:p>
          <a:endParaRPr lang="en-US"/>
        </a:p>
      </dgm:t>
    </dgm:pt>
    <dgm:pt modelId="{271FF36D-3539-4F89-9A2E-E745BDAEA5F3}" type="sibTrans" cxnId="{264E0586-0892-4049-B550-708090258F05}">
      <dgm:prSet/>
      <dgm:spPr/>
      <dgm:t>
        <a:bodyPr/>
        <a:lstStyle/>
        <a:p>
          <a:endParaRPr lang="en-US"/>
        </a:p>
      </dgm:t>
    </dgm:pt>
    <dgm:pt modelId="{FC82AFE0-BC38-4E8F-960C-A9B414A8A318}">
      <dgm:prSet phldrT="[Text]"/>
      <dgm:spPr/>
      <dgm:t>
        <a:bodyPr/>
        <a:lstStyle/>
        <a:p>
          <a:r>
            <a:rPr lang="en-US" b="1" dirty="0"/>
            <a:t>Opportunity Cost</a:t>
          </a:r>
        </a:p>
      </dgm:t>
    </dgm:pt>
    <dgm:pt modelId="{84315306-689A-43D8-A74A-8E72F6C7E6FF}" type="parTrans" cxnId="{C07CF3A0-6D8B-42D3-B5CB-1C8E1EF9ACF5}">
      <dgm:prSet/>
      <dgm:spPr/>
      <dgm:t>
        <a:bodyPr/>
        <a:lstStyle/>
        <a:p>
          <a:endParaRPr lang="en-US"/>
        </a:p>
      </dgm:t>
    </dgm:pt>
    <dgm:pt modelId="{3CDD2AAE-ADED-45DF-B46C-2B54C9F246D2}" type="sibTrans" cxnId="{C07CF3A0-6D8B-42D3-B5CB-1C8E1EF9ACF5}">
      <dgm:prSet/>
      <dgm:spPr/>
      <dgm:t>
        <a:bodyPr/>
        <a:lstStyle/>
        <a:p>
          <a:endParaRPr lang="en-US"/>
        </a:p>
      </dgm:t>
    </dgm:pt>
    <dgm:pt modelId="{D990AFA3-B66C-45DD-B3D1-ABC1ADA638A3}">
      <dgm:prSet phldrT="[Text]"/>
      <dgm:spPr/>
      <dgm:t>
        <a:bodyPr/>
        <a:lstStyle/>
        <a:p>
          <a:r>
            <a:rPr lang="en-US" b="1" dirty="0"/>
            <a:t>EPR™</a:t>
          </a:r>
        </a:p>
      </dgm:t>
    </dgm:pt>
    <dgm:pt modelId="{183C428D-8131-4D49-A605-7F953D23DD65}" type="parTrans" cxnId="{C6A1E2E3-9CD4-41F1-A41D-10EED44F9DEE}">
      <dgm:prSet/>
      <dgm:spPr/>
      <dgm:t>
        <a:bodyPr/>
        <a:lstStyle/>
        <a:p>
          <a:endParaRPr lang="en-US"/>
        </a:p>
      </dgm:t>
    </dgm:pt>
    <dgm:pt modelId="{6D25A5E9-914E-4063-8AAF-DB04A66E6C15}" type="sibTrans" cxnId="{C6A1E2E3-9CD4-41F1-A41D-10EED44F9DEE}">
      <dgm:prSet/>
      <dgm:spPr/>
      <dgm:t>
        <a:bodyPr/>
        <a:lstStyle/>
        <a:p>
          <a:endParaRPr lang="en-US"/>
        </a:p>
      </dgm:t>
    </dgm:pt>
    <dgm:pt modelId="{BA7B85E6-8F80-4040-993E-D46DB2C9697B}">
      <dgm:prSet phldrT="[Text]"/>
      <dgm:spPr/>
      <dgm:t>
        <a:bodyPr/>
        <a:lstStyle/>
        <a:p>
          <a:r>
            <a:rPr lang="en-US" b="1" dirty="0"/>
            <a:t>Principal</a:t>
          </a:r>
        </a:p>
      </dgm:t>
    </dgm:pt>
    <dgm:pt modelId="{26D20E6A-F72F-41CF-BA44-1A427BD9A2C9}" type="parTrans" cxnId="{2B5FBD52-CE6B-4C6A-93A7-4B2B2B95285A}">
      <dgm:prSet/>
      <dgm:spPr/>
      <dgm:t>
        <a:bodyPr/>
        <a:lstStyle/>
        <a:p>
          <a:endParaRPr lang="en-US"/>
        </a:p>
      </dgm:t>
    </dgm:pt>
    <dgm:pt modelId="{F0551846-290C-4004-A9C2-A18BF9CA4922}" type="sibTrans" cxnId="{2B5FBD52-CE6B-4C6A-93A7-4B2B2B95285A}">
      <dgm:prSet/>
      <dgm:spPr/>
      <dgm:t>
        <a:bodyPr/>
        <a:lstStyle/>
        <a:p>
          <a:endParaRPr lang="en-US"/>
        </a:p>
      </dgm:t>
    </dgm:pt>
    <dgm:pt modelId="{69D7AECB-4A61-43CB-9572-D15254DD752D}">
      <dgm:prSet phldrT="[Text]"/>
      <dgm:spPr/>
      <dgm:t>
        <a:bodyPr/>
        <a:lstStyle/>
        <a:p>
          <a:r>
            <a:rPr lang="en-US" b="1" dirty="0"/>
            <a:t>Appreciation</a:t>
          </a:r>
        </a:p>
      </dgm:t>
    </dgm:pt>
    <dgm:pt modelId="{6F8A92F4-C47F-445F-B3B3-F0D62C8C13EB}" type="parTrans" cxnId="{4572ADD3-9E18-47EE-A40B-6940A135D242}">
      <dgm:prSet/>
      <dgm:spPr/>
      <dgm:t>
        <a:bodyPr/>
        <a:lstStyle/>
        <a:p>
          <a:endParaRPr lang="en-US"/>
        </a:p>
      </dgm:t>
    </dgm:pt>
    <dgm:pt modelId="{3C06921E-ED37-49A7-8AE7-BF66CE8A6346}" type="sibTrans" cxnId="{4572ADD3-9E18-47EE-A40B-6940A135D242}">
      <dgm:prSet/>
      <dgm:spPr/>
      <dgm:t>
        <a:bodyPr/>
        <a:lstStyle/>
        <a:p>
          <a:endParaRPr lang="en-US"/>
        </a:p>
      </dgm:t>
    </dgm:pt>
    <dgm:pt modelId="{70378520-7A64-4345-AB19-FD7FA90E09A9}" type="pres">
      <dgm:prSet presAssocID="{8A34232D-5F46-4753-B550-84C4813FBF00}" presName="Name0" presStyleCnt="0">
        <dgm:presLayoutVars>
          <dgm:chMax val="1"/>
          <dgm:dir/>
          <dgm:animLvl val="ctr"/>
          <dgm:resizeHandles val="exact"/>
        </dgm:presLayoutVars>
      </dgm:prSet>
      <dgm:spPr/>
    </dgm:pt>
    <dgm:pt modelId="{708F4141-22C9-4FE8-B5F3-BB940499B648}" type="pres">
      <dgm:prSet presAssocID="{B2BBC06F-9090-4E56-9CC6-0B421239B70C}" presName="centerShape" presStyleLbl="node0" presStyleIdx="0" presStyleCnt="1"/>
      <dgm:spPr/>
    </dgm:pt>
    <dgm:pt modelId="{20DE49F0-DB8C-4E9A-A09E-474824059A60}" type="pres">
      <dgm:prSet presAssocID="{FC82AFE0-BC38-4E8F-960C-A9B414A8A318}" presName="node" presStyleLbl="node1" presStyleIdx="0" presStyleCnt="4" custScaleX="169632" custScaleY="169632">
        <dgm:presLayoutVars>
          <dgm:bulletEnabled val="1"/>
        </dgm:presLayoutVars>
      </dgm:prSet>
      <dgm:spPr/>
    </dgm:pt>
    <dgm:pt modelId="{4E7B7EA4-CBA5-4FC6-B308-2D23988BC1D9}" type="pres">
      <dgm:prSet presAssocID="{FC82AFE0-BC38-4E8F-960C-A9B414A8A318}" presName="dummy" presStyleCnt="0"/>
      <dgm:spPr/>
    </dgm:pt>
    <dgm:pt modelId="{ED85AB86-113D-4E39-AA25-424DAFA9497F}" type="pres">
      <dgm:prSet presAssocID="{3CDD2AAE-ADED-45DF-B46C-2B54C9F246D2}" presName="sibTrans" presStyleLbl="sibTrans2D1" presStyleIdx="0" presStyleCnt="4"/>
      <dgm:spPr/>
    </dgm:pt>
    <dgm:pt modelId="{99B72470-920F-419C-A823-1236AE4A547A}" type="pres">
      <dgm:prSet presAssocID="{D990AFA3-B66C-45DD-B3D1-ABC1ADA638A3}" presName="node" presStyleLbl="node1" presStyleIdx="1" presStyleCnt="4" custScaleX="180822" custScaleY="180822">
        <dgm:presLayoutVars>
          <dgm:bulletEnabled val="1"/>
        </dgm:presLayoutVars>
      </dgm:prSet>
      <dgm:spPr/>
    </dgm:pt>
    <dgm:pt modelId="{5A8055D7-BA64-4FE2-826E-C14A02F4DA00}" type="pres">
      <dgm:prSet presAssocID="{D990AFA3-B66C-45DD-B3D1-ABC1ADA638A3}" presName="dummy" presStyleCnt="0"/>
      <dgm:spPr/>
    </dgm:pt>
    <dgm:pt modelId="{D36A7CBD-917B-4545-A207-0C3407CCDD93}" type="pres">
      <dgm:prSet presAssocID="{6D25A5E9-914E-4063-8AAF-DB04A66E6C15}" presName="sibTrans" presStyleLbl="sibTrans2D1" presStyleIdx="1" presStyleCnt="4"/>
      <dgm:spPr/>
    </dgm:pt>
    <dgm:pt modelId="{D39851F8-944D-4A44-9EB1-E845386255D7}" type="pres">
      <dgm:prSet presAssocID="{BA7B85E6-8F80-4040-993E-D46DB2C9697B}" presName="node" presStyleLbl="node1" presStyleIdx="2" presStyleCnt="4" custScaleX="180822" custScaleY="180822">
        <dgm:presLayoutVars>
          <dgm:bulletEnabled val="1"/>
        </dgm:presLayoutVars>
      </dgm:prSet>
      <dgm:spPr/>
    </dgm:pt>
    <dgm:pt modelId="{F226B506-FD0E-43C7-81C7-168C2C94FB1C}" type="pres">
      <dgm:prSet presAssocID="{BA7B85E6-8F80-4040-993E-D46DB2C9697B}" presName="dummy" presStyleCnt="0"/>
      <dgm:spPr/>
    </dgm:pt>
    <dgm:pt modelId="{B9F6D892-D8D8-49AC-A6C1-08DEB59404E6}" type="pres">
      <dgm:prSet presAssocID="{F0551846-290C-4004-A9C2-A18BF9CA4922}" presName="sibTrans" presStyleLbl="sibTrans2D1" presStyleIdx="2" presStyleCnt="4"/>
      <dgm:spPr/>
    </dgm:pt>
    <dgm:pt modelId="{4081C0B9-309A-4757-A446-B54B6ACD19F0}" type="pres">
      <dgm:prSet presAssocID="{69D7AECB-4A61-43CB-9572-D15254DD752D}" presName="node" presStyleLbl="node1" presStyleIdx="3" presStyleCnt="4" custScaleX="180822" custScaleY="180822">
        <dgm:presLayoutVars>
          <dgm:bulletEnabled val="1"/>
        </dgm:presLayoutVars>
      </dgm:prSet>
      <dgm:spPr/>
    </dgm:pt>
    <dgm:pt modelId="{70E77958-C4B9-4591-843E-1F19FCFDAB3D}" type="pres">
      <dgm:prSet presAssocID="{69D7AECB-4A61-43CB-9572-D15254DD752D}" presName="dummy" presStyleCnt="0"/>
      <dgm:spPr/>
    </dgm:pt>
    <dgm:pt modelId="{CA20BB5D-6564-447B-BF68-63C1956EC0EE}" type="pres">
      <dgm:prSet presAssocID="{3C06921E-ED37-49A7-8AE7-BF66CE8A6346}" presName="sibTrans" presStyleLbl="sibTrans2D1" presStyleIdx="3" presStyleCnt="4"/>
      <dgm:spPr/>
    </dgm:pt>
  </dgm:ptLst>
  <dgm:cxnLst>
    <dgm:cxn modelId="{10CBBB3C-979C-49B5-899F-3A0AC6DB9436}" type="presOf" srcId="{69D7AECB-4A61-43CB-9572-D15254DD752D}" destId="{4081C0B9-309A-4757-A446-B54B6ACD19F0}" srcOrd="0" destOrd="0" presId="urn:microsoft.com/office/officeart/2005/8/layout/radial6"/>
    <dgm:cxn modelId="{3CEBA661-DEA4-488B-AD84-325578D3F559}" type="presOf" srcId="{F0551846-290C-4004-A9C2-A18BF9CA4922}" destId="{B9F6D892-D8D8-49AC-A6C1-08DEB59404E6}" srcOrd="0" destOrd="0" presId="urn:microsoft.com/office/officeart/2005/8/layout/radial6"/>
    <dgm:cxn modelId="{32B79649-138B-4CB9-82A0-B72E10BC9C8D}" type="presOf" srcId="{B2BBC06F-9090-4E56-9CC6-0B421239B70C}" destId="{708F4141-22C9-4FE8-B5F3-BB940499B648}" srcOrd="0" destOrd="0" presId="urn:microsoft.com/office/officeart/2005/8/layout/radial6"/>
    <dgm:cxn modelId="{F349B672-7409-47B1-ACAD-578C183B4EEB}" type="presOf" srcId="{3C06921E-ED37-49A7-8AE7-BF66CE8A6346}" destId="{CA20BB5D-6564-447B-BF68-63C1956EC0EE}" srcOrd="0" destOrd="0" presId="urn:microsoft.com/office/officeart/2005/8/layout/radial6"/>
    <dgm:cxn modelId="{2B5FBD52-CE6B-4C6A-93A7-4B2B2B95285A}" srcId="{B2BBC06F-9090-4E56-9CC6-0B421239B70C}" destId="{BA7B85E6-8F80-4040-993E-D46DB2C9697B}" srcOrd="2" destOrd="0" parTransId="{26D20E6A-F72F-41CF-BA44-1A427BD9A2C9}" sibTransId="{F0551846-290C-4004-A9C2-A18BF9CA4922}"/>
    <dgm:cxn modelId="{264E0586-0892-4049-B550-708090258F05}" srcId="{8A34232D-5F46-4753-B550-84C4813FBF00}" destId="{B2BBC06F-9090-4E56-9CC6-0B421239B70C}" srcOrd="0" destOrd="0" parTransId="{B879141C-3E00-448F-AAEF-E13C82F9E0B9}" sibTransId="{271FF36D-3539-4F89-9A2E-E745BDAEA5F3}"/>
    <dgm:cxn modelId="{01C4C88E-B5F4-447F-9ABB-EAA27B66D5A1}" type="presOf" srcId="{FC82AFE0-BC38-4E8F-960C-A9B414A8A318}" destId="{20DE49F0-DB8C-4E9A-A09E-474824059A60}" srcOrd="0" destOrd="0" presId="urn:microsoft.com/office/officeart/2005/8/layout/radial6"/>
    <dgm:cxn modelId="{4FB57E95-7615-441E-A23C-28CB1C9BD2F4}" type="presOf" srcId="{8A34232D-5F46-4753-B550-84C4813FBF00}" destId="{70378520-7A64-4345-AB19-FD7FA90E09A9}" srcOrd="0" destOrd="0" presId="urn:microsoft.com/office/officeart/2005/8/layout/radial6"/>
    <dgm:cxn modelId="{C07CF3A0-6D8B-42D3-B5CB-1C8E1EF9ACF5}" srcId="{B2BBC06F-9090-4E56-9CC6-0B421239B70C}" destId="{FC82AFE0-BC38-4E8F-960C-A9B414A8A318}" srcOrd="0" destOrd="0" parTransId="{84315306-689A-43D8-A74A-8E72F6C7E6FF}" sibTransId="{3CDD2AAE-ADED-45DF-B46C-2B54C9F246D2}"/>
    <dgm:cxn modelId="{E612B9BD-D7E5-4E5F-B7BE-540C840FE68F}" type="presOf" srcId="{D990AFA3-B66C-45DD-B3D1-ABC1ADA638A3}" destId="{99B72470-920F-419C-A823-1236AE4A547A}" srcOrd="0" destOrd="0" presId="urn:microsoft.com/office/officeart/2005/8/layout/radial6"/>
    <dgm:cxn modelId="{134975C0-1AA3-4BAB-BFD8-369AF59C791C}" type="presOf" srcId="{BA7B85E6-8F80-4040-993E-D46DB2C9697B}" destId="{D39851F8-944D-4A44-9EB1-E845386255D7}" srcOrd="0" destOrd="0" presId="urn:microsoft.com/office/officeart/2005/8/layout/radial6"/>
    <dgm:cxn modelId="{4572ADD3-9E18-47EE-A40B-6940A135D242}" srcId="{B2BBC06F-9090-4E56-9CC6-0B421239B70C}" destId="{69D7AECB-4A61-43CB-9572-D15254DD752D}" srcOrd="3" destOrd="0" parTransId="{6F8A92F4-C47F-445F-B3B3-F0D62C8C13EB}" sibTransId="{3C06921E-ED37-49A7-8AE7-BF66CE8A6346}"/>
    <dgm:cxn modelId="{9A1C27D4-E8CD-4D0A-97D5-8C1DB462D569}" type="presOf" srcId="{6D25A5E9-914E-4063-8AAF-DB04A66E6C15}" destId="{D36A7CBD-917B-4545-A207-0C3407CCDD93}" srcOrd="0" destOrd="0" presId="urn:microsoft.com/office/officeart/2005/8/layout/radial6"/>
    <dgm:cxn modelId="{8C1CA1E0-EE31-4D93-A1BC-C20F2AE20DDE}" type="presOf" srcId="{3CDD2AAE-ADED-45DF-B46C-2B54C9F246D2}" destId="{ED85AB86-113D-4E39-AA25-424DAFA9497F}" srcOrd="0" destOrd="0" presId="urn:microsoft.com/office/officeart/2005/8/layout/radial6"/>
    <dgm:cxn modelId="{C6A1E2E3-9CD4-41F1-A41D-10EED44F9DEE}" srcId="{B2BBC06F-9090-4E56-9CC6-0B421239B70C}" destId="{D990AFA3-B66C-45DD-B3D1-ABC1ADA638A3}" srcOrd="1" destOrd="0" parTransId="{183C428D-8131-4D49-A605-7F953D23DD65}" sibTransId="{6D25A5E9-914E-4063-8AAF-DB04A66E6C15}"/>
    <dgm:cxn modelId="{7F92E2D9-D52D-4443-B507-D554EF0BB9F2}" type="presParOf" srcId="{70378520-7A64-4345-AB19-FD7FA90E09A9}" destId="{708F4141-22C9-4FE8-B5F3-BB940499B648}" srcOrd="0" destOrd="0" presId="urn:microsoft.com/office/officeart/2005/8/layout/radial6"/>
    <dgm:cxn modelId="{EABF84BB-5A85-4F4A-863D-84BB4397AA65}" type="presParOf" srcId="{70378520-7A64-4345-AB19-FD7FA90E09A9}" destId="{20DE49F0-DB8C-4E9A-A09E-474824059A60}" srcOrd="1" destOrd="0" presId="urn:microsoft.com/office/officeart/2005/8/layout/radial6"/>
    <dgm:cxn modelId="{7FDD3230-98DF-4600-94B2-B50A752E0968}" type="presParOf" srcId="{70378520-7A64-4345-AB19-FD7FA90E09A9}" destId="{4E7B7EA4-CBA5-4FC6-B308-2D23988BC1D9}" srcOrd="2" destOrd="0" presId="urn:microsoft.com/office/officeart/2005/8/layout/radial6"/>
    <dgm:cxn modelId="{659381AB-12D4-4981-AA82-0C520ED8E6F7}" type="presParOf" srcId="{70378520-7A64-4345-AB19-FD7FA90E09A9}" destId="{ED85AB86-113D-4E39-AA25-424DAFA9497F}" srcOrd="3" destOrd="0" presId="urn:microsoft.com/office/officeart/2005/8/layout/radial6"/>
    <dgm:cxn modelId="{F49E07E6-DBD9-488A-86D7-2B6AB594D59D}" type="presParOf" srcId="{70378520-7A64-4345-AB19-FD7FA90E09A9}" destId="{99B72470-920F-419C-A823-1236AE4A547A}" srcOrd="4" destOrd="0" presId="urn:microsoft.com/office/officeart/2005/8/layout/radial6"/>
    <dgm:cxn modelId="{69B75CE8-9D41-4793-A16A-D6E9E79EFA32}" type="presParOf" srcId="{70378520-7A64-4345-AB19-FD7FA90E09A9}" destId="{5A8055D7-BA64-4FE2-826E-C14A02F4DA00}" srcOrd="5" destOrd="0" presId="urn:microsoft.com/office/officeart/2005/8/layout/radial6"/>
    <dgm:cxn modelId="{F512890A-7C97-4557-A366-16835DA4587F}" type="presParOf" srcId="{70378520-7A64-4345-AB19-FD7FA90E09A9}" destId="{D36A7CBD-917B-4545-A207-0C3407CCDD93}" srcOrd="6" destOrd="0" presId="urn:microsoft.com/office/officeart/2005/8/layout/radial6"/>
    <dgm:cxn modelId="{97629515-D7EA-47C8-B503-C11FCE4DBD7A}" type="presParOf" srcId="{70378520-7A64-4345-AB19-FD7FA90E09A9}" destId="{D39851F8-944D-4A44-9EB1-E845386255D7}" srcOrd="7" destOrd="0" presId="urn:microsoft.com/office/officeart/2005/8/layout/radial6"/>
    <dgm:cxn modelId="{E19F9C54-23AE-472D-ACAF-55A80819ECBB}" type="presParOf" srcId="{70378520-7A64-4345-AB19-FD7FA90E09A9}" destId="{F226B506-FD0E-43C7-81C7-168C2C94FB1C}" srcOrd="8" destOrd="0" presId="urn:microsoft.com/office/officeart/2005/8/layout/radial6"/>
    <dgm:cxn modelId="{8B15F289-2592-4F40-97DC-0861E56E64D8}" type="presParOf" srcId="{70378520-7A64-4345-AB19-FD7FA90E09A9}" destId="{B9F6D892-D8D8-49AC-A6C1-08DEB59404E6}" srcOrd="9" destOrd="0" presId="urn:microsoft.com/office/officeart/2005/8/layout/radial6"/>
    <dgm:cxn modelId="{D480FAB2-D420-4E4B-BB54-78775E7F9ED3}" type="presParOf" srcId="{70378520-7A64-4345-AB19-FD7FA90E09A9}" destId="{4081C0B9-309A-4757-A446-B54B6ACD19F0}" srcOrd="10" destOrd="0" presId="urn:microsoft.com/office/officeart/2005/8/layout/radial6"/>
    <dgm:cxn modelId="{2B917748-5A8E-4839-B793-3933CA810717}" type="presParOf" srcId="{70378520-7A64-4345-AB19-FD7FA90E09A9}" destId="{70E77958-C4B9-4591-843E-1F19FCFDAB3D}" srcOrd="11" destOrd="0" presId="urn:microsoft.com/office/officeart/2005/8/layout/radial6"/>
    <dgm:cxn modelId="{8936D06D-3E87-478A-95E6-7801B51B13E4}" type="presParOf" srcId="{70378520-7A64-4345-AB19-FD7FA90E09A9}" destId="{CA20BB5D-6564-447B-BF68-63C1956EC0EE}" srcOrd="12" destOrd="0" presId="urn:microsoft.com/office/officeart/2005/8/layout/radial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1A9CFE2-1D3E-46D3-963F-7358A7558510}" type="doc">
      <dgm:prSet loTypeId="urn:microsoft.com/office/officeart/2005/8/layout/hierarchy4" loCatId="list" qsTypeId="urn:microsoft.com/office/officeart/2005/8/quickstyle/simple2" qsCatId="simple" csTypeId="urn:microsoft.com/office/officeart/2005/8/colors/colorful4" csCatId="colorful" phldr="1"/>
      <dgm:spPr/>
      <dgm:t>
        <a:bodyPr/>
        <a:lstStyle/>
        <a:p>
          <a:endParaRPr lang="en-US"/>
        </a:p>
      </dgm:t>
    </dgm:pt>
    <dgm:pt modelId="{3F7E006B-EF4F-4F79-9348-B95B4DE5B2A3}">
      <dgm:prSet phldrT="[Text]" custT="1"/>
      <dgm:spPr/>
      <dgm:t>
        <a:bodyPr/>
        <a:lstStyle/>
        <a:p>
          <a:r>
            <a:rPr lang="en-US" sz="2000" b="1" dirty="0"/>
            <a:t>A large down payment will save me more money than a small down payment?</a:t>
          </a:r>
        </a:p>
      </dgm:t>
    </dgm:pt>
    <dgm:pt modelId="{78123837-FD10-482F-9F75-5034A9243442}" type="parTrans" cxnId="{1B3B0E1C-B28A-4DB9-98F9-66451CF077A9}">
      <dgm:prSet/>
      <dgm:spPr/>
      <dgm:t>
        <a:bodyPr/>
        <a:lstStyle/>
        <a:p>
          <a:endParaRPr lang="en-US"/>
        </a:p>
      </dgm:t>
    </dgm:pt>
    <dgm:pt modelId="{C0F7D861-9CA2-40FA-9F47-035054CA126A}" type="sibTrans" cxnId="{1B3B0E1C-B28A-4DB9-98F9-66451CF077A9}">
      <dgm:prSet/>
      <dgm:spPr/>
      <dgm:t>
        <a:bodyPr/>
        <a:lstStyle/>
        <a:p>
          <a:endParaRPr lang="en-US"/>
        </a:p>
      </dgm:t>
    </dgm:pt>
    <dgm:pt modelId="{58CA5C41-BCAA-479D-9606-0203992B1F5F}">
      <dgm:prSet phldrT="[Text]"/>
      <dgm:spPr>
        <a:solidFill>
          <a:schemeClr val="accent1"/>
        </a:solidFill>
      </dgm:spPr>
      <dgm:t>
        <a:bodyPr/>
        <a:lstStyle/>
        <a:p>
          <a:r>
            <a:rPr lang="en-US" b="1" dirty="0"/>
            <a:t>True</a:t>
          </a:r>
        </a:p>
      </dgm:t>
    </dgm:pt>
    <dgm:pt modelId="{ED5DB22F-E068-43C3-BA82-DCDF6AB5610F}" type="parTrans" cxnId="{BA6E669B-7432-4CFD-8414-8AE83409C96B}">
      <dgm:prSet/>
      <dgm:spPr/>
      <dgm:t>
        <a:bodyPr/>
        <a:lstStyle/>
        <a:p>
          <a:endParaRPr lang="en-US"/>
        </a:p>
      </dgm:t>
    </dgm:pt>
    <dgm:pt modelId="{36130405-C193-4482-BEF0-3C2B3C850F1B}" type="sibTrans" cxnId="{BA6E669B-7432-4CFD-8414-8AE83409C96B}">
      <dgm:prSet/>
      <dgm:spPr/>
      <dgm:t>
        <a:bodyPr/>
        <a:lstStyle/>
        <a:p>
          <a:endParaRPr lang="en-US"/>
        </a:p>
      </dgm:t>
    </dgm:pt>
    <dgm:pt modelId="{14A81A2E-636C-4F88-9754-43A1B5149D43}">
      <dgm:prSet phldrT="[Text]"/>
      <dgm:spPr>
        <a:solidFill>
          <a:schemeClr val="accent1"/>
        </a:solidFill>
      </dgm:spPr>
      <dgm:t>
        <a:bodyPr/>
        <a:lstStyle/>
        <a:p>
          <a:r>
            <a:rPr lang="en-US" b="1" dirty="0"/>
            <a:t>False</a:t>
          </a:r>
        </a:p>
      </dgm:t>
    </dgm:pt>
    <dgm:pt modelId="{7A675472-D283-4A14-9306-91AAEBEBFC46}" type="parTrans" cxnId="{5F59DAD4-66E6-41F5-A8FE-65DB1398B831}">
      <dgm:prSet/>
      <dgm:spPr/>
      <dgm:t>
        <a:bodyPr/>
        <a:lstStyle/>
        <a:p>
          <a:endParaRPr lang="en-US"/>
        </a:p>
      </dgm:t>
    </dgm:pt>
    <dgm:pt modelId="{74E18804-9F2D-408B-B0D2-0DA5AFB29CD7}" type="sibTrans" cxnId="{5F59DAD4-66E6-41F5-A8FE-65DB1398B831}">
      <dgm:prSet/>
      <dgm:spPr/>
      <dgm:t>
        <a:bodyPr/>
        <a:lstStyle/>
        <a:p>
          <a:endParaRPr lang="en-US"/>
        </a:p>
      </dgm:t>
    </dgm:pt>
    <dgm:pt modelId="{02E77A9A-0BBF-4BAD-BDE2-1C7C42C6B4FD}">
      <dgm:prSet phldrT="[Text]" custT="1"/>
      <dgm:spPr/>
      <dgm:t>
        <a:bodyPr/>
        <a:lstStyle/>
        <a:p>
          <a:r>
            <a:rPr lang="en-US" sz="2000" b="1" dirty="0"/>
            <a:t>A 15-year mortgage will save me more money over time than a 30-year mortgage?</a:t>
          </a:r>
        </a:p>
      </dgm:t>
    </dgm:pt>
    <dgm:pt modelId="{2057172C-1F9F-4CFD-B04A-F3AC2CDF80D1}" type="parTrans" cxnId="{C17E31D5-EF7B-4C39-AF87-A0EC7512D66A}">
      <dgm:prSet/>
      <dgm:spPr/>
      <dgm:t>
        <a:bodyPr/>
        <a:lstStyle/>
        <a:p>
          <a:endParaRPr lang="en-US"/>
        </a:p>
      </dgm:t>
    </dgm:pt>
    <dgm:pt modelId="{B5794E9C-A508-4978-AF37-CFDA9A3E851F}" type="sibTrans" cxnId="{C17E31D5-EF7B-4C39-AF87-A0EC7512D66A}">
      <dgm:prSet/>
      <dgm:spPr/>
      <dgm:t>
        <a:bodyPr/>
        <a:lstStyle/>
        <a:p>
          <a:endParaRPr lang="en-US"/>
        </a:p>
      </dgm:t>
    </dgm:pt>
    <dgm:pt modelId="{7D5D2324-41FC-4328-8BFB-B364AB611A0E}">
      <dgm:prSet phldrT="[Text]"/>
      <dgm:spPr>
        <a:solidFill>
          <a:schemeClr val="accent1"/>
        </a:solidFill>
      </dgm:spPr>
      <dgm:t>
        <a:bodyPr/>
        <a:lstStyle/>
        <a:p>
          <a:r>
            <a:rPr lang="en-US" b="1" dirty="0"/>
            <a:t>True</a:t>
          </a:r>
        </a:p>
      </dgm:t>
    </dgm:pt>
    <dgm:pt modelId="{BA90B26A-51C6-4EAE-BD6C-B2D8B2894E6E}" type="parTrans" cxnId="{07D07284-29B2-483A-86A1-53E53977E302}">
      <dgm:prSet/>
      <dgm:spPr/>
      <dgm:t>
        <a:bodyPr/>
        <a:lstStyle/>
        <a:p>
          <a:endParaRPr lang="en-US"/>
        </a:p>
      </dgm:t>
    </dgm:pt>
    <dgm:pt modelId="{598C1F7B-6E34-429E-8AF8-748B5E85A543}" type="sibTrans" cxnId="{07D07284-29B2-483A-86A1-53E53977E302}">
      <dgm:prSet/>
      <dgm:spPr/>
      <dgm:t>
        <a:bodyPr/>
        <a:lstStyle/>
        <a:p>
          <a:endParaRPr lang="en-US"/>
        </a:p>
      </dgm:t>
    </dgm:pt>
    <dgm:pt modelId="{8E0E58FF-37A1-438C-9AC8-C913AC1168E2}">
      <dgm:prSet phldrT="[Text]" custT="1"/>
      <dgm:spPr/>
      <dgm:t>
        <a:bodyPr/>
        <a:lstStyle/>
        <a:p>
          <a:r>
            <a:rPr lang="en-US" sz="2000" b="1" dirty="0"/>
            <a:t>Making an extra principal payment saves me money?</a:t>
          </a:r>
        </a:p>
      </dgm:t>
    </dgm:pt>
    <dgm:pt modelId="{15640432-BFB2-45D3-8501-FC3862076083}" type="parTrans" cxnId="{CB50B0FB-AB1C-4545-AEAD-992F1DF20809}">
      <dgm:prSet/>
      <dgm:spPr/>
      <dgm:t>
        <a:bodyPr/>
        <a:lstStyle/>
        <a:p>
          <a:endParaRPr lang="en-US"/>
        </a:p>
      </dgm:t>
    </dgm:pt>
    <dgm:pt modelId="{30CE2B55-A464-40AB-A470-B9E59B45651C}" type="sibTrans" cxnId="{CB50B0FB-AB1C-4545-AEAD-992F1DF20809}">
      <dgm:prSet/>
      <dgm:spPr/>
      <dgm:t>
        <a:bodyPr/>
        <a:lstStyle/>
        <a:p>
          <a:endParaRPr lang="en-US"/>
        </a:p>
      </dgm:t>
    </dgm:pt>
    <dgm:pt modelId="{D1FCB8C6-82AC-4FE1-8C29-78CC0D9F7A51}">
      <dgm:prSet phldrT="[Text]"/>
      <dgm:spPr>
        <a:solidFill>
          <a:schemeClr val="accent1"/>
        </a:solidFill>
      </dgm:spPr>
      <dgm:t>
        <a:bodyPr/>
        <a:lstStyle/>
        <a:p>
          <a:r>
            <a:rPr lang="en-US" b="1" dirty="0"/>
            <a:t>True</a:t>
          </a:r>
        </a:p>
      </dgm:t>
    </dgm:pt>
    <dgm:pt modelId="{EBDEA50D-2053-44A4-8B62-F3679D5D95C3}" type="parTrans" cxnId="{B795219A-6D0F-4620-963E-2F5D9D052FED}">
      <dgm:prSet/>
      <dgm:spPr/>
      <dgm:t>
        <a:bodyPr/>
        <a:lstStyle/>
        <a:p>
          <a:endParaRPr lang="en-US"/>
        </a:p>
      </dgm:t>
    </dgm:pt>
    <dgm:pt modelId="{498278FE-DA63-4344-BB59-B75A7BB7ED43}" type="sibTrans" cxnId="{B795219A-6D0F-4620-963E-2F5D9D052FED}">
      <dgm:prSet/>
      <dgm:spPr/>
      <dgm:t>
        <a:bodyPr/>
        <a:lstStyle/>
        <a:p>
          <a:endParaRPr lang="en-US"/>
        </a:p>
      </dgm:t>
    </dgm:pt>
    <dgm:pt modelId="{D5B489CB-3D26-40C5-A48E-58442D95738E}">
      <dgm:prSet phldrT="[Text]" custT="1"/>
      <dgm:spPr/>
      <dgm:t>
        <a:bodyPr/>
        <a:lstStyle/>
        <a:p>
          <a:r>
            <a:rPr lang="en-US" sz="2000" b="1" dirty="0"/>
            <a:t>The interest rate is the main factor determining the cost of my mortgage?</a:t>
          </a:r>
        </a:p>
      </dgm:t>
    </dgm:pt>
    <dgm:pt modelId="{FDE48055-2152-4389-9314-94475AAAC69C}" type="parTrans" cxnId="{EF004823-38E9-42E1-B611-54D14CB2D466}">
      <dgm:prSet/>
      <dgm:spPr/>
      <dgm:t>
        <a:bodyPr/>
        <a:lstStyle/>
        <a:p>
          <a:endParaRPr lang="en-US"/>
        </a:p>
      </dgm:t>
    </dgm:pt>
    <dgm:pt modelId="{0E8F7AAC-55C1-4597-B885-F1AFAAB56DF1}" type="sibTrans" cxnId="{EF004823-38E9-42E1-B611-54D14CB2D466}">
      <dgm:prSet/>
      <dgm:spPr/>
      <dgm:t>
        <a:bodyPr/>
        <a:lstStyle/>
        <a:p>
          <a:endParaRPr lang="en-US"/>
        </a:p>
      </dgm:t>
    </dgm:pt>
    <dgm:pt modelId="{C6FBB01A-A18C-4BA6-89C4-1B8024AB39FB}">
      <dgm:prSet phldrT="[Text]"/>
      <dgm:spPr>
        <a:solidFill>
          <a:schemeClr val="accent1"/>
        </a:solidFill>
      </dgm:spPr>
      <dgm:t>
        <a:bodyPr/>
        <a:lstStyle/>
        <a:p>
          <a:r>
            <a:rPr lang="en-US" b="1" dirty="0"/>
            <a:t>False</a:t>
          </a:r>
        </a:p>
      </dgm:t>
    </dgm:pt>
    <dgm:pt modelId="{C3DC9B63-0A1B-4A28-8F82-551B2F534CDE}" type="parTrans" cxnId="{0F1A482F-A4C9-48B1-A123-0A3629C0F7BA}">
      <dgm:prSet/>
      <dgm:spPr/>
      <dgm:t>
        <a:bodyPr/>
        <a:lstStyle/>
        <a:p>
          <a:endParaRPr lang="en-US"/>
        </a:p>
      </dgm:t>
    </dgm:pt>
    <dgm:pt modelId="{5757AEEC-DE9F-40EC-BD36-5BE71B5BBC4C}" type="sibTrans" cxnId="{0F1A482F-A4C9-48B1-A123-0A3629C0F7BA}">
      <dgm:prSet/>
      <dgm:spPr/>
      <dgm:t>
        <a:bodyPr/>
        <a:lstStyle/>
        <a:p>
          <a:endParaRPr lang="en-US"/>
        </a:p>
      </dgm:t>
    </dgm:pt>
    <dgm:pt modelId="{60BE237A-D3FD-44D0-9072-C42B7B53F917}">
      <dgm:prSet phldrT="[Text]"/>
      <dgm:spPr>
        <a:solidFill>
          <a:schemeClr val="accent1"/>
        </a:solidFill>
      </dgm:spPr>
      <dgm:t>
        <a:bodyPr/>
        <a:lstStyle/>
        <a:p>
          <a:r>
            <a:rPr lang="en-US" b="1" dirty="0"/>
            <a:t>False</a:t>
          </a:r>
        </a:p>
      </dgm:t>
    </dgm:pt>
    <dgm:pt modelId="{7CE76E2C-0593-4494-8880-EEE17EBD5896}" type="parTrans" cxnId="{354794EE-0428-40A3-A546-0E22A5E107E7}">
      <dgm:prSet/>
      <dgm:spPr/>
      <dgm:t>
        <a:bodyPr/>
        <a:lstStyle/>
        <a:p>
          <a:endParaRPr lang="en-US"/>
        </a:p>
      </dgm:t>
    </dgm:pt>
    <dgm:pt modelId="{3E61DD32-45A4-46D6-8195-95C74D2096C0}" type="sibTrans" cxnId="{354794EE-0428-40A3-A546-0E22A5E107E7}">
      <dgm:prSet/>
      <dgm:spPr/>
      <dgm:t>
        <a:bodyPr/>
        <a:lstStyle/>
        <a:p>
          <a:endParaRPr lang="en-US"/>
        </a:p>
      </dgm:t>
    </dgm:pt>
    <dgm:pt modelId="{09EEF80E-4474-471E-98FE-66061C94BEA6}">
      <dgm:prSet phldrT="[Text]"/>
      <dgm:spPr>
        <a:solidFill>
          <a:schemeClr val="accent1"/>
        </a:solidFill>
      </dgm:spPr>
      <dgm:t>
        <a:bodyPr/>
        <a:lstStyle/>
        <a:p>
          <a:r>
            <a:rPr lang="en-US" b="1" dirty="0"/>
            <a:t>True</a:t>
          </a:r>
        </a:p>
      </dgm:t>
    </dgm:pt>
    <dgm:pt modelId="{C94520B3-A27B-469C-8D55-7E1489E2959A}" type="parTrans" cxnId="{5F32FF7A-EE18-4E5D-A8F7-05F83E39F8D1}">
      <dgm:prSet/>
      <dgm:spPr/>
      <dgm:t>
        <a:bodyPr/>
        <a:lstStyle/>
        <a:p>
          <a:endParaRPr lang="en-US"/>
        </a:p>
      </dgm:t>
    </dgm:pt>
    <dgm:pt modelId="{F88F6239-94D4-4001-8684-CBCE67FB40B2}" type="sibTrans" cxnId="{5F32FF7A-EE18-4E5D-A8F7-05F83E39F8D1}">
      <dgm:prSet/>
      <dgm:spPr/>
      <dgm:t>
        <a:bodyPr/>
        <a:lstStyle/>
        <a:p>
          <a:endParaRPr lang="en-US"/>
        </a:p>
      </dgm:t>
    </dgm:pt>
    <dgm:pt modelId="{91A528A4-76EC-4DA1-8786-8D2C6851A541}">
      <dgm:prSet phldrT="[Text]"/>
      <dgm:spPr>
        <a:solidFill>
          <a:schemeClr val="accent1"/>
        </a:solidFill>
      </dgm:spPr>
      <dgm:t>
        <a:bodyPr/>
        <a:lstStyle/>
        <a:p>
          <a:r>
            <a:rPr lang="en-US" b="1" dirty="0"/>
            <a:t>False</a:t>
          </a:r>
        </a:p>
      </dgm:t>
    </dgm:pt>
    <dgm:pt modelId="{B5FF129A-2343-4583-9B88-B52F39578EBA}" type="parTrans" cxnId="{A00AA9C3-20D6-47CA-8DD9-DB1B3530C8FF}">
      <dgm:prSet/>
      <dgm:spPr/>
      <dgm:t>
        <a:bodyPr/>
        <a:lstStyle/>
        <a:p>
          <a:endParaRPr lang="en-US"/>
        </a:p>
      </dgm:t>
    </dgm:pt>
    <dgm:pt modelId="{C005BAC5-D6BE-4733-BAF9-E36F41DA608A}" type="sibTrans" cxnId="{A00AA9C3-20D6-47CA-8DD9-DB1B3530C8FF}">
      <dgm:prSet/>
      <dgm:spPr/>
      <dgm:t>
        <a:bodyPr/>
        <a:lstStyle/>
        <a:p>
          <a:endParaRPr lang="en-US"/>
        </a:p>
      </dgm:t>
    </dgm:pt>
    <dgm:pt modelId="{09F0B455-3A6E-47E4-AD92-AFEA8457A1D9}" type="pres">
      <dgm:prSet presAssocID="{31A9CFE2-1D3E-46D3-963F-7358A7558510}" presName="Name0" presStyleCnt="0">
        <dgm:presLayoutVars>
          <dgm:chPref val="1"/>
          <dgm:dir/>
          <dgm:animOne val="branch"/>
          <dgm:animLvl val="lvl"/>
          <dgm:resizeHandles/>
        </dgm:presLayoutVars>
      </dgm:prSet>
      <dgm:spPr/>
    </dgm:pt>
    <dgm:pt modelId="{6D082C0E-51A5-4083-8131-AB28385FF895}" type="pres">
      <dgm:prSet presAssocID="{3F7E006B-EF4F-4F79-9348-B95B4DE5B2A3}" presName="vertOne" presStyleCnt="0"/>
      <dgm:spPr/>
    </dgm:pt>
    <dgm:pt modelId="{509ACB55-3342-49CE-A0AF-4DE95D7F5DE4}" type="pres">
      <dgm:prSet presAssocID="{3F7E006B-EF4F-4F79-9348-B95B4DE5B2A3}" presName="txOne" presStyleLbl="node0" presStyleIdx="0" presStyleCnt="4">
        <dgm:presLayoutVars>
          <dgm:chPref val="3"/>
        </dgm:presLayoutVars>
      </dgm:prSet>
      <dgm:spPr/>
    </dgm:pt>
    <dgm:pt modelId="{BC8D9985-ACA3-4252-B92F-CA875999E946}" type="pres">
      <dgm:prSet presAssocID="{3F7E006B-EF4F-4F79-9348-B95B4DE5B2A3}" presName="parTransOne" presStyleCnt="0"/>
      <dgm:spPr/>
    </dgm:pt>
    <dgm:pt modelId="{EA1BC405-B79E-4248-ACB1-D5672F647E77}" type="pres">
      <dgm:prSet presAssocID="{3F7E006B-EF4F-4F79-9348-B95B4DE5B2A3}" presName="horzOne" presStyleCnt="0"/>
      <dgm:spPr/>
    </dgm:pt>
    <dgm:pt modelId="{E98D8EC0-2E01-4E2D-8B3E-DB33DC7FB016}" type="pres">
      <dgm:prSet presAssocID="{58CA5C41-BCAA-479D-9606-0203992B1F5F}" presName="vertTwo" presStyleCnt="0"/>
      <dgm:spPr/>
    </dgm:pt>
    <dgm:pt modelId="{6201F86A-E8AB-4E3E-B7DA-82CF3C6866BB}" type="pres">
      <dgm:prSet presAssocID="{58CA5C41-BCAA-479D-9606-0203992B1F5F}" presName="txTwo" presStyleLbl="node2" presStyleIdx="0" presStyleCnt="8" custScaleY="22483">
        <dgm:presLayoutVars>
          <dgm:chPref val="3"/>
        </dgm:presLayoutVars>
      </dgm:prSet>
      <dgm:spPr/>
    </dgm:pt>
    <dgm:pt modelId="{E159EB36-9066-43CA-8D8B-02DA2B8A5E73}" type="pres">
      <dgm:prSet presAssocID="{58CA5C41-BCAA-479D-9606-0203992B1F5F}" presName="horzTwo" presStyleCnt="0"/>
      <dgm:spPr/>
    </dgm:pt>
    <dgm:pt modelId="{7D8BFEAE-5448-41AD-A20E-93D7CDF71CC0}" type="pres">
      <dgm:prSet presAssocID="{36130405-C193-4482-BEF0-3C2B3C850F1B}" presName="sibSpaceTwo" presStyleCnt="0"/>
      <dgm:spPr/>
    </dgm:pt>
    <dgm:pt modelId="{0B9A511A-101C-4EDF-B669-A4C02D55ED89}" type="pres">
      <dgm:prSet presAssocID="{14A81A2E-636C-4F88-9754-43A1B5149D43}" presName="vertTwo" presStyleCnt="0"/>
      <dgm:spPr/>
    </dgm:pt>
    <dgm:pt modelId="{FEB7EEF2-1B89-42D2-9E75-CA481C9786BC}" type="pres">
      <dgm:prSet presAssocID="{14A81A2E-636C-4F88-9754-43A1B5149D43}" presName="txTwo" presStyleLbl="node2" presStyleIdx="1" presStyleCnt="8" custScaleY="22483">
        <dgm:presLayoutVars>
          <dgm:chPref val="3"/>
        </dgm:presLayoutVars>
      </dgm:prSet>
      <dgm:spPr/>
    </dgm:pt>
    <dgm:pt modelId="{8D0B4CC8-F4DE-488B-9A8F-45FA36D16C48}" type="pres">
      <dgm:prSet presAssocID="{14A81A2E-636C-4F88-9754-43A1B5149D43}" presName="horzTwo" presStyleCnt="0"/>
      <dgm:spPr/>
    </dgm:pt>
    <dgm:pt modelId="{1A66B678-5739-4403-95E9-26D12BE2FB85}" type="pres">
      <dgm:prSet presAssocID="{C0F7D861-9CA2-40FA-9F47-035054CA126A}" presName="sibSpaceOne" presStyleCnt="0"/>
      <dgm:spPr/>
    </dgm:pt>
    <dgm:pt modelId="{EE8D724C-E255-4AFC-A2C9-CD25C60E46DA}" type="pres">
      <dgm:prSet presAssocID="{02E77A9A-0BBF-4BAD-BDE2-1C7C42C6B4FD}" presName="vertOne" presStyleCnt="0"/>
      <dgm:spPr/>
    </dgm:pt>
    <dgm:pt modelId="{CD9B8DFF-66C0-4525-AEDF-86CC990478C4}" type="pres">
      <dgm:prSet presAssocID="{02E77A9A-0BBF-4BAD-BDE2-1C7C42C6B4FD}" presName="txOne" presStyleLbl="node0" presStyleIdx="1" presStyleCnt="4">
        <dgm:presLayoutVars>
          <dgm:chPref val="3"/>
        </dgm:presLayoutVars>
      </dgm:prSet>
      <dgm:spPr/>
    </dgm:pt>
    <dgm:pt modelId="{7CAC4610-E712-4F58-B51A-7DD69281C347}" type="pres">
      <dgm:prSet presAssocID="{02E77A9A-0BBF-4BAD-BDE2-1C7C42C6B4FD}" presName="parTransOne" presStyleCnt="0"/>
      <dgm:spPr/>
    </dgm:pt>
    <dgm:pt modelId="{4C2CA3EC-CBB1-457F-B330-96E1D54FCED8}" type="pres">
      <dgm:prSet presAssocID="{02E77A9A-0BBF-4BAD-BDE2-1C7C42C6B4FD}" presName="horzOne" presStyleCnt="0"/>
      <dgm:spPr/>
    </dgm:pt>
    <dgm:pt modelId="{A17C75DC-4AEE-4684-9424-01FA69E18B60}" type="pres">
      <dgm:prSet presAssocID="{7D5D2324-41FC-4328-8BFB-B364AB611A0E}" presName="vertTwo" presStyleCnt="0"/>
      <dgm:spPr/>
    </dgm:pt>
    <dgm:pt modelId="{FF44073A-2A3C-43A3-8B89-1231BC05B88A}" type="pres">
      <dgm:prSet presAssocID="{7D5D2324-41FC-4328-8BFB-B364AB611A0E}" presName="txTwo" presStyleLbl="node2" presStyleIdx="2" presStyleCnt="8" custScaleY="22483">
        <dgm:presLayoutVars>
          <dgm:chPref val="3"/>
        </dgm:presLayoutVars>
      </dgm:prSet>
      <dgm:spPr/>
    </dgm:pt>
    <dgm:pt modelId="{2583A741-B676-4B0A-9216-0504A38C709D}" type="pres">
      <dgm:prSet presAssocID="{7D5D2324-41FC-4328-8BFB-B364AB611A0E}" presName="horzTwo" presStyleCnt="0"/>
      <dgm:spPr/>
    </dgm:pt>
    <dgm:pt modelId="{8B3C0B25-A9E4-4BEF-94FA-0110E4E7D81E}" type="pres">
      <dgm:prSet presAssocID="{598C1F7B-6E34-429E-8AF8-748B5E85A543}" presName="sibSpaceTwo" presStyleCnt="0"/>
      <dgm:spPr/>
    </dgm:pt>
    <dgm:pt modelId="{5003ABCF-55C9-4FA3-B558-EC2E38A94676}" type="pres">
      <dgm:prSet presAssocID="{C6FBB01A-A18C-4BA6-89C4-1B8024AB39FB}" presName="vertTwo" presStyleCnt="0"/>
      <dgm:spPr/>
    </dgm:pt>
    <dgm:pt modelId="{E4610A17-DB90-4CCA-B25D-1902EAC453AB}" type="pres">
      <dgm:prSet presAssocID="{C6FBB01A-A18C-4BA6-89C4-1B8024AB39FB}" presName="txTwo" presStyleLbl="node2" presStyleIdx="3" presStyleCnt="8" custScaleY="22483">
        <dgm:presLayoutVars>
          <dgm:chPref val="3"/>
        </dgm:presLayoutVars>
      </dgm:prSet>
      <dgm:spPr/>
    </dgm:pt>
    <dgm:pt modelId="{28757B37-ACF7-4CED-B558-85CA8AEC2BD3}" type="pres">
      <dgm:prSet presAssocID="{C6FBB01A-A18C-4BA6-89C4-1B8024AB39FB}" presName="horzTwo" presStyleCnt="0"/>
      <dgm:spPr/>
    </dgm:pt>
    <dgm:pt modelId="{5CD55057-BFA4-4026-9BAD-F229F2885174}" type="pres">
      <dgm:prSet presAssocID="{B5794E9C-A508-4978-AF37-CFDA9A3E851F}" presName="sibSpaceOne" presStyleCnt="0"/>
      <dgm:spPr/>
    </dgm:pt>
    <dgm:pt modelId="{D9BA1197-0EC6-40B1-8729-0472FFC6FF30}" type="pres">
      <dgm:prSet presAssocID="{8E0E58FF-37A1-438C-9AC8-C913AC1168E2}" presName="vertOne" presStyleCnt="0"/>
      <dgm:spPr/>
    </dgm:pt>
    <dgm:pt modelId="{58598ABC-E54C-4CEB-B4C1-DC89835D841E}" type="pres">
      <dgm:prSet presAssocID="{8E0E58FF-37A1-438C-9AC8-C913AC1168E2}" presName="txOne" presStyleLbl="node0" presStyleIdx="2" presStyleCnt="4">
        <dgm:presLayoutVars>
          <dgm:chPref val="3"/>
        </dgm:presLayoutVars>
      </dgm:prSet>
      <dgm:spPr/>
    </dgm:pt>
    <dgm:pt modelId="{9A994AC0-84B9-4C0B-8A34-8D1FD5C9ABA1}" type="pres">
      <dgm:prSet presAssocID="{8E0E58FF-37A1-438C-9AC8-C913AC1168E2}" presName="parTransOne" presStyleCnt="0"/>
      <dgm:spPr/>
    </dgm:pt>
    <dgm:pt modelId="{A17A3720-5A88-4DCA-A350-B656814553B0}" type="pres">
      <dgm:prSet presAssocID="{8E0E58FF-37A1-438C-9AC8-C913AC1168E2}" presName="horzOne" presStyleCnt="0"/>
      <dgm:spPr/>
    </dgm:pt>
    <dgm:pt modelId="{C86537AE-BDB0-4EA7-802F-C9A35254D8A4}" type="pres">
      <dgm:prSet presAssocID="{D1FCB8C6-82AC-4FE1-8C29-78CC0D9F7A51}" presName="vertTwo" presStyleCnt="0"/>
      <dgm:spPr/>
    </dgm:pt>
    <dgm:pt modelId="{C9A8E4EA-0B01-49AD-AAAC-23EE238D67A6}" type="pres">
      <dgm:prSet presAssocID="{D1FCB8C6-82AC-4FE1-8C29-78CC0D9F7A51}" presName="txTwo" presStyleLbl="node2" presStyleIdx="4" presStyleCnt="8" custScaleY="22483">
        <dgm:presLayoutVars>
          <dgm:chPref val="3"/>
        </dgm:presLayoutVars>
      </dgm:prSet>
      <dgm:spPr/>
    </dgm:pt>
    <dgm:pt modelId="{9B33D0D4-40F6-47C5-B039-210E7990C9FD}" type="pres">
      <dgm:prSet presAssocID="{D1FCB8C6-82AC-4FE1-8C29-78CC0D9F7A51}" presName="horzTwo" presStyleCnt="0"/>
      <dgm:spPr/>
    </dgm:pt>
    <dgm:pt modelId="{01E53203-F71F-4A05-AF60-84AA8BD6E4D3}" type="pres">
      <dgm:prSet presAssocID="{498278FE-DA63-4344-BB59-B75A7BB7ED43}" presName="sibSpaceTwo" presStyleCnt="0"/>
      <dgm:spPr/>
    </dgm:pt>
    <dgm:pt modelId="{F4AECC56-6AE9-4286-AA4A-B7D651E53286}" type="pres">
      <dgm:prSet presAssocID="{60BE237A-D3FD-44D0-9072-C42B7B53F917}" presName="vertTwo" presStyleCnt="0"/>
      <dgm:spPr/>
    </dgm:pt>
    <dgm:pt modelId="{B9DD30B8-C1E9-4C49-8571-C115C848A988}" type="pres">
      <dgm:prSet presAssocID="{60BE237A-D3FD-44D0-9072-C42B7B53F917}" presName="txTwo" presStyleLbl="node2" presStyleIdx="5" presStyleCnt="8" custScaleY="22483">
        <dgm:presLayoutVars>
          <dgm:chPref val="3"/>
        </dgm:presLayoutVars>
      </dgm:prSet>
      <dgm:spPr/>
    </dgm:pt>
    <dgm:pt modelId="{C2BA6895-C637-44DC-835F-CB9DDFDCC35D}" type="pres">
      <dgm:prSet presAssocID="{60BE237A-D3FD-44D0-9072-C42B7B53F917}" presName="horzTwo" presStyleCnt="0"/>
      <dgm:spPr/>
    </dgm:pt>
    <dgm:pt modelId="{CEF25E01-C5EE-45E5-B97F-51EEEE0989AB}" type="pres">
      <dgm:prSet presAssocID="{30CE2B55-A464-40AB-A470-B9E59B45651C}" presName="sibSpaceOne" presStyleCnt="0"/>
      <dgm:spPr/>
    </dgm:pt>
    <dgm:pt modelId="{2C6691F9-B090-40ED-A66C-22819FAF9FFE}" type="pres">
      <dgm:prSet presAssocID="{D5B489CB-3D26-40C5-A48E-58442D95738E}" presName="vertOne" presStyleCnt="0"/>
      <dgm:spPr/>
    </dgm:pt>
    <dgm:pt modelId="{CB6225C5-D121-484D-A39C-7BFA578EDE8D}" type="pres">
      <dgm:prSet presAssocID="{D5B489CB-3D26-40C5-A48E-58442D95738E}" presName="txOne" presStyleLbl="node0" presStyleIdx="3" presStyleCnt="4" custScaleX="112548" custLinFactNeighborX="636">
        <dgm:presLayoutVars>
          <dgm:chPref val="3"/>
        </dgm:presLayoutVars>
      </dgm:prSet>
      <dgm:spPr/>
    </dgm:pt>
    <dgm:pt modelId="{8AFCCBD8-B1CD-46FD-9E56-6E2138C6F38D}" type="pres">
      <dgm:prSet presAssocID="{D5B489CB-3D26-40C5-A48E-58442D95738E}" presName="parTransOne" presStyleCnt="0"/>
      <dgm:spPr/>
    </dgm:pt>
    <dgm:pt modelId="{19A59678-268E-4F4B-BD3E-B5E6CC795026}" type="pres">
      <dgm:prSet presAssocID="{D5B489CB-3D26-40C5-A48E-58442D95738E}" presName="horzOne" presStyleCnt="0"/>
      <dgm:spPr/>
    </dgm:pt>
    <dgm:pt modelId="{357AD081-3EB3-4D18-B5F9-FB2E15A8AB9F}" type="pres">
      <dgm:prSet presAssocID="{09EEF80E-4474-471E-98FE-66061C94BEA6}" presName="vertTwo" presStyleCnt="0"/>
      <dgm:spPr/>
    </dgm:pt>
    <dgm:pt modelId="{2A6A1E33-9D59-40C8-9149-C51341609845}" type="pres">
      <dgm:prSet presAssocID="{09EEF80E-4474-471E-98FE-66061C94BEA6}" presName="txTwo" presStyleLbl="node2" presStyleIdx="6" presStyleCnt="8" custScaleY="22483">
        <dgm:presLayoutVars>
          <dgm:chPref val="3"/>
        </dgm:presLayoutVars>
      </dgm:prSet>
      <dgm:spPr/>
    </dgm:pt>
    <dgm:pt modelId="{4A1A1CF4-F259-4917-BA8F-E52F2DD77F1E}" type="pres">
      <dgm:prSet presAssocID="{09EEF80E-4474-471E-98FE-66061C94BEA6}" presName="horzTwo" presStyleCnt="0"/>
      <dgm:spPr/>
    </dgm:pt>
    <dgm:pt modelId="{925F9B6B-CFF6-4C36-BCF1-C632F80E53D1}" type="pres">
      <dgm:prSet presAssocID="{F88F6239-94D4-4001-8684-CBCE67FB40B2}" presName="sibSpaceTwo" presStyleCnt="0"/>
      <dgm:spPr/>
    </dgm:pt>
    <dgm:pt modelId="{97C1AB0C-9972-4474-91FC-586604E4EF0D}" type="pres">
      <dgm:prSet presAssocID="{91A528A4-76EC-4DA1-8786-8D2C6851A541}" presName="vertTwo" presStyleCnt="0"/>
      <dgm:spPr/>
    </dgm:pt>
    <dgm:pt modelId="{92D9BE96-6098-454D-B2B9-6B29B61389E6}" type="pres">
      <dgm:prSet presAssocID="{91A528A4-76EC-4DA1-8786-8D2C6851A541}" presName="txTwo" presStyleLbl="node2" presStyleIdx="7" presStyleCnt="8" custScaleY="22483">
        <dgm:presLayoutVars>
          <dgm:chPref val="3"/>
        </dgm:presLayoutVars>
      </dgm:prSet>
      <dgm:spPr/>
    </dgm:pt>
    <dgm:pt modelId="{92094B60-281C-41D1-AF89-772DC76C7F28}" type="pres">
      <dgm:prSet presAssocID="{91A528A4-76EC-4DA1-8786-8D2C6851A541}" presName="horzTwo" presStyleCnt="0"/>
      <dgm:spPr/>
    </dgm:pt>
  </dgm:ptLst>
  <dgm:cxnLst>
    <dgm:cxn modelId="{6D987404-7672-4670-8AFE-99E169125C34}" type="presOf" srcId="{7D5D2324-41FC-4328-8BFB-B364AB611A0E}" destId="{FF44073A-2A3C-43A3-8B89-1231BC05B88A}" srcOrd="0" destOrd="0" presId="urn:microsoft.com/office/officeart/2005/8/layout/hierarchy4"/>
    <dgm:cxn modelId="{D4ADE305-8856-4234-BBC2-639614DB4A44}" type="presOf" srcId="{91A528A4-76EC-4DA1-8786-8D2C6851A541}" destId="{92D9BE96-6098-454D-B2B9-6B29B61389E6}" srcOrd="0" destOrd="0" presId="urn:microsoft.com/office/officeart/2005/8/layout/hierarchy4"/>
    <dgm:cxn modelId="{0FC8FB0D-B7AA-4B98-BA05-189DE1C7DA4D}" type="presOf" srcId="{31A9CFE2-1D3E-46D3-963F-7358A7558510}" destId="{09F0B455-3A6E-47E4-AD92-AFEA8457A1D9}" srcOrd="0" destOrd="0" presId="urn:microsoft.com/office/officeart/2005/8/layout/hierarchy4"/>
    <dgm:cxn modelId="{4D87EB10-DA4D-4E6F-83FD-DCBC347AA441}" type="presOf" srcId="{3F7E006B-EF4F-4F79-9348-B95B4DE5B2A3}" destId="{509ACB55-3342-49CE-A0AF-4DE95D7F5DE4}" srcOrd="0" destOrd="0" presId="urn:microsoft.com/office/officeart/2005/8/layout/hierarchy4"/>
    <dgm:cxn modelId="{1B3B0E1C-B28A-4DB9-98F9-66451CF077A9}" srcId="{31A9CFE2-1D3E-46D3-963F-7358A7558510}" destId="{3F7E006B-EF4F-4F79-9348-B95B4DE5B2A3}" srcOrd="0" destOrd="0" parTransId="{78123837-FD10-482F-9F75-5034A9243442}" sibTransId="{C0F7D861-9CA2-40FA-9F47-035054CA126A}"/>
    <dgm:cxn modelId="{EF004823-38E9-42E1-B611-54D14CB2D466}" srcId="{31A9CFE2-1D3E-46D3-963F-7358A7558510}" destId="{D5B489CB-3D26-40C5-A48E-58442D95738E}" srcOrd="3" destOrd="0" parTransId="{FDE48055-2152-4389-9314-94475AAAC69C}" sibTransId="{0E8F7AAC-55C1-4597-B885-F1AFAAB56DF1}"/>
    <dgm:cxn modelId="{0F1A482F-A4C9-48B1-A123-0A3629C0F7BA}" srcId="{02E77A9A-0BBF-4BAD-BDE2-1C7C42C6B4FD}" destId="{C6FBB01A-A18C-4BA6-89C4-1B8024AB39FB}" srcOrd="1" destOrd="0" parTransId="{C3DC9B63-0A1B-4A28-8F82-551B2F534CDE}" sibTransId="{5757AEEC-DE9F-40EC-BD36-5BE71B5BBC4C}"/>
    <dgm:cxn modelId="{FD75BC41-3380-4ED1-A125-DA27C7F6D8F3}" type="presOf" srcId="{8E0E58FF-37A1-438C-9AC8-C913AC1168E2}" destId="{58598ABC-E54C-4CEB-B4C1-DC89835D841E}" srcOrd="0" destOrd="0" presId="urn:microsoft.com/office/officeart/2005/8/layout/hierarchy4"/>
    <dgm:cxn modelId="{FCE2D94F-B11F-4D26-952C-A71B9CFBDFD8}" type="presOf" srcId="{58CA5C41-BCAA-479D-9606-0203992B1F5F}" destId="{6201F86A-E8AB-4E3E-B7DA-82CF3C6866BB}" srcOrd="0" destOrd="0" presId="urn:microsoft.com/office/officeart/2005/8/layout/hierarchy4"/>
    <dgm:cxn modelId="{D9A52B70-6AD2-41DA-9324-CB760FC39370}" type="presOf" srcId="{09EEF80E-4474-471E-98FE-66061C94BEA6}" destId="{2A6A1E33-9D59-40C8-9149-C51341609845}" srcOrd="0" destOrd="0" presId="urn:microsoft.com/office/officeart/2005/8/layout/hierarchy4"/>
    <dgm:cxn modelId="{5F32FF7A-EE18-4E5D-A8F7-05F83E39F8D1}" srcId="{D5B489CB-3D26-40C5-A48E-58442D95738E}" destId="{09EEF80E-4474-471E-98FE-66061C94BEA6}" srcOrd="0" destOrd="0" parTransId="{C94520B3-A27B-469C-8D55-7E1489E2959A}" sibTransId="{F88F6239-94D4-4001-8684-CBCE67FB40B2}"/>
    <dgm:cxn modelId="{07D07284-29B2-483A-86A1-53E53977E302}" srcId="{02E77A9A-0BBF-4BAD-BDE2-1C7C42C6B4FD}" destId="{7D5D2324-41FC-4328-8BFB-B364AB611A0E}" srcOrd="0" destOrd="0" parTransId="{BA90B26A-51C6-4EAE-BD6C-B2D8B2894E6E}" sibTransId="{598C1F7B-6E34-429E-8AF8-748B5E85A543}"/>
    <dgm:cxn modelId="{C54D0185-4269-4296-B2BB-1557ACF5F9D3}" type="presOf" srcId="{D1FCB8C6-82AC-4FE1-8C29-78CC0D9F7A51}" destId="{C9A8E4EA-0B01-49AD-AAAC-23EE238D67A6}" srcOrd="0" destOrd="0" presId="urn:microsoft.com/office/officeart/2005/8/layout/hierarchy4"/>
    <dgm:cxn modelId="{B795219A-6D0F-4620-963E-2F5D9D052FED}" srcId="{8E0E58FF-37A1-438C-9AC8-C913AC1168E2}" destId="{D1FCB8C6-82AC-4FE1-8C29-78CC0D9F7A51}" srcOrd="0" destOrd="0" parTransId="{EBDEA50D-2053-44A4-8B62-F3679D5D95C3}" sibTransId="{498278FE-DA63-4344-BB59-B75A7BB7ED43}"/>
    <dgm:cxn modelId="{BA6E669B-7432-4CFD-8414-8AE83409C96B}" srcId="{3F7E006B-EF4F-4F79-9348-B95B4DE5B2A3}" destId="{58CA5C41-BCAA-479D-9606-0203992B1F5F}" srcOrd="0" destOrd="0" parTransId="{ED5DB22F-E068-43C3-BA82-DCDF6AB5610F}" sibTransId="{36130405-C193-4482-BEF0-3C2B3C850F1B}"/>
    <dgm:cxn modelId="{86517CAE-C27E-4D55-ACA2-35B5C670217D}" type="presOf" srcId="{60BE237A-D3FD-44D0-9072-C42B7B53F917}" destId="{B9DD30B8-C1E9-4C49-8571-C115C848A988}" srcOrd="0" destOrd="0" presId="urn:microsoft.com/office/officeart/2005/8/layout/hierarchy4"/>
    <dgm:cxn modelId="{7D0291C1-8D2C-43E4-81FF-A826EE5C5597}" type="presOf" srcId="{14A81A2E-636C-4F88-9754-43A1B5149D43}" destId="{FEB7EEF2-1B89-42D2-9E75-CA481C9786BC}" srcOrd="0" destOrd="0" presId="urn:microsoft.com/office/officeart/2005/8/layout/hierarchy4"/>
    <dgm:cxn modelId="{A00AA9C3-20D6-47CA-8DD9-DB1B3530C8FF}" srcId="{D5B489CB-3D26-40C5-A48E-58442D95738E}" destId="{91A528A4-76EC-4DA1-8786-8D2C6851A541}" srcOrd="1" destOrd="0" parTransId="{B5FF129A-2343-4583-9B88-B52F39578EBA}" sibTransId="{C005BAC5-D6BE-4733-BAF9-E36F41DA608A}"/>
    <dgm:cxn modelId="{D850CFD0-6016-4435-BE8B-C02F8FB4220C}" type="presOf" srcId="{02E77A9A-0BBF-4BAD-BDE2-1C7C42C6B4FD}" destId="{CD9B8DFF-66C0-4525-AEDF-86CC990478C4}" srcOrd="0" destOrd="0" presId="urn:microsoft.com/office/officeart/2005/8/layout/hierarchy4"/>
    <dgm:cxn modelId="{5F59DAD4-66E6-41F5-A8FE-65DB1398B831}" srcId="{3F7E006B-EF4F-4F79-9348-B95B4DE5B2A3}" destId="{14A81A2E-636C-4F88-9754-43A1B5149D43}" srcOrd="1" destOrd="0" parTransId="{7A675472-D283-4A14-9306-91AAEBEBFC46}" sibTransId="{74E18804-9F2D-408B-B0D2-0DA5AFB29CD7}"/>
    <dgm:cxn modelId="{C17E31D5-EF7B-4C39-AF87-A0EC7512D66A}" srcId="{31A9CFE2-1D3E-46D3-963F-7358A7558510}" destId="{02E77A9A-0BBF-4BAD-BDE2-1C7C42C6B4FD}" srcOrd="1" destOrd="0" parTransId="{2057172C-1F9F-4CFD-B04A-F3AC2CDF80D1}" sibTransId="{B5794E9C-A508-4978-AF37-CFDA9A3E851F}"/>
    <dgm:cxn modelId="{86D9ECEA-4789-4874-916C-CEE426B73315}" type="presOf" srcId="{D5B489CB-3D26-40C5-A48E-58442D95738E}" destId="{CB6225C5-D121-484D-A39C-7BFA578EDE8D}" srcOrd="0" destOrd="0" presId="urn:microsoft.com/office/officeart/2005/8/layout/hierarchy4"/>
    <dgm:cxn modelId="{354794EE-0428-40A3-A546-0E22A5E107E7}" srcId="{8E0E58FF-37A1-438C-9AC8-C913AC1168E2}" destId="{60BE237A-D3FD-44D0-9072-C42B7B53F917}" srcOrd="1" destOrd="0" parTransId="{7CE76E2C-0593-4494-8880-EEE17EBD5896}" sibTransId="{3E61DD32-45A4-46D6-8195-95C74D2096C0}"/>
    <dgm:cxn modelId="{ABE5B6F7-DAF1-4783-ACD3-72347FDDC40E}" type="presOf" srcId="{C6FBB01A-A18C-4BA6-89C4-1B8024AB39FB}" destId="{E4610A17-DB90-4CCA-B25D-1902EAC453AB}" srcOrd="0" destOrd="0" presId="urn:microsoft.com/office/officeart/2005/8/layout/hierarchy4"/>
    <dgm:cxn modelId="{CB50B0FB-AB1C-4545-AEAD-992F1DF20809}" srcId="{31A9CFE2-1D3E-46D3-963F-7358A7558510}" destId="{8E0E58FF-37A1-438C-9AC8-C913AC1168E2}" srcOrd="2" destOrd="0" parTransId="{15640432-BFB2-45D3-8501-FC3862076083}" sibTransId="{30CE2B55-A464-40AB-A470-B9E59B45651C}"/>
    <dgm:cxn modelId="{79534031-B518-4B82-905F-451CC23849CF}" type="presParOf" srcId="{09F0B455-3A6E-47E4-AD92-AFEA8457A1D9}" destId="{6D082C0E-51A5-4083-8131-AB28385FF895}" srcOrd="0" destOrd="0" presId="urn:microsoft.com/office/officeart/2005/8/layout/hierarchy4"/>
    <dgm:cxn modelId="{AAC596E4-D770-4D80-8DDD-775A345CC19A}" type="presParOf" srcId="{6D082C0E-51A5-4083-8131-AB28385FF895}" destId="{509ACB55-3342-49CE-A0AF-4DE95D7F5DE4}" srcOrd="0" destOrd="0" presId="urn:microsoft.com/office/officeart/2005/8/layout/hierarchy4"/>
    <dgm:cxn modelId="{90733F28-ECAE-4660-B087-5BCB8FF5AD91}" type="presParOf" srcId="{6D082C0E-51A5-4083-8131-AB28385FF895}" destId="{BC8D9985-ACA3-4252-B92F-CA875999E946}" srcOrd="1" destOrd="0" presId="urn:microsoft.com/office/officeart/2005/8/layout/hierarchy4"/>
    <dgm:cxn modelId="{E8AA66B8-8F9F-4532-9CBF-F3DEEBFD6677}" type="presParOf" srcId="{6D082C0E-51A5-4083-8131-AB28385FF895}" destId="{EA1BC405-B79E-4248-ACB1-D5672F647E77}" srcOrd="2" destOrd="0" presId="urn:microsoft.com/office/officeart/2005/8/layout/hierarchy4"/>
    <dgm:cxn modelId="{6C8C699A-68CD-4703-888C-4A145635CB7F}" type="presParOf" srcId="{EA1BC405-B79E-4248-ACB1-D5672F647E77}" destId="{E98D8EC0-2E01-4E2D-8B3E-DB33DC7FB016}" srcOrd="0" destOrd="0" presId="urn:microsoft.com/office/officeart/2005/8/layout/hierarchy4"/>
    <dgm:cxn modelId="{EA538F8D-3F4D-4FDB-9706-25DB65005798}" type="presParOf" srcId="{E98D8EC0-2E01-4E2D-8B3E-DB33DC7FB016}" destId="{6201F86A-E8AB-4E3E-B7DA-82CF3C6866BB}" srcOrd="0" destOrd="0" presId="urn:microsoft.com/office/officeart/2005/8/layout/hierarchy4"/>
    <dgm:cxn modelId="{5EE91240-65AE-495D-A4A7-DB138A188551}" type="presParOf" srcId="{E98D8EC0-2E01-4E2D-8B3E-DB33DC7FB016}" destId="{E159EB36-9066-43CA-8D8B-02DA2B8A5E73}" srcOrd="1" destOrd="0" presId="urn:microsoft.com/office/officeart/2005/8/layout/hierarchy4"/>
    <dgm:cxn modelId="{1CF752CA-6DF1-47D5-B83E-74E1C95680CA}" type="presParOf" srcId="{EA1BC405-B79E-4248-ACB1-D5672F647E77}" destId="{7D8BFEAE-5448-41AD-A20E-93D7CDF71CC0}" srcOrd="1" destOrd="0" presId="urn:microsoft.com/office/officeart/2005/8/layout/hierarchy4"/>
    <dgm:cxn modelId="{07CF0128-7A9C-4972-80E2-293F05499B68}" type="presParOf" srcId="{EA1BC405-B79E-4248-ACB1-D5672F647E77}" destId="{0B9A511A-101C-4EDF-B669-A4C02D55ED89}" srcOrd="2" destOrd="0" presId="urn:microsoft.com/office/officeart/2005/8/layout/hierarchy4"/>
    <dgm:cxn modelId="{9352048E-F58B-4F60-9AFA-B2B05942D655}" type="presParOf" srcId="{0B9A511A-101C-4EDF-B669-A4C02D55ED89}" destId="{FEB7EEF2-1B89-42D2-9E75-CA481C9786BC}" srcOrd="0" destOrd="0" presId="urn:microsoft.com/office/officeart/2005/8/layout/hierarchy4"/>
    <dgm:cxn modelId="{CE060072-1388-4BA3-8774-3E864487E9DA}" type="presParOf" srcId="{0B9A511A-101C-4EDF-B669-A4C02D55ED89}" destId="{8D0B4CC8-F4DE-488B-9A8F-45FA36D16C48}" srcOrd="1" destOrd="0" presId="urn:microsoft.com/office/officeart/2005/8/layout/hierarchy4"/>
    <dgm:cxn modelId="{66AC9D46-01BC-4390-A18E-14545A227201}" type="presParOf" srcId="{09F0B455-3A6E-47E4-AD92-AFEA8457A1D9}" destId="{1A66B678-5739-4403-95E9-26D12BE2FB85}" srcOrd="1" destOrd="0" presId="urn:microsoft.com/office/officeart/2005/8/layout/hierarchy4"/>
    <dgm:cxn modelId="{D4280A36-C123-46C1-BADF-C8F88C45BC25}" type="presParOf" srcId="{09F0B455-3A6E-47E4-AD92-AFEA8457A1D9}" destId="{EE8D724C-E255-4AFC-A2C9-CD25C60E46DA}" srcOrd="2" destOrd="0" presId="urn:microsoft.com/office/officeart/2005/8/layout/hierarchy4"/>
    <dgm:cxn modelId="{CEF3CFAB-2463-4523-B565-66BE9C07506F}" type="presParOf" srcId="{EE8D724C-E255-4AFC-A2C9-CD25C60E46DA}" destId="{CD9B8DFF-66C0-4525-AEDF-86CC990478C4}" srcOrd="0" destOrd="0" presId="urn:microsoft.com/office/officeart/2005/8/layout/hierarchy4"/>
    <dgm:cxn modelId="{0A4B9580-C7CD-4967-88AC-0722D9E96326}" type="presParOf" srcId="{EE8D724C-E255-4AFC-A2C9-CD25C60E46DA}" destId="{7CAC4610-E712-4F58-B51A-7DD69281C347}" srcOrd="1" destOrd="0" presId="urn:microsoft.com/office/officeart/2005/8/layout/hierarchy4"/>
    <dgm:cxn modelId="{05F12ED3-6FA5-4E4C-91B9-D63E83E218DE}" type="presParOf" srcId="{EE8D724C-E255-4AFC-A2C9-CD25C60E46DA}" destId="{4C2CA3EC-CBB1-457F-B330-96E1D54FCED8}" srcOrd="2" destOrd="0" presId="urn:microsoft.com/office/officeart/2005/8/layout/hierarchy4"/>
    <dgm:cxn modelId="{95D2766A-E469-4119-B281-E1A518FBECFC}" type="presParOf" srcId="{4C2CA3EC-CBB1-457F-B330-96E1D54FCED8}" destId="{A17C75DC-4AEE-4684-9424-01FA69E18B60}" srcOrd="0" destOrd="0" presId="urn:microsoft.com/office/officeart/2005/8/layout/hierarchy4"/>
    <dgm:cxn modelId="{B630AFA7-DD71-4318-AB12-361191BA75B2}" type="presParOf" srcId="{A17C75DC-4AEE-4684-9424-01FA69E18B60}" destId="{FF44073A-2A3C-43A3-8B89-1231BC05B88A}" srcOrd="0" destOrd="0" presId="urn:microsoft.com/office/officeart/2005/8/layout/hierarchy4"/>
    <dgm:cxn modelId="{42AA25DF-FD94-4013-9273-6CD5AA8E3A36}" type="presParOf" srcId="{A17C75DC-4AEE-4684-9424-01FA69E18B60}" destId="{2583A741-B676-4B0A-9216-0504A38C709D}" srcOrd="1" destOrd="0" presId="urn:microsoft.com/office/officeart/2005/8/layout/hierarchy4"/>
    <dgm:cxn modelId="{D669BB4E-7832-4B7D-86E8-874E4698C4BC}" type="presParOf" srcId="{4C2CA3EC-CBB1-457F-B330-96E1D54FCED8}" destId="{8B3C0B25-A9E4-4BEF-94FA-0110E4E7D81E}" srcOrd="1" destOrd="0" presId="urn:microsoft.com/office/officeart/2005/8/layout/hierarchy4"/>
    <dgm:cxn modelId="{34759779-B578-477A-9049-A1AE4B4C0A33}" type="presParOf" srcId="{4C2CA3EC-CBB1-457F-B330-96E1D54FCED8}" destId="{5003ABCF-55C9-4FA3-B558-EC2E38A94676}" srcOrd="2" destOrd="0" presId="urn:microsoft.com/office/officeart/2005/8/layout/hierarchy4"/>
    <dgm:cxn modelId="{CEEF4AF9-7BE8-4062-9386-51970DA134F2}" type="presParOf" srcId="{5003ABCF-55C9-4FA3-B558-EC2E38A94676}" destId="{E4610A17-DB90-4CCA-B25D-1902EAC453AB}" srcOrd="0" destOrd="0" presId="urn:microsoft.com/office/officeart/2005/8/layout/hierarchy4"/>
    <dgm:cxn modelId="{8CEB957F-7473-4797-89F0-9BED48C30CBC}" type="presParOf" srcId="{5003ABCF-55C9-4FA3-B558-EC2E38A94676}" destId="{28757B37-ACF7-4CED-B558-85CA8AEC2BD3}" srcOrd="1" destOrd="0" presId="urn:microsoft.com/office/officeart/2005/8/layout/hierarchy4"/>
    <dgm:cxn modelId="{7D40D60D-F29E-4CCA-8B12-E3A775908FC8}" type="presParOf" srcId="{09F0B455-3A6E-47E4-AD92-AFEA8457A1D9}" destId="{5CD55057-BFA4-4026-9BAD-F229F2885174}" srcOrd="3" destOrd="0" presId="urn:microsoft.com/office/officeart/2005/8/layout/hierarchy4"/>
    <dgm:cxn modelId="{0BECF2B4-5C22-4B10-875B-68FD5474348D}" type="presParOf" srcId="{09F0B455-3A6E-47E4-AD92-AFEA8457A1D9}" destId="{D9BA1197-0EC6-40B1-8729-0472FFC6FF30}" srcOrd="4" destOrd="0" presId="urn:microsoft.com/office/officeart/2005/8/layout/hierarchy4"/>
    <dgm:cxn modelId="{C63788BE-F4C2-43DA-9AA5-F173E73FB439}" type="presParOf" srcId="{D9BA1197-0EC6-40B1-8729-0472FFC6FF30}" destId="{58598ABC-E54C-4CEB-B4C1-DC89835D841E}" srcOrd="0" destOrd="0" presId="urn:microsoft.com/office/officeart/2005/8/layout/hierarchy4"/>
    <dgm:cxn modelId="{4DD1E72C-EE9C-475A-B74F-418A398B2200}" type="presParOf" srcId="{D9BA1197-0EC6-40B1-8729-0472FFC6FF30}" destId="{9A994AC0-84B9-4C0B-8A34-8D1FD5C9ABA1}" srcOrd="1" destOrd="0" presId="urn:microsoft.com/office/officeart/2005/8/layout/hierarchy4"/>
    <dgm:cxn modelId="{252285FB-EEB8-4CCE-B584-B5554E7C7090}" type="presParOf" srcId="{D9BA1197-0EC6-40B1-8729-0472FFC6FF30}" destId="{A17A3720-5A88-4DCA-A350-B656814553B0}" srcOrd="2" destOrd="0" presId="urn:microsoft.com/office/officeart/2005/8/layout/hierarchy4"/>
    <dgm:cxn modelId="{F22C3E62-F629-4DA0-AE4C-D15144F52A6E}" type="presParOf" srcId="{A17A3720-5A88-4DCA-A350-B656814553B0}" destId="{C86537AE-BDB0-4EA7-802F-C9A35254D8A4}" srcOrd="0" destOrd="0" presId="urn:microsoft.com/office/officeart/2005/8/layout/hierarchy4"/>
    <dgm:cxn modelId="{2D02C510-D4FF-47B9-A8BA-EEC1C20BF028}" type="presParOf" srcId="{C86537AE-BDB0-4EA7-802F-C9A35254D8A4}" destId="{C9A8E4EA-0B01-49AD-AAAC-23EE238D67A6}" srcOrd="0" destOrd="0" presId="urn:microsoft.com/office/officeart/2005/8/layout/hierarchy4"/>
    <dgm:cxn modelId="{5691BE65-3CAD-47C8-AB86-2313E100768E}" type="presParOf" srcId="{C86537AE-BDB0-4EA7-802F-C9A35254D8A4}" destId="{9B33D0D4-40F6-47C5-B039-210E7990C9FD}" srcOrd="1" destOrd="0" presId="urn:microsoft.com/office/officeart/2005/8/layout/hierarchy4"/>
    <dgm:cxn modelId="{B98CED25-734A-4DD7-AF7F-FA0AAA69C013}" type="presParOf" srcId="{A17A3720-5A88-4DCA-A350-B656814553B0}" destId="{01E53203-F71F-4A05-AF60-84AA8BD6E4D3}" srcOrd="1" destOrd="0" presId="urn:microsoft.com/office/officeart/2005/8/layout/hierarchy4"/>
    <dgm:cxn modelId="{A0A14150-8C82-4FB1-BC1E-FF2DA82E8A70}" type="presParOf" srcId="{A17A3720-5A88-4DCA-A350-B656814553B0}" destId="{F4AECC56-6AE9-4286-AA4A-B7D651E53286}" srcOrd="2" destOrd="0" presId="urn:microsoft.com/office/officeart/2005/8/layout/hierarchy4"/>
    <dgm:cxn modelId="{3F1CAA88-FCED-442C-9990-461E287FFE06}" type="presParOf" srcId="{F4AECC56-6AE9-4286-AA4A-B7D651E53286}" destId="{B9DD30B8-C1E9-4C49-8571-C115C848A988}" srcOrd="0" destOrd="0" presId="urn:microsoft.com/office/officeart/2005/8/layout/hierarchy4"/>
    <dgm:cxn modelId="{2DEC061F-FF62-4D69-A778-9FA7A0274B04}" type="presParOf" srcId="{F4AECC56-6AE9-4286-AA4A-B7D651E53286}" destId="{C2BA6895-C637-44DC-835F-CB9DDFDCC35D}" srcOrd="1" destOrd="0" presId="urn:microsoft.com/office/officeart/2005/8/layout/hierarchy4"/>
    <dgm:cxn modelId="{131D9DBA-5FDA-4243-A69B-D004604994CA}" type="presParOf" srcId="{09F0B455-3A6E-47E4-AD92-AFEA8457A1D9}" destId="{CEF25E01-C5EE-45E5-B97F-51EEEE0989AB}" srcOrd="5" destOrd="0" presId="urn:microsoft.com/office/officeart/2005/8/layout/hierarchy4"/>
    <dgm:cxn modelId="{448FC50D-025D-4E1C-BE1D-CBCCBD1675C8}" type="presParOf" srcId="{09F0B455-3A6E-47E4-AD92-AFEA8457A1D9}" destId="{2C6691F9-B090-40ED-A66C-22819FAF9FFE}" srcOrd="6" destOrd="0" presId="urn:microsoft.com/office/officeart/2005/8/layout/hierarchy4"/>
    <dgm:cxn modelId="{0F7E70AF-4EED-47D0-AF4A-974BC68B4378}" type="presParOf" srcId="{2C6691F9-B090-40ED-A66C-22819FAF9FFE}" destId="{CB6225C5-D121-484D-A39C-7BFA578EDE8D}" srcOrd="0" destOrd="0" presId="urn:microsoft.com/office/officeart/2005/8/layout/hierarchy4"/>
    <dgm:cxn modelId="{BF1141AA-DCF1-4733-8550-E7D9434A8A3D}" type="presParOf" srcId="{2C6691F9-B090-40ED-A66C-22819FAF9FFE}" destId="{8AFCCBD8-B1CD-46FD-9E56-6E2138C6F38D}" srcOrd="1" destOrd="0" presId="urn:microsoft.com/office/officeart/2005/8/layout/hierarchy4"/>
    <dgm:cxn modelId="{C73794F3-EE24-44FE-AAC3-C4B325D2BE27}" type="presParOf" srcId="{2C6691F9-B090-40ED-A66C-22819FAF9FFE}" destId="{19A59678-268E-4F4B-BD3E-B5E6CC795026}" srcOrd="2" destOrd="0" presId="urn:microsoft.com/office/officeart/2005/8/layout/hierarchy4"/>
    <dgm:cxn modelId="{3623970D-4393-4092-B5E1-6A93D8C9CB39}" type="presParOf" srcId="{19A59678-268E-4F4B-BD3E-B5E6CC795026}" destId="{357AD081-3EB3-4D18-B5F9-FB2E15A8AB9F}" srcOrd="0" destOrd="0" presId="urn:microsoft.com/office/officeart/2005/8/layout/hierarchy4"/>
    <dgm:cxn modelId="{F94D6449-F09D-45AB-A823-862DD91C1D72}" type="presParOf" srcId="{357AD081-3EB3-4D18-B5F9-FB2E15A8AB9F}" destId="{2A6A1E33-9D59-40C8-9149-C51341609845}" srcOrd="0" destOrd="0" presId="urn:microsoft.com/office/officeart/2005/8/layout/hierarchy4"/>
    <dgm:cxn modelId="{AD72B54B-3B9D-4BA9-A797-DF48C927FABC}" type="presParOf" srcId="{357AD081-3EB3-4D18-B5F9-FB2E15A8AB9F}" destId="{4A1A1CF4-F259-4917-BA8F-E52F2DD77F1E}" srcOrd="1" destOrd="0" presId="urn:microsoft.com/office/officeart/2005/8/layout/hierarchy4"/>
    <dgm:cxn modelId="{C0715B38-2AE7-4E65-BD93-BE66736103D9}" type="presParOf" srcId="{19A59678-268E-4F4B-BD3E-B5E6CC795026}" destId="{925F9B6B-CFF6-4C36-BCF1-C632F80E53D1}" srcOrd="1" destOrd="0" presId="urn:microsoft.com/office/officeart/2005/8/layout/hierarchy4"/>
    <dgm:cxn modelId="{CF6D775F-30CB-4C98-AAD4-70BE6F4B8971}" type="presParOf" srcId="{19A59678-268E-4F4B-BD3E-B5E6CC795026}" destId="{97C1AB0C-9972-4474-91FC-586604E4EF0D}" srcOrd="2" destOrd="0" presId="urn:microsoft.com/office/officeart/2005/8/layout/hierarchy4"/>
    <dgm:cxn modelId="{264EF517-49D2-4005-A88F-2DA884F81EA3}" type="presParOf" srcId="{97C1AB0C-9972-4474-91FC-586604E4EF0D}" destId="{92D9BE96-6098-454D-B2B9-6B29B61389E6}" srcOrd="0" destOrd="0" presId="urn:microsoft.com/office/officeart/2005/8/layout/hierarchy4"/>
    <dgm:cxn modelId="{A8A0D9C7-6BB7-4B1D-982F-63875A395E33}" type="presParOf" srcId="{97C1AB0C-9972-4474-91FC-586604E4EF0D}" destId="{92094B60-281C-41D1-AF89-772DC76C7F28}" srcOrd="1" destOrd="0" presId="urn:microsoft.com/office/officeart/2005/8/layout/hierarchy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26F9D8-11CD-4D54-BEB1-F54A66542F23}" type="doc">
      <dgm:prSet loTypeId="urn:microsoft.com/office/officeart/2005/8/layout/hierarchy3" loCatId="hierarchy" qsTypeId="urn:microsoft.com/office/officeart/2005/8/quickstyle/simple1" qsCatId="simple" csTypeId="urn:microsoft.com/office/officeart/2005/8/colors/colorful1" csCatId="colorful" phldr="1"/>
      <dgm:spPr/>
      <dgm:t>
        <a:bodyPr/>
        <a:lstStyle/>
        <a:p>
          <a:endParaRPr lang="en-US"/>
        </a:p>
      </dgm:t>
    </dgm:pt>
    <dgm:pt modelId="{054BE0D6-24C5-4292-BC78-1E2D98B80997}">
      <dgm:prSet/>
      <dgm:spPr/>
      <dgm:t>
        <a:bodyPr/>
        <a:lstStyle/>
        <a:p>
          <a:r>
            <a:rPr lang="en-US"/>
            <a:t>Asset Management</a:t>
          </a:r>
        </a:p>
      </dgm:t>
    </dgm:pt>
    <dgm:pt modelId="{AC242572-2F5D-4626-A40A-0C252B3C1C7A}" type="parTrans" cxnId="{529C47A2-7B92-4C1E-8248-8439FED6A79B}">
      <dgm:prSet/>
      <dgm:spPr/>
      <dgm:t>
        <a:bodyPr/>
        <a:lstStyle/>
        <a:p>
          <a:endParaRPr lang="en-US"/>
        </a:p>
      </dgm:t>
    </dgm:pt>
    <dgm:pt modelId="{98BCE577-8D8C-45D2-B247-CA404D120A6B}" type="sibTrans" cxnId="{529C47A2-7B92-4C1E-8248-8439FED6A79B}">
      <dgm:prSet/>
      <dgm:spPr/>
      <dgm:t>
        <a:bodyPr/>
        <a:lstStyle/>
        <a:p>
          <a:endParaRPr lang="en-US"/>
        </a:p>
      </dgm:t>
    </dgm:pt>
    <dgm:pt modelId="{9C75B2C6-BAA5-471E-8CCD-C70D63A54EAC}">
      <dgm:prSet/>
      <dgm:spPr/>
      <dgm:t>
        <a:bodyPr/>
        <a:lstStyle/>
        <a:p>
          <a:r>
            <a:rPr lang="en-US"/>
            <a:t>Liability Management</a:t>
          </a:r>
        </a:p>
      </dgm:t>
    </dgm:pt>
    <dgm:pt modelId="{7080C53E-743D-4CFE-9922-043C4008F8B4}" type="parTrans" cxnId="{132195BA-B615-4FE1-88C1-F636700EB716}">
      <dgm:prSet/>
      <dgm:spPr/>
      <dgm:t>
        <a:bodyPr/>
        <a:lstStyle/>
        <a:p>
          <a:endParaRPr lang="en-US"/>
        </a:p>
      </dgm:t>
    </dgm:pt>
    <dgm:pt modelId="{CA3FBAB9-8842-4645-9345-52DD9464364A}" type="sibTrans" cxnId="{132195BA-B615-4FE1-88C1-F636700EB716}">
      <dgm:prSet/>
      <dgm:spPr/>
      <dgm:t>
        <a:bodyPr/>
        <a:lstStyle/>
        <a:p>
          <a:endParaRPr lang="en-US"/>
        </a:p>
      </dgm:t>
    </dgm:pt>
    <dgm:pt modelId="{F36B800B-EDA1-4F87-9BD2-DE310B51CA18}" type="pres">
      <dgm:prSet presAssocID="{5826F9D8-11CD-4D54-BEB1-F54A66542F23}" presName="diagram" presStyleCnt="0">
        <dgm:presLayoutVars>
          <dgm:chPref val="1"/>
          <dgm:dir/>
          <dgm:animOne val="branch"/>
          <dgm:animLvl val="lvl"/>
          <dgm:resizeHandles/>
        </dgm:presLayoutVars>
      </dgm:prSet>
      <dgm:spPr/>
    </dgm:pt>
    <dgm:pt modelId="{611ADD4E-7BE1-44BA-AE08-0AA9B431873F}" type="pres">
      <dgm:prSet presAssocID="{054BE0D6-24C5-4292-BC78-1E2D98B80997}" presName="root" presStyleCnt="0"/>
      <dgm:spPr/>
    </dgm:pt>
    <dgm:pt modelId="{8553D2F9-0A2B-4D5F-B2D8-B37ADB0AFEAB}" type="pres">
      <dgm:prSet presAssocID="{054BE0D6-24C5-4292-BC78-1E2D98B80997}" presName="rootComposite" presStyleCnt="0"/>
      <dgm:spPr/>
    </dgm:pt>
    <dgm:pt modelId="{C34D757C-F1E3-40D6-B6B8-E9B824CAFD2A}" type="pres">
      <dgm:prSet presAssocID="{054BE0D6-24C5-4292-BC78-1E2D98B80997}" presName="rootText" presStyleLbl="node1" presStyleIdx="0" presStyleCnt="2"/>
      <dgm:spPr/>
    </dgm:pt>
    <dgm:pt modelId="{1C92295F-9CD9-49CC-B8B5-C4D58B477B4A}" type="pres">
      <dgm:prSet presAssocID="{054BE0D6-24C5-4292-BC78-1E2D98B80997}" presName="rootConnector" presStyleLbl="node1" presStyleIdx="0" presStyleCnt="2"/>
      <dgm:spPr/>
    </dgm:pt>
    <dgm:pt modelId="{FF8CC712-04D7-4055-9218-067B6D5303B6}" type="pres">
      <dgm:prSet presAssocID="{054BE0D6-24C5-4292-BC78-1E2D98B80997}" presName="childShape" presStyleCnt="0"/>
      <dgm:spPr/>
    </dgm:pt>
    <dgm:pt modelId="{E9C97173-8675-4CD0-9DA8-D363CA610A73}" type="pres">
      <dgm:prSet presAssocID="{9C75B2C6-BAA5-471E-8CCD-C70D63A54EAC}" presName="root" presStyleCnt="0"/>
      <dgm:spPr/>
    </dgm:pt>
    <dgm:pt modelId="{716F85A2-C1CF-475F-BCD1-73BC6E339659}" type="pres">
      <dgm:prSet presAssocID="{9C75B2C6-BAA5-471E-8CCD-C70D63A54EAC}" presName="rootComposite" presStyleCnt="0"/>
      <dgm:spPr/>
    </dgm:pt>
    <dgm:pt modelId="{5143055E-CDF3-4538-98E9-60ECA2C872AC}" type="pres">
      <dgm:prSet presAssocID="{9C75B2C6-BAA5-471E-8CCD-C70D63A54EAC}" presName="rootText" presStyleLbl="node1" presStyleIdx="1" presStyleCnt="2" custLinFactNeighborX="3476" custLinFactNeighborY="-1274"/>
      <dgm:spPr/>
    </dgm:pt>
    <dgm:pt modelId="{7E154B4B-55AD-42D0-A82F-51F2440F2C56}" type="pres">
      <dgm:prSet presAssocID="{9C75B2C6-BAA5-471E-8CCD-C70D63A54EAC}" presName="rootConnector" presStyleLbl="node1" presStyleIdx="1" presStyleCnt="2"/>
      <dgm:spPr/>
    </dgm:pt>
    <dgm:pt modelId="{F6FB8C53-C459-4008-838D-BFC9CA6DC785}" type="pres">
      <dgm:prSet presAssocID="{9C75B2C6-BAA5-471E-8CCD-C70D63A54EAC}" presName="childShape" presStyleCnt="0"/>
      <dgm:spPr/>
    </dgm:pt>
  </dgm:ptLst>
  <dgm:cxnLst>
    <dgm:cxn modelId="{CE2B1E22-2F8D-449D-AE1D-6834F9EBB01B}" type="presOf" srcId="{5826F9D8-11CD-4D54-BEB1-F54A66542F23}" destId="{F36B800B-EDA1-4F87-9BD2-DE310B51CA18}" srcOrd="0" destOrd="0" presId="urn:microsoft.com/office/officeart/2005/8/layout/hierarchy3"/>
    <dgm:cxn modelId="{928D7777-E5A7-419D-802E-CEADE5819198}" type="presOf" srcId="{9C75B2C6-BAA5-471E-8CCD-C70D63A54EAC}" destId="{5143055E-CDF3-4538-98E9-60ECA2C872AC}" srcOrd="0" destOrd="0" presId="urn:microsoft.com/office/officeart/2005/8/layout/hierarchy3"/>
    <dgm:cxn modelId="{098BAD8C-66F6-4883-A5F2-F7E131654AB8}" type="presOf" srcId="{9C75B2C6-BAA5-471E-8CCD-C70D63A54EAC}" destId="{7E154B4B-55AD-42D0-A82F-51F2440F2C56}" srcOrd="1" destOrd="0" presId="urn:microsoft.com/office/officeart/2005/8/layout/hierarchy3"/>
    <dgm:cxn modelId="{A1D8228F-6CC1-4366-9D56-F23C37383E18}" type="presOf" srcId="{054BE0D6-24C5-4292-BC78-1E2D98B80997}" destId="{C34D757C-F1E3-40D6-B6B8-E9B824CAFD2A}" srcOrd="0" destOrd="0" presId="urn:microsoft.com/office/officeart/2005/8/layout/hierarchy3"/>
    <dgm:cxn modelId="{529C47A2-7B92-4C1E-8248-8439FED6A79B}" srcId="{5826F9D8-11CD-4D54-BEB1-F54A66542F23}" destId="{054BE0D6-24C5-4292-BC78-1E2D98B80997}" srcOrd="0" destOrd="0" parTransId="{AC242572-2F5D-4626-A40A-0C252B3C1C7A}" sibTransId="{98BCE577-8D8C-45D2-B247-CA404D120A6B}"/>
    <dgm:cxn modelId="{132195BA-B615-4FE1-88C1-F636700EB716}" srcId="{5826F9D8-11CD-4D54-BEB1-F54A66542F23}" destId="{9C75B2C6-BAA5-471E-8CCD-C70D63A54EAC}" srcOrd="1" destOrd="0" parTransId="{7080C53E-743D-4CFE-9922-043C4008F8B4}" sibTransId="{CA3FBAB9-8842-4645-9345-52DD9464364A}"/>
    <dgm:cxn modelId="{727DC1CA-3CC0-497A-B46B-2985185AAFAA}" type="presOf" srcId="{054BE0D6-24C5-4292-BC78-1E2D98B80997}" destId="{1C92295F-9CD9-49CC-B8B5-C4D58B477B4A}" srcOrd="1" destOrd="0" presId="urn:microsoft.com/office/officeart/2005/8/layout/hierarchy3"/>
    <dgm:cxn modelId="{0EE73A1B-1C9A-4AED-98A9-21267FF9A880}" type="presParOf" srcId="{F36B800B-EDA1-4F87-9BD2-DE310B51CA18}" destId="{611ADD4E-7BE1-44BA-AE08-0AA9B431873F}" srcOrd="0" destOrd="0" presId="urn:microsoft.com/office/officeart/2005/8/layout/hierarchy3"/>
    <dgm:cxn modelId="{09984C60-5796-4C56-A22E-BA4B23B80D6A}" type="presParOf" srcId="{611ADD4E-7BE1-44BA-AE08-0AA9B431873F}" destId="{8553D2F9-0A2B-4D5F-B2D8-B37ADB0AFEAB}" srcOrd="0" destOrd="0" presId="urn:microsoft.com/office/officeart/2005/8/layout/hierarchy3"/>
    <dgm:cxn modelId="{F6DB402A-4718-4FBC-8C1B-2B508746D606}" type="presParOf" srcId="{8553D2F9-0A2B-4D5F-B2D8-B37ADB0AFEAB}" destId="{C34D757C-F1E3-40D6-B6B8-E9B824CAFD2A}" srcOrd="0" destOrd="0" presId="urn:microsoft.com/office/officeart/2005/8/layout/hierarchy3"/>
    <dgm:cxn modelId="{897182CC-1F76-44E4-837C-68659DC9877E}" type="presParOf" srcId="{8553D2F9-0A2B-4D5F-B2D8-B37ADB0AFEAB}" destId="{1C92295F-9CD9-49CC-B8B5-C4D58B477B4A}" srcOrd="1" destOrd="0" presId="urn:microsoft.com/office/officeart/2005/8/layout/hierarchy3"/>
    <dgm:cxn modelId="{F6264CAF-DAC2-427D-B2EB-CC516C4FAB70}" type="presParOf" srcId="{611ADD4E-7BE1-44BA-AE08-0AA9B431873F}" destId="{FF8CC712-04D7-4055-9218-067B6D5303B6}" srcOrd="1" destOrd="0" presId="urn:microsoft.com/office/officeart/2005/8/layout/hierarchy3"/>
    <dgm:cxn modelId="{8F080910-AA80-4979-8426-3F580906F3B1}" type="presParOf" srcId="{F36B800B-EDA1-4F87-9BD2-DE310B51CA18}" destId="{E9C97173-8675-4CD0-9DA8-D363CA610A73}" srcOrd="1" destOrd="0" presId="urn:microsoft.com/office/officeart/2005/8/layout/hierarchy3"/>
    <dgm:cxn modelId="{E1BE0C80-9AAC-4272-B109-D88639A3B96E}" type="presParOf" srcId="{E9C97173-8675-4CD0-9DA8-D363CA610A73}" destId="{716F85A2-C1CF-475F-BCD1-73BC6E339659}" srcOrd="0" destOrd="0" presId="urn:microsoft.com/office/officeart/2005/8/layout/hierarchy3"/>
    <dgm:cxn modelId="{1C82059D-317F-456E-B748-DCF37F516156}" type="presParOf" srcId="{716F85A2-C1CF-475F-BCD1-73BC6E339659}" destId="{5143055E-CDF3-4538-98E9-60ECA2C872AC}" srcOrd="0" destOrd="0" presId="urn:microsoft.com/office/officeart/2005/8/layout/hierarchy3"/>
    <dgm:cxn modelId="{22E991DD-2903-4C03-BEA8-FF1BD5958478}" type="presParOf" srcId="{716F85A2-C1CF-475F-BCD1-73BC6E339659}" destId="{7E154B4B-55AD-42D0-A82F-51F2440F2C56}" srcOrd="1" destOrd="0" presId="urn:microsoft.com/office/officeart/2005/8/layout/hierarchy3"/>
    <dgm:cxn modelId="{567BC8AE-0F00-456C-B704-6936D95258BD}" type="presParOf" srcId="{E9C97173-8675-4CD0-9DA8-D363CA610A73}" destId="{F6FB8C53-C459-4008-838D-BFC9CA6DC785}"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9ACB55-3342-49CE-A0AF-4DE95D7F5DE4}">
      <dsp:nvSpPr>
        <dsp:cNvPr id="0" name=""/>
        <dsp:cNvSpPr/>
      </dsp:nvSpPr>
      <dsp:spPr>
        <a:xfrm>
          <a:off x="314" y="2400"/>
          <a:ext cx="1814423" cy="3166417"/>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 large down payment will save me more money than a small down payment?</a:t>
          </a:r>
        </a:p>
      </dsp:txBody>
      <dsp:txXfrm>
        <a:off x="53457" y="55543"/>
        <a:ext cx="1708137" cy="3060131"/>
      </dsp:txXfrm>
    </dsp:sp>
    <dsp:sp modelId="{6201F86A-E8AB-4E3E-B7DA-82CF3C6866BB}">
      <dsp:nvSpPr>
        <dsp:cNvPr id="0" name=""/>
        <dsp:cNvSpPr/>
      </dsp:nvSpPr>
      <dsp:spPr>
        <a:xfrm>
          <a:off x="314"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True</a:t>
          </a:r>
        </a:p>
      </dsp:txBody>
      <dsp:txXfrm>
        <a:off x="21165" y="3522944"/>
        <a:ext cx="828942" cy="670203"/>
      </dsp:txXfrm>
    </dsp:sp>
    <dsp:sp modelId="{FEB7EEF2-1B89-42D2-9E75-CA481C9786BC}">
      <dsp:nvSpPr>
        <dsp:cNvPr id="0" name=""/>
        <dsp:cNvSpPr/>
      </dsp:nvSpPr>
      <dsp:spPr>
        <a:xfrm>
          <a:off x="944092"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False</a:t>
          </a:r>
        </a:p>
      </dsp:txBody>
      <dsp:txXfrm>
        <a:off x="964943" y="3522944"/>
        <a:ext cx="828942" cy="670203"/>
      </dsp:txXfrm>
    </dsp:sp>
    <dsp:sp modelId="{CD9B8DFF-66C0-4525-AEDF-86CC990478C4}">
      <dsp:nvSpPr>
        <dsp:cNvPr id="0" name=""/>
        <dsp:cNvSpPr/>
      </dsp:nvSpPr>
      <dsp:spPr>
        <a:xfrm>
          <a:off x="1961005" y="2400"/>
          <a:ext cx="1814423" cy="3166417"/>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 15-year mortgage will save me more money over time than a 30-year mortgage?</a:t>
          </a:r>
        </a:p>
      </dsp:txBody>
      <dsp:txXfrm>
        <a:off x="2014148" y="55543"/>
        <a:ext cx="1708137" cy="3060131"/>
      </dsp:txXfrm>
    </dsp:sp>
    <dsp:sp modelId="{FF44073A-2A3C-43A3-8B89-1231BC05B88A}">
      <dsp:nvSpPr>
        <dsp:cNvPr id="0" name=""/>
        <dsp:cNvSpPr/>
      </dsp:nvSpPr>
      <dsp:spPr>
        <a:xfrm>
          <a:off x="1961005"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True</a:t>
          </a:r>
        </a:p>
      </dsp:txBody>
      <dsp:txXfrm>
        <a:off x="1981856" y="3522944"/>
        <a:ext cx="828942" cy="670203"/>
      </dsp:txXfrm>
    </dsp:sp>
    <dsp:sp modelId="{E4610A17-DB90-4CCA-B25D-1902EAC453AB}">
      <dsp:nvSpPr>
        <dsp:cNvPr id="0" name=""/>
        <dsp:cNvSpPr/>
      </dsp:nvSpPr>
      <dsp:spPr>
        <a:xfrm>
          <a:off x="2904784"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False</a:t>
          </a:r>
        </a:p>
      </dsp:txBody>
      <dsp:txXfrm>
        <a:off x="2925635" y="3522944"/>
        <a:ext cx="828942" cy="670203"/>
      </dsp:txXfrm>
    </dsp:sp>
    <dsp:sp modelId="{58598ABC-E54C-4CEB-B4C1-DC89835D841E}">
      <dsp:nvSpPr>
        <dsp:cNvPr id="0" name=""/>
        <dsp:cNvSpPr/>
      </dsp:nvSpPr>
      <dsp:spPr>
        <a:xfrm>
          <a:off x="3921697" y="2400"/>
          <a:ext cx="1814423" cy="3166417"/>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Making an extra principal payment saves me money?</a:t>
          </a:r>
        </a:p>
      </dsp:txBody>
      <dsp:txXfrm>
        <a:off x="3974840" y="55543"/>
        <a:ext cx="1708137" cy="3060131"/>
      </dsp:txXfrm>
    </dsp:sp>
    <dsp:sp modelId="{C9A8E4EA-0B01-49AD-AAAC-23EE238D67A6}">
      <dsp:nvSpPr>
        <dsp:cNvPr id="0" name=""/>
        <dsp:cNvSpPr/>
      </dsp:nvSpPr>
      <dsp:spPr>
        <a:xfrm>
          <a:off x="3921697"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True</a:t>
          </a:r>
        </a:p>
      </dsp:txBody>
      <dsp:txXfrm>
        <a:off x="3942548" y="3522944"/>
        <a:ext cx="828942" cy="670203"/>
      </dsp:txXfrm>
    </dsp:sp>
    <dsp:sp modelId="{B9DD30B8-C1E9-4C49-8571-C115C848A988}">
      <dsp:nvSpPr>
        <dsp:cNvPr id="0" name=""/>
        <dsp:cNvSpPr/>
      </dsp:nvSpPr>
      <dsp:spPr>
        <a:xfrm>
          <a:off x="4865475"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False</a:t>
          </a:r>
        </a:p>
      </dsp:txBody>
      <dsp:txXfrm>
        <a:off x="4886326" y="3522944"/>
        <a:ext cx="828942" cy="670203"/>
      </dsp:txXfrm>
    </dsp:sp>
    <dsp:sp modelId="{CB6225C5-D121-484D-A39C-7BFA578EDE8D}">
      <dsp:nvSpPr>
        <dsp:cNvPr id="0" name=""/>
        <dsp:cNvSpPr/>
      </dsp:nvSpPr>
      <dsp:spPr>
        <a:xfrm>
          <a:off x="5882702" y="2400"/>
          <a:ext cx="2042097" cy="3166417"/>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The interest rate is the main factor determining the cost of my mortgage?</a:t>
          </a:r>
        </a:p>
      </dsp:txBody>
      <dsp:txXfrm>
        <a:off x="5942513" y="62211"/>
        <a:ext cx="1922475" cy="3046795"/>
      </dsp:txXfrm>
    </dsp:sp>
    <dsp:sp modelId="{2A6A1E33-9D59-40C8-9149-C51341609845}">
      <dsp:nvSpPr>
        <dsp:cNvPr id="0" name=""/>
        <dsp:cNvSpPr/>
      </dsp:nvSpPr>
      <dsp:spPr>
        <a:xfrm>
          <a:off x="5996225"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True</a:t>
          </a:r>
        </a:p>
      </dsp:txBody>
      <dsp:txXfrm>
        <a:off x="6017076" y="3522944"/>
        <a:ext cx="828942" cy="670203"/>
      </dsp:txXfrm>
    </dsp:sp>
    <dsp:sp modelId="{92D9BE96-6098-454D-B2B9-6B29B61389E6}">
      <dsp:nvSpPr>
        <dsp:cNvPr id="0" name=""/>
        <dsp:cNvSpPr/>
      </dsp:nvSpPr>
      <dsp:spPr>
        <a:xfrm>
          <a:off x="6940004"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False</a:t>
          </a:r>
        </a:p>
      </dsp:txBody>
      <dsp:txXfrm>
        <a:off x="6960855" y="3522944"/>
        <a:ext cx="828942" cy="6702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C1CC41-BC77-4F85-861A-3E4C4545A5A4}">
      <dsp:nvSpPr>
        <dsp:cNvPr id="0" name=""/>
        <dsp:cNvSpPr/>
      </dsp:nvSpPr>
      <dsp:spPr>
        <a:xfrm>
          <a:off x="304809" y="0"/>
          <a:ext cx="7086550" cy="3505200"/>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F5A060-1B1F-4139-B8FE-99323E8EDE8F}">
      <dsp:nvSpPr>
        <dsp:cNvPr id="0" name=""/>
        <dsp:cNvSpPr/>
      </dsp:nvSpPr>
      <dsp:spPr>
        <a:xfrm>
          <a:off x="1662" y="1051559"/>
          <a:ext cx="2368979" cy="1402080"/>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b="1" kern="1200" dirty="0"/>
            <a:t>Safety</a:t>
          </a:r>
        </a:p>
      </dsp:txBody>
      <dsp:txXfrm>
        <a:off x="70106" y="1120003"/>
        <a:ext cx="2232091" cy="1265192"/>
      </dsp:txXfrm>
    </dsp:sp>
    <dsp:sp modelId="{64A4B637-3EF6-4355-BEB8-FE71EE67F87B}">
      <dsp:nvSpPr>
        <dsp:cNvPr id="0" name=""/>
        <dsp:cNvSpPr/>
      </dsp:nvSpPr>
      <dsp:spPr>
        <a:xfrm>
          <a:off x="2625510" y="1051559"/>
          <a:ext cx="2368979" cy="1402080"/>
        </a:xfrm>
        <a:prstGeom prst="roundRect">
          <a:avLst/>
        </a:prstGeom>
        <a:solidFill>
          <a:schemeClr val="accent2">
            <a:hueOff val="-2340759"/>
            <a:satOff val="2919"/>
            <a:lumOff val="-686"/>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b="1" kern="1200" dirty="0"/>
            <a:t>Liquidity</a:t>
          </a:r>
        </a:p>
      </dsp:txBody>
      <dsp:txXfrm>
        <a:off x="2693954" y="1120003"/>
        <a:ext cx="2232091" cy="1265192"/>
      </dsp:txXfrm>
    </dsp:sp>
    <dsp:sp modelId="{9F5D9D4D-6717-4BEF-AE3B-1245E2338F78}">
      <dsp:nvSpPr>
        <dsp:cNvPr id="0" name=""/>
        <dsp:cNvSpPr/>
      </dsp:nvSpPr>
      <dsp:spPr>
        <a:xfrm>
          <a:off x="5249358" y="1051559"/>
          <a:ext cx="2368979" cy="1402080"/>
        </a:xfrm>
        <a:prstGeom prst="roundRect">
          <a:avLst/>
        </a:prstGeom>
        <a:solidFill>
          <a:schemeClr val="accent2">
            <a:hueOff val="-4681519"/>
            <a:satOff val="5839"/>
            <a:lumOff val="-1373"/>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b="1" kern="1200" dirty="0"/>
            <a:t>Return</a:t>
          </a:r>
        </a:p>
      </dsp:txBody>
      <dsp:txXfrm>
        <a:off x="5317802" y="1120003"/>
        <a:ext cx="2232091" cy="12651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9B52CB-DCB3-46F9-BF01-0F554866A02C}">
      <dsp:nvSpPr>
        <dsp:cNvPr id="0" name=""/>
        <dsp:cNvSpPr/>
      </dsp:nvSpPr>
      <dsp:spPr>
        <a:xfrm>
          <a:off x="699854" y="395054"/>
          <a:ext cx="2638890" cy="2638890"/>
        </a:xfrm>
        <a:prstGeom prst="blockArc">
          <a:avLst>
            <a:gd name="adj1" fmla="val 10800000"/>
            <a:gd name="adj2" fmla="val 16200000"/>
            <a:gd name="adj3" fmla="val 4640"/>
          </a:avLst>
        </a:prstGeom>
        <a:solidFill>
          <a:schemeClr val="accent2">
            <a:hueOff val="-4681519"/>
            <a:satOff val="5839"/>
            <a:lumOff val="-1373"/>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A2E3A692-DAC4-4655-BFA4-C4EFC50F5947}">
      <dsp:nvSpPr>
        <dsp:cNvPr id="0" name=""/>
        <dsp:cNvSpPr/>
      </dsp:nvSpPr>
      <dsp:spPr>
        <a:xfrm>
          <a:off x="699854" y="395054"/>
          <a:ext cx="2638890" cy="2638890"/>
        </a:xfrm>
        <a:prstGeom prst="blockArc">
          <a:avLst>
            <a:gd name="adj1" fmla="val 5400000"/>
            <a:gd name="adj2" fmla="val 10800000"/>
            <a:gd name="adj3" fmla="val 4640"/>
          </a:avLst>
        </a:prstGeom>
        <a:solidFill>
          <a:schemeClr val="accent2">
            <a:hueOff val="-3121013"/>
            <a:satOff val="3893"/>
            <a:lumOff val="-915"/>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5B02AB04-62BC-4C66-8109-32D337D6F14A}">
      <dsp:nvSpPr>
        <dsp:cNvPr id="0" name=""/>
        <dsp:cNvSpPr/>
      </dsp:nvSpPr>
      <dsp:spPr>
        <a:xfrm>
          <a:off x="699854" y="395054"/>
          <a:ext cx="2638890" cy="2638890"/>
        </a:xfrm>
        <a:prstGeom prst="blockArc">
          <a:avLst>
            <a:gd name="adj1" fmla="val 0"/>
            <a:gd name="adj2" fmla="val 5400000"/>
            <a:gd name="adj3" fmla="val 4640"/>
          </a:avLst>
        </a:prstGeom>
        <a:solidFill>
          <a:schemeClr val="accent2">
            <a:hueOff val="-1560506"/>
            <a:satOff val="1946"/>
            <a:lumOff val="-458"/>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D85AB86-113D-4E39-AA25-424DAFA9497F}">
      <dsp:nvSpPr>
        <dsp:cNvPr id="0" name=""/>
        <dsp:cNvSpPr/>
      </dsp:nvSpPr>
      <dsp:spPr>
        <a:xfrm>
          <a:off x="699854" y="395054"/>
          <a:ext cx="2638890" cy="2638890"/>
        </a:xfrm>
        <a:prstGeom prst="blockArc">
          <a:avLst>
            <a:gd name="adj1" fmla="val 16200000"/>
            <a:gd name="adj2" fmla="val 0"/>
            <a:gd name="adj3" fmla="val 464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708F4141-22C9-4FE8-B5F3-BB940499B648}">
      <dsp:nvSpPr>
        <dsp:cNvPr id="0" name=""/>
        <dsp:cNvSpPr/>
      </dsp:nvSpPr>
      <dsp:spPr>
        <a:xfrm>
          <a:off x="1411932" y="1107132"/>
          <a:ext cx="1214735" cy="1214735"/>
        </a:xfrm>
        <a:prstGeom prst="ellipse">
          <a:avLst/>
        </a:prstGeom>
        <a:solidFill>
          <a:schemeClr val="accent1">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dirty="0"/>
            <a:t>Safety</a:t>
          </a:r>
        </a:p>
      </dsp:txBody>
      <dsp:txXfrm>
        <a:off x="1589826" y="1285026"/>
        <a:ext cx="858947" cy="858947"/>
      </dsp:txXfrm>
    </dsp:sp>
    <dsp:sp modelId="{20DE49F0-DB8C-4E9A-A09E-474824059A60}">
      <dsp:nvSpPr>
        <dsp:cNvPr id="0" name=""/>
        <dsp:cNvSpPr/>
      </dsp:nvSpPr>
      <dsp:spPr>
        <a:xfrm>
          <a:off x="1298097" y="-295536"/>
          <a:ext cx="1442405" cy="1442405"/>
        </a:xfrm>
        <a:prstGeom prst="ellipse">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Lawsuit</a:t>
          </a:r>
        </a:p>
      </dsp:txBody>
      <dsp:txXfrm>
        <a:off x="1509332" y="-84301"/>
        <a:ext cx="1019935" cy="1019935"/>
      </dsp:txXfrm>
    </dsp:sp>
    <dsp:sp modelId="{1C7E39B0-F7BD-4B46-A70D-A2F0E95295CB}">
      <dsp:nvSpPr>
        <dsp:cNvPr id="0" name=""/>
        <dsp:cNvSpPr/>
      </dsp:nvSpPr>
      <dsp:spPr>
        <a:xfrm>
          <a:off x="2586931" y="993297"/>
          <a:ext cx="1442405" cy="1442405"/>
        </a:xfrm>
        <a:prstGeom prst="ellipse">
          <a:avLst/>
        </a:prstGeom>
        <a:solidFill>
          <a:schemeClr val="accent2">
            <a:hueOff val="-1560506"/>
            <a:satOff val="1946"/>
            <a:lumOff val="-458"/>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Foreclosure</a:t>
          </a:r>
        </a:p>
      </dsp:txBody>
      <dsp:txXfrm>
        <a:off x="2798166" y="1204532"/>
        <a:ext cx="1019935" cy="1019935"/>
      </dsp:txXfrm>
    </dsp:sp>
    <dsp:sp modelId="{B54FECAE-6990-412E-9482-F22850DDF69E}">
      <dsp:nvSpPr>
        <dsp:cNvPr id="0" name=""/>
        <dsp:cNvSpPr/>
      </dsp:nvSpPr>
      <dsp:spPr>
        <a:xfrm>
          <a:off x="1298097" y="2282131"/>
          <a:ext cx="1442405" cy="1442405"/>
        </a:xfrm>
        <a:prstGeom prst="ellipse">
          <a:avLst/>
        </a:prstGeom>
        <a:solidFill>
          <a:schemeClr val="accent2">
            <a:hueOff val="-3121013"/>
            <a:satOff val="3893"/>
            <a:lumOff val="-915"/>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Depreciation</a:t>
          </a:r>
        </a:p>
      </dsp:txBody>
      <dsp:txXfrm>
        <a:off x="1509332" y="2493366"/>
        <a:ext cx="1019935" cy="1019935"/>
      </dsp:txXfrm>
    </dsp:sp>
    <dsp:sp modelId="{5D5E2CCA-181C-401C-965E-4B903B0CE1CB}">
      <dsp:nvSpPr>
        <dsp:cNvPr id="0" name=""/>
        <dsp:cNvSpPr/>
      </dsp:nvSpPr>
      <dsp:spPr>
        <a:xfrm>
          <a:off x="9263" y="993297"/>
          <a:ext cx="1442405" cy="1442405"/>
        </a:xfrm>
        <a:prstGeom prst="ellipse">
          <a:avLst/>
        </a:prstGeom>
        <a:solidFill>
          <a:schemeClr val="accent2">
            <a:hueOff val="-4681519"/>
            <a:satOff val="5839"/>
            <a:lumOff val="-1373"/>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Appreciation</a:t>
          </a:r>
        </a:p>
      </dsp:txBody>
      <dsp:txXfrm>
        <a:off x="220498" y="1204532"/>
        <a:ext cx="1019935" cy="1019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850CCD-2BCF-4300-8C44-4032AFC0D254}">
      <dsp:nvSpPr>
        <dsp:cNvPr id="0" name=""/>
        <dsp:cNvSpPr/>
      </dsp:nvSpPr>
      <dsp:spPr>
        <a:xfrm>
          <a:off x="1413063" y="14271"/>
          <a:ext cx="2775110" cy="1361957"/>
        </a:xfrm>
        <a:prstGeom prst="rightArrow">
          <a:avLst>
            <a:gd name="adj1" fmla="val 75000"/>
            <a:gd name="adj2" fmla="val 50000"/>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t>Immediate access up to your available balance.*</a:t>
          </a:r>
        </a:p>
      </dsp:txBody>
      <dsp:txXfrm>
        <a:off x="1413063" y="184516"/>
        <a:ext cx="2264376" cy="1021467"/>
      </dsp:txXfrm>
    </dsp:sp>
    <dsp:sp modelId="{236415FB-FAD0-4FE8-AFDC-2AB82B37C4A6}">
      <dsp:nvSpPr>
        <dsp:cNvPr id="0" name=""/>
        <dsp:cNvSpPr/>
      </dsp:nvSpPr>
      <dsp:spPr>
        <a:xfrm>
          <a:off x="2826" y="99918"/>
          <a:ext cx="1410237" cy="1162645"/>
        </a:xfrm>
        <a:prstGeom prst="roundRect">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t>Cash</a:t>
          </a:r>
          <a:br>
            <a:rPr lang="en-US" sz="2200" b="1" kern="1200" dirty="0">
              <a:solidFill>
                <a:srgbClr val="FF00FF"/>
              </a:solidFill>
            </a:rPr>
          </a:br>
          <a:r>
            <a:rPr lang="en-US" sz="2200" b="1" kern="1200" dirty="0"/>
            <a:t>Bonds</a:t>
          </a:r>
          <a:br>
            <a:rPr lang="en-US" sz="2200" b="1" kern="1200" dirty="0">
              <a:solidFill>
                <a:srgbClr val="FF00FF"/>
              </a:solidFill>
            </a:rPr>
          </a:br>
          <a:r>
            <a:rPr lang="en-US" sz="2200" b="1" kern="1200" dirty="0"/>
            <a:t>Stocks</a:t>
          </a:r>
        </a:p>
      </dsp:txBody>
      <dsp:txXfrm>
        <a:off x="59582" y="156674"/>
        <a:ext cx="1296725" cy="1049133"/>
      </dsp:txXfrm>
    </dsp:sp>
    <dsp:sp modelId="{1778D186-BC5B-4F87-A5AC-8C5264A3189E}">
      <dsp:nvSpPr>
        <dsp:cNvPr id="0" name=""/>
        <dsp:cNvSpPr/>
      </dsp:nvSpPr>
      <dsp:spPr>
        <a:xfrm>
          <a:off x="1441791" y="1434908"/>
          <a:ext cx="2749208" cy="1359109"/>
        </a:xfrm>
        <a:prstGeom prst="rightArrow">
          <a:avLst>
            <a:gd name="adj1" fmla="val 75000"/>
            <a:gd name="adj2" fmla="val 50000"/>
          </a:avLst>
        </a:prstGeom>
        <a:solidFill>
          <a:schemeClr val="accent2">
            <a:tint val="40000"/>
            <a:alpha val="90000"/>
            <a:hueOff val="-2512910"/>
            <a:satOff val="2189"/>
            <a:lumOff val="3"/>
            <a:alphaOff val="0"/>
          </a:schemeClr>
        </a:solidFill>
        <a:ln w="19050" cap="flat" cmpd="sng" algn="ctr">
          <a:solidFill>
            <a:schemeClr val="accent2">
              <a:tint val="40000"/>
              <a:alpha val="90000"/>
              <a:hueOff val="-2512910"/>
              <a:satOff val="2189"/>
              <a:lumOff val="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t>Quick access </a:t>
          </a:r>
          <a:br>
            <a:rPr lang="en-US" sz="1600" b="1" kern="1200" dirty="0">
              <a:solidFill>
                <a:srgbClr val="FF00FF"/>
              </a:solidFill>
            </a:rPr>
          </a:br>
          <a:r>
            <a:rPr lang="en-US" sz="1600" b="1" kern="1200" dirty="0"/>
            <a:t> – to your available cash balance**</a:t>
          </a:r>
        </a:p>
      </dsp:txBody>
      <dsp:txXfrm>
        <a:off x="1441791" y="1604797"/>
        <a:ext cx="2239542" cy="1019331"/>
      </dsp:txXfrm>
    </dsp:sp>
    <dsp:sp modelId="{B9A2A880-5C59-4AA9-A814-60846B6FB315}">
      <dsp:nvSpPr>
        <dsp:cNvPr id="0" name=""/>
        <dsp:cNvSpPr/>
      </dsp:nvSpPr>
      <dsp:spPr>
        <a:xfrm>
          <a:off x="2204" y="1497993"/>
          <a:ext cx="1437382" cy="1162645"/>
        </a:xfrm>
        <a:prstGeom prst="roundRect">
          <a:avLst/>
        </a:prstGeom>
        <a:solidFill>
          <a:schemeClr val="accent2">
            <a:hueOff val="-2340759"/>
            <a:satOff val="2919"/>
            <a:lumOff val="-686"/>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t>Insurance</a:t>
          </a:r>
        </a:p>
      </dsp:txBody>
      <dsp:txXfrm>
        <a:off x="58960" y="1554749"/>
        <a:ext cx="1323870" cy="1049133"/>
      </dsp:txXfrm>
    </dsp:sp>
    <dsp:sp modelId="{F882E000-9BC5-48D2-BA5B-5E2AD4343202}">
      <dsp:nvSpPr>
        <dsp:cNvPr id="0" name=""/>
        <dsp:cNvSpPr/>
      </dsp:nvSpPr>
      <dsp:spPr>
        <a:xfrm>
          <a:off x="1415481" y="2954120"/>
          <a:ext cx="2749208" cy="1313079"/>
        </a:xfrm>
        <a:prstGeom prst="rightArrow">
          <a:avLst>
            <a:gd name="adj1" fmla="val 75000"/>
            <a:gd name="adj2" fmla="val 50000"/>
          </a:avLst>
        </a:prstGeom>
        <a:solidFill>
          <a:schemeClr val="accent2">
            <a:tint val="40000"/>
            <a:alpha val="90000"/>
            <a:hueOff val="-5025821"/>
            <a:satOff val="4378"/>
            <a:lumOff val="6"/>
            <a:alphaOff val="0"/>
          </a:schemeClr>
        </a:solidFill>
        <a:ln w="1905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160"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US" sz="1600" b="1" kern="1200" dirty="0"/>
            <a:t>Sell (60 – 240) days</a:t>
          </a:r>
        </a:p>
        <a:p>
          <a:pPr marL="171450" lvl="1" indent="-171450" algn="l" defTabSz="711200">
            <a:lnSpc>
              <a:spcPct val="90000"/>
            </a:lnSpc>
            <a:spcBef>
              <a:spcPct val="0"/>
            </a:spcBef>
            <a:spcAft>
              <a:spcPct val="15000"/>
            </a:spcAft>
            <a:buChar char="•"/>
          </a:pPr>
          <a:r>
            <a:rPr lang="en-US" sz="1600" b="1" kern="1200" dirty="0"/>
            <a:t>Borrow (30 - 60) days</a:t>
          </a:r>
          <a:r>
            <a:rPr lang="en-US" sz="1100" b="1" kern="1200" dirty="0"/>
            <a:t>***</a:t>
          </a:r>
          <a:endParaRPr lang="en-US" sz="1600" b="1" kern="1200" dirty="0"/>
        </a:p>
      </dsp:txBody>
      <dsp:txXfrm>
        <a:off x="1415481" y="3118255"/>
        <a:ext cx="2256803" cy="984809"/>
      </dsp:txXfrm>
    </dsp:sp>
    <dsp:sp modelId="{17C789F6-8F35-474C-9ED2-3F300E87AFE8}">
      <dsp:nvSpPr>
        <dsp:cNvPr id="0" name=""/>
        <dsp:cNvSpPr/>
      </dsp:nvSpPr>
      <dsp:spPr>
        <a:xfrm>
          <a:off x="2204" y="3029075"/>
          <a:ext cx="1437382" cy="1162645"/>
        </a:xfrm>
        <a:prstGeom prst="roundRect">
          <a:avLst/>
        </a:prstGeom>
        <a:solidFill>
          <a:schemeClr val="accent2">
            <a:hueOff val="-4681519"/>
            <a:satOff val="5839"/>
            <a:lumOff val="-1373"/>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t>House </a:t>
          </a:r>
          <a:br>
            <a:rPr lang="en-US" sz="2200" b="1" kern="1200" dirty="0">
              <a:solidFill>
                <a:srgbClr val="FF00FF"/>
              </a:solidFill>
            </a:rPr>
          </a:br>
          <a:r>
            <a:rPr lang="en-US" sz="2200" b="1" kern="1200" dirty="0"/>
            <a:t>Equity</a:t>
          </a:r>
        </a:p>
      </dsp:txBody>
      <dsp:txXfrm>
        <a:off x="58960" y="3085831"/>
        <a:ext cx="1323870" cy="104913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20BB5D-6564-447B-BF68-63C1956EC0EE}">
      <dsp:nvSpPr>
        <dsp:cNvPr id="0" name=""/>
        <dsp:cNvSpPr/>
      </dsp:nvSpPr>
      <dsp:spPr>
        <a:xfrm>
          <a:off x="814364" y="371477"/>
          <a:ext cx="2638470" cy="2638470"/>
        </a:xfrm>
        <a:prstGeom prst="blockArc">
          <a:avLst>
            <a:gd name="adj1" fmla="val 10800000"/>
            <a:gd name="adj2" fmla="val 16200000"/>
            <a:gd name="adj3" fmla="val 4641"/>
          </a:avLst>
        </a:prstGeom>
        <a:solidFill>
          <a:schemeClr val="accent2">
            <a:hueOff val="-4681519"/>
            <a:satOff val="5839"/>
            <a:lumOff val="-1373"/>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B9F6D892-D8D8-49AC-A6C1-08DEB59404E6}">
      <dsp:nvSpPr>
        <dsp:cNvPr id="0" name=""/>
        <dsp:cNvSpPr/>
      </dsp:nvSpPr>
      <dsp:spPr>
        <a:xfrm>
          <a:off x="814364" y="371477"/>
          <a:ext cx="2638470" cy="2638470"/>
        </a:xfrm>
        <a:prstGeom prst="blockArc">
          <a:avLst>
            <a:gd name="adj1" fmla="val 5400000"/>
            <a:gd name="adj2" fmla="val 10800000"/>
            <a:gd name="adj3" fmla="val 4641"/>
          </a:avLst>
        </a:prstGeom>
        <a:solidFill>
          <a:schemeClr val="accent2">
            <a:hueOff val="-3121013"/>
            <a:satOff val="3893"/>
            <a:lumOff val="-915"/>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D36A7CBD-917B-4545-A207-0C3407CCDD93}">
      <dsp:nvSpPr>
        <dsp:cNvPr id="0" name=""/>
        <dsp:cNvSpPr/>
      </dsp:nvSpPr>
      <dsp:spPr>
        <a:xfrm>
          <a:off x="814364" y="371477"/>
          <a:ext cx="2638470" cy="2638470"/>
        </a:xfrm>
        <a:prstGeom prst="blockArc">
          <a:avLst>
            <a:gd name="adj1" fmla="val 0"/>
            <a:gd name="adj2" fmla="val 5400000"/>
            <a:gd name="adj3" fmla="val 4641"/>
          </a:avLst>
        </a:prstGeom>
        <a:solidFill>
          <a:schemeClr val="accent2">
            <a:hueOff val="-1560506"/>
            <a:satOff val="1946"/>
            <a:lumOff val="-458"/>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D85AB86-113D-4E39-AA25-424DAFA9497F}">
      <dsp:nvSpPr>
        <dsp:cNvPr id="0" name=""/>
        <dsp:cNvSpPr/>
      </dsp:nvSpPr>
      <dsp:spPr>
        <a:xfrm>
          <a:off x="814364" y="371477"/>
          <a:ext cx="2638470" cy="2638470"/>
        </a:xfrm>
        <a:prstGeom prst="blockArc">
          <a:avLst>
            <a:gd name="adj1" fmla="val 16200000"/>
            <a:gd name="adj2" fmla="val 0"/>
            <a:gd name="adj3" fmla="val 4641"/>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708F4141-22C9-4FE8-B5F3-BB940499B648}">
      <dsp:nvSpPr>
        <dsp:cNvPr id="0" name=""/>
        <dsp:cNvSpPr/>
      </dsp:nvSpPr>
      <dsp:spPr>
        <a:xfrm>
          <a:off x="1526232" y="1083344"/>
          <a:ext cx="1214735" cy="1214735"/>
        </a:xfrm>
        <a:prstGeom prst="ellipse">
          <a:avLst/>
        </a:prstGeom>
        <a:solidFill>
          <a:schemeClr val="accent1">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a:t>Return</a:t>
          </a:r>
        </a:p>
      </dsp:txBody>
      <dsp:txXfrm>
        <a:off x="1704126" y="1261238"/>
        <a:ext cx="858947" cy="858947"/>
      </dsp:txXfrm>
    </dsp:sp>
    <dsp:sp modelId="{20DE49F0-DB8C-4E9A-A09E-474824059A60}">
      <dsp:nvSpPr>
        <dsp:cNvPr id="0" name=""/>
        <dsp:cNvSpPr/>
      </dsp:nvSpPr>
      <dsp:spPr>
        <a:xfrm>
          <a:off x="1412397" y="-319114"/>
          <a:ext cx="1442405" cy="1442405"/>
        </a:xfrm>
        <a:prstGeom prst="ellipse">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Opportunity Cost</a:t>
          </a:r>
        </a:p>
      </dsp:txBody>
      <dsp:txXfrm>
        <a:off x="1623632" y="-107879"/>
        <a:ext cx="1019935" cy="1019935"/>
      </dsp:txXfrm>
    </dsp:sp>
    <dsp:sp modelId="{99B72470-920F-419C-A823-1236AE4A547A}">
      <dsp:nvSpPr>
        <dsp:cNvPr id="0" name=""/>
        <dsp:cNvSpPr/>
      </dsp:nvSpPr>
      <dsp:spPr>
        <a:xfrm>
          <a:off x="2653445" y="921934"/>
          <a:ext cx="1537555" cy="1537555"/>
        </a:xfrm>
        <a:prstGeom prst="ellipse">
          <a:avLst/>
        </a:prstGeom>
        <a:solidFill>
          <a:schemeClr val="accent2">
            <a:hueOff val="-1560506"/>
            <a:satOff val="1946"/>
            <a:lumOff val="-458"/>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EPR™</a:t>
          </a:r>
        </a:p>
      </dsp:txBody>
      <dsp:txXfrm>
        <a:off x="2878615" y="1147104"/>
        <a:ext cx="1087215" cy="1087215"/>
      </dsp:txXfrm>
    </dsp:sp>
    <dsp:sp modelId="{D39851F8-944D-4A44-9EB1-E845386255D7}">
      <dsp:nvSpPr>
        <dsp:cNvPr id="0" name=""/>
        <dsp:cNvSpPr/>
      </dsp:nvSpPr>
      <dsp:spPr>
        <a:xfrm>
          <a:off x="1364822" y="2210558"/>
          <a:ext cx="1537555" cy="1537555"/>
        </a:xfrm>
        <a:prstGeom prst="ellipse">
          <a:avLst/>
        </a:prstGeom>
        <a:solidFill>
          <a:schemeClr val="accent2">
            <a:hueOff val="-3121013"/>
            <a:satOff val="3893"/>
            <a:lumOff val="-915"/>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Principal</a:t>
          </a:r>
        </a:p>
      </dsp:txBody>
      <dsp:txXfrm>
        <a:off x="1589992" y="2435728"/>
        <a:ext cx="1087215" cy="1087215"/>
      </dsp:txXfrm>
    </dsp:sp>
    <dsp:sp modelId="{4081C0B9-309A-4757-A446-B54B6ACD19F0}">
      <dsp:nvSpPr>
        <dsp:cNvPr id="0" name=""/>
        <dsp:cNvSpPr/>
      </dsp:nvSpPr>
      <dsp:spPr>
        <a:xfrm>
          <a:off x="76198" y="921934"/>
          <a:ext cx="1537555" cy="1537555"/>
        </a:xfrm>
        <a:prstGeom prst="ellipse">
          <a:avLst/>
        </a:prstGeom>
        <a:solidFill>
          <a:schemeClr val="accent2">
            <a:hueOff val="-4681519"/>
            <a:satOff val="5839"/>
            <a:lumOff val="-1373"/>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1" kern="1200" dirty="0"/>
            <a:t>Appreciation</a:t>
          </a:r>
        </a:p>
      </dsp:txBody>
      <dsp:txXfrm>
        <a:off x="301368" y="1147104"/>
        <a:ext cx="1087215" cy="108721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9ACB55-3342-49CE-A0AF-4DE95D7F5DE4}">
      <dsp:nvSpPr>
        <dsp:cNvPr id="0" name=""/>
        <dsp:cNvSpPr/>
      </dsp:nvSpPr>
      <dsp:spPr>
        <a:xfrm>
          <a:off x="314" y="2400"/>
          <a:ext cx="1814423" cy="3166417"/>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 large down payment will save me more money than a small down payment?</a:t>
          </a:r>
        </a:p>
      </dsp:txBody>
      <dsp:txXfrm>
        <a:off x="53457" y="55543"/>
        <a:ext cx="1708137" cy="3060131"/>
      </dsp:txXfrm>
    </dsp:sp>
    <dsp:sp modelId="{6201F86A-E8AB-4E3E-B7DA-82CF3C6866BB}">
      <dsp:nvSpPr>
        <dsp:cNvPr id="0" name=""/>
        <dsp:cNvSpPr/>
      </dsp:nvSpPr>
      <dsp:spPr>
        <a:xfrm>
          <a:off x="314"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True</a:t>
          </a:r>
        </a:p>
      </dsp:txBody>
      <dsp:txXfrm>
        <a:off x="21165" y="3522944"/>
        <a:ext cx="828942" cy="670203"/>
      </dsp:txXfrm>
    </dsp:sp>
    <dsp:sp modelId="{FEB7EEF2-1B89-42D2-9E75-CA481C9786BC}">
      <dsp:nvSpPr>
        <dsp:cNvPr id="0" name=""/>
        <dsp:cNvSpPr/>
      </dsp:nvSpPr>
      <dsp:spPr>
        <a:xfrm>
          <a:off x="944092"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False</a:t>
          </a:r>
        </a:p>
      </dsp:txBody>
      <dsp:txXfrm>
        <a:off x="964943" y="3522944"/>
        <a:ext cx="828942" cy="670203"/>
      </dsp:txXfrm>
    </dsp:sp>
    <dsp:sp modelId="{CD9B8DFF-66C0-4525-AEDF-86CC990478C4}">
      <dsp:nvSpPr>
        <dsp:cNvPr id="0" name=""/>
        <dsp:cNvSpPr/>
      </dsp:nvSpPr>
      <dsp:spPr>
        <a:xfrm>
          <a:off x="1961005" y="2400"/>
          <a:ext cx="1814423" cy="3166417"/>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A 15-year mortgage will save me more money over time than a 30-year mortgage?</a:t>
          </a:r>
        </a:p>
      </dsp:txBody>
      <dsp:txXfrm>
        <a:off x="2014148" y="55543"/>
        <a:ext cx="1708137" cy="3060131"/>
      </dsp:txXfrm>
    </dsp:sp>
    <dsp:sp modelId="{FF44073A-2A3C-43A3-8B89-1231BC05B88A}">
      <dsp:nvSpPr>
        <dsp:cNvPr id="0" name=""/>
        <dsp:cNvSpPr/>
      </dsp:nvSpPr>
      <dsp:spPr>
        <a:xfrm>
          <a:off x="1961005"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True</a:t>
          </a:r>
        </a:p>
      </dsp:txBody>
      <dsp:txXfrm>
        <a:off x="1981856" y="3522944"/>
        <a:ext cx="828942" cy="670203"/>
      </dsp:txXfrm>
    </dsp:sp>
    <dsp:sp modelId="{E4610A17-DB90-4CCA-B25D-1902EAC453AB}">
      <dsp:nvSpPr>
        <dsp:cNvPr id="0" name=""/>
        <dsp:cNvSpPr/>
      </dsp:nvSpPr>
      <dsp:spPr>
        <a:xfrm>
          <a:off x="2904784"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False</a:t>
          </a:r>
        </a:p>
      </dsp:txBody>
      <dsp:txXfrm>
        <a:off x="2925635" y="3522944"/>
        <a:ext cx="828942" cy="670203"/>
      </dsp:txXfrm>
    </dsp:sp>
    <dsp:sp modelId="{58598ABC-E54C-4CEB-B4C1-DC89835D841E}">
      <dsp:nvSpPr>
        <dsp:cNvPr id="0" name=""/>
        <dsp:cNvSpPr/>
      </dsp:nvSpPr>
      <dsp:spPr>
        <a:xfrm>
          <a:off x="3921697" y="2400"/>
          <a:ext cx="1814423" cy="3166417"/>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Making an extra principal payment saves me money?</a:t>
          </a:r>
        </a:p>
      </dsp:txBody>
      <dsp:txXfrm>
        <a:off x="3974840" y="55543"/>
        <a:ext cx="1708137" cy="3060131"/>
      </dsp:txXfrm>
    </dsp:sp>
    <dsp:sp modelId="{C9A8E4EA-0B01-49AD-AAAC-23EE238D67A6}">
      <dsp:nvSpPr>
        <dsp:cNvPr id="0" name=""/>
        <dsp:cNvSpPr/>
      </dsp:nvSpPr>
      <dsp:spPr>
        <a:xfrm>
          <a:off x="3921697"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True</a:t>
          </a:r>
        </a:p>
      </dsp:txBody>
      <dsp:txXfrm>
        <a:off x="3942548" y="3522944"/>
        <a:ext cx="828942" cy="670203"/>
      </dsp:txXfrm>
    </dsp:sp>
    <dsp:sp modelId="{B9DD30B8-C1E9-4C49-8571-C115C848A988}">
      <dsp:nvSpPr>
        <dsp:cNvPr id="0" name=""/>
        <dsp:cNvSpPr/>
      </dsp:nvSpPr>
      <dsp:spPr>
        <a:xfrm>
          <a:off x="4865475"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False</a:t>
          </a:r>
        </a:p>
      </dsp:txBody>
      <dsp:txXfrm>
        <a:off x="4886326" y="3522944"/>
        <a:ext cx="828942" cy="670203"/>
      </dsp:txXfrm>
    </dsp:sp>
    <dsp:sp modelId="{CB6225C5-D121-484D-A39C-7BFA578EDE8D}">
      <dsp:nvSpPr>
        <dsp:cNvPr id="0" name=""/>
        <dsp:cNvSpPr/>
      </dsp:nvSpPr>
      <dsp:spPr>
        <a:xfrm>
          <a:off x="5882702" y="2400"/>
          <a:ext cx="2042097" cy="3166417"/>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The interest rate is the main factor determining the cost of my mortgage?</a:t>
          </a:r>
        </a:p>
      </dsp:txBody>
      <dsp:txXfrm>
        <a:off x="5942513" y="62211"/>
        <a:ext cx="1922475" cy="3046795"/>
      </dsp:txXfrm>
    </dsp:sp>
    <dsp:sp modelId="{2A6A1E33-9D59-40C8-9149-C51341609845}">
      <dsp:nvSpPr>
        <dsp:cNvPr id="0" name=""/>
        <dsp:cNvSpPr/>
      </dsp:nvSpPr>
      <dsp:spPr>
        <a:xfrm>
          <a:off x="5996225"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True</a:t>
          </a:r>
        </a:p>
      </dsp:txBody>
      <dsp:txXfrm>
        <a:off x="6017076" y="3522944"/>
        <a:ext cx="828942" cy="670203"/>
      </dsp:txXfrm>
    </dsp:sp>
    <dsp:sp modelId="{92D9BE96-6098-454D-B2B9-6B29B61389E6}">
      <dsp:nvSpPr>
        <dsp:cNvPr id="0" name=""/>
        <dsp:cNvSpPr/>
      </dsp:nvSpPr>
      <dsp:spPr>
        <a:xfrm>
          <a:off x="6940004" y="3502093"/>
          <a:ext cx="870644" cy="711905"/>
        </a:xfrm>
        <a:prstGeom prst="roundRect">
          <a:avLst>
            <a:gd name="adj" fmla="val 10000"/>
          </a:avLst>
        </a:prstGeom>
        <a:solidFill>
          <a:schemeClr val="accent1"/>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b="1" kern="1200" dirty="0"/>
            <a:t>False</a:t>
          </a:r>
        </a:p>
      </dsp:txBody>
      <dsp:txXfrm>
        <a:off x="6960855" y="3522944"/>
        <a:ext cx="828942" cy="6702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D757C-F1E3-40D6-B6B8-E9B824CAFD2A}">
      <dsp:nvSpPr>
        <dsp:cNvPr id="0" name=""/>
        <dsp:cNvSpPr/>
      </dsp:nvSpPr>
      <dsp:spPr>
        <a:xfrm>
          <a:off x="1138" y="526064"/>
          <a:ext cx="4143357" cy="207167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775" tIns="69850" rIns="104775" bIns="69850" numCol="1" spcCol="1270" anchor="ctr" anchorCtr="0">
          <a:noAutofit/>
        </a:bodyPr>
        <a:lstStyle/>
        <a:p>
          <a:pPr marL="0" lvl="0" indent="0" algn="ctr" defTabSz="2444750">
            <a:lnSpc>
              <a:spcPct val="90000"/>
            </a:lnSpc>
            <a:spcBef>
              <a:spcPct val="0"/>
            </a:spcBef>
            <a:spcAft>
              <a:spcPct val="35000"/>
            </a:spcAft>
            <a:buNone/>
          </a:pPr>
          <a:r>
            <a:rPr lang="en-US" sz="5500" kern="1200"/>
            <a:t>Asset Management</a:t>
          </a:r>
        </a:p>
      </dsp:txBody>
      <dsp:txXfrm>
        <a:off x="61815" y="586741"/>
        <a:ext cx="4022003" cy="1950324"/>
      </dsp:txXfrm>
    </dsp:sp>
    <dsp:sp modelId="{5143055E-CDF3-4538-98E9-60ECA2C872AC}">
      <dsp:nvSpPr>
        <dsp:cNvPr id="0" name=""/>
        <dsp:cNvSpPr/>
      </dsp:nvSpPr>
      <dsp:spPr>
        <a:xfrm>
          <a:off x="5181473" y="499671"/>
          <a:ext cx="4143357" cy="207167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775" tIns="69850" rIns="104775" bIns="69850" numCol="1" spcCol="1270" anchor="ctr" anchorCtr="0">
          <a:noAutofit/>
        </a:bodyPr>
        <a:lstStyle/>
        <a:p>
          <a:pPr marL="0" lvl="0" indent="0" algn="ctr" defTabSz="2444750">
            <a:lnSpc>
              <a:spcPct val="90000"/>
            </a:lnSpc>
            <a:spcBef>
              <a:spcPct val="0"/>
            </a:spcBef>
            <a:spcAft>
              <a:spcPct val="35000"/>
            </a:spcAft>
            <a:buNone/>
          </a:pPr>
          <a:r>
            <a:rPr lang="en-US" sz="5500" kern="1200"/>
            <a:t>Liability Management</a:t>
          </a:r>
        </a:p>
      </dsp:txBody>
      <dsp:txXfrm>
        <a:off x="5242150" y="560348"/>
        <a:ext cx="4022003" cy="195032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52BFB4-AFBD-43A4-A234-0ACA6F37FDBF}" type="datetimeFigureOut">
              <a:rPr lang="en-US" smtClean="0"/>
              <a:t>8/21/2025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AC2053-C917-4029-953C-AAC455B24BBF}" type="slidenum">
              <a:rPr lang="en-US" smtClean="0"/>
              <a:t>‹#›</a:t>
            </a:fld>
            <a:endParaRPr lang="en-US"/>
          </a:p>
        </p:txBody>
      </p:sp>
    </p:spTree>
    <p:extLst>
      <p:ext uri="{BB962C8B-B14F-4D97-AF65-F5344CB8AC3E}">
        <p14:creationId xmlns:p14="http://schemas.microsoft.com/office/powerpoint/2010/main" val="1208353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7 Steps Advisor Conversation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Proxima Nova Alt Lt" panose="02000506030000020004" pitchFamily="50" charset="0"/>
                <a:ea typeface="Calibri" panose="020F0502020204030204" pitchFamily="34" charset="0"/>
                <a:cs typeface="Times New Roman" panose="02020603050405020304" pitchFamily="18" charset="0"/>
              </a:rPr>
              <a:t>Before the conversation:  do a lot of prep work to understand who they are. Their interest, kids, college attended, etc. Type of practice and clientele.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Thank them for taking the time to meet.” I have no idea if there is a reason for us to work together. However, if you have time for a few questions I think we can discover quickly if there is value to us getting to know each other.”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What is most important to you when working with outside professionals who may assist you or your clients?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Is there anything else that is important to you that stands out?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What concerns might you have with outside advisors?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Anything else that I should know?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Our firm and planning are focused on Liability Management.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Do you have anyone managing liabilities for your clients currently or do you help them?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How do you handle/involve or consider real estate in your financial planning practice?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Are you familiar with mortgage planning/Liability Management?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you advise your clients on repayment strategies for debts they take 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Depending on where it goes. At this point you have likely worked the fact that we solve the same issues they do but from the liability side of the balance sheet. The eligibility versus suitability conversation can be worked into this dialogue.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What challenges have you heard from your clients recently?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you have a client where a mortgage is getting in their way of retiring or causing a problem in their retirement?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any of your clients struggle to hit their cash flow or savings goals?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Other positioning questions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How often do you meet with your clients?</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This question is designed to understand the advisor's client engagement frequency and opens the door to discussing opportunities where you could provide value during these interactions.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What percentage of your clients own a house?</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What percentage of your clients have a mortgage?</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Would you be open to having me look at some of your client scenarios to see what I might recommend for them?</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Could you send me just the liabilities of a client (with no name) so I can show you a sample of what I can do for them?</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On the next three clients you meet with, would you be willing to share their mortgage and debt information so I can provide some insights?</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Based on the client's mortgage details you provide, I can offer questions you could ask them, to help uncover needs the client may not have articulated yet.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I'll also provide analysis and recommendations based on the information you share, showcasing various mortgage strategies. that can complement your advice.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FAC2053-C917-4029-953C-AAC455B24BBF}" type="slidenum">
              <a:rPr lang="en-US" smtClean="0"/>
              <a:t>1</a:t>
            </a:fld>
            <a:endParaRPr lang="en-US"/>
          </a:p>
        </p:txBody>
      </p:sp>
    </p:spTree>
    <p:extLst>
      <p:ext uri="{BB962C8B-B14F-4D97-AF65-F5344CB8AC3E}">
        <p14:creationId xmlns:p14="http://schemas.microsoft.com/office/powerpoint/2010/main" val="10140165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7 Steps Advisor Conversation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Proxima Nova Alt Lt" panose="02000506030000020004" pitchFamily="50" charset="0"/>
                <a:ea typeface="Calibri" panose="020F0502020204030204" pitchFamily="34" charset="0"/>
                <a:cs typeface="Times New Roman" panose="02020603050405020304" pitchFamily="18" charset="0"/>
              </a:rPr>
              <a:t>Before the conversation:  do a lot of prep work to understand who they are. Their interest, kids, college attended, etc. Type of practice and clientele.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Thank them for taking the time to meet.” I have no idea if there is a reason for us to work together. However, if you have time for a few questions I think we can discover quickly if there is value to us getting to know each other.”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What is most important to you when working with outside professionals who may assist you or your clients?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Is there anything else that is important to you that stands out?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What concerns might you have with outside advisors?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Anything else that I should know?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Our firm and planning are focused on Liability Management.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Do you have anyone managing liabilities for your clients currently or do you help them?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How do you handle/involve or consider real estate in your financial planning practice?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Are you familiar with mortgage planning/Liability Management?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you advise your clients on repayment strategies for debts they take 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Depending on where it goes. At this point you have likely worked the fact that we solve the same issues they do but from the liability side of the balance sheet. The eligibility versus suitability conversation can be worked into this dialogue.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What challenges have you heard from your clients recently?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you have a client where a mortgage is getting in their way of retiring or causing a problem in their retirement?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any of your clients struggle to hit their cash flow or savings goals?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Other positioning questions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How often do you meet with your clients?</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This question is designed to understand the advisor's client engagement frequency and opens the door to discussing opportunities where you could provide value during these interactions.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What percentage of your clients own a house?</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What percentage of your clients have a mortgage?</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Would you be open to having me look at some of your client scenarios to see what I might recommend for them?</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Could you send me just the liabilities of a client (with no name) so I can show you a sample of what I can do for them?</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On the next three clients you meet with, would you be willing to share their mortgage and debt information so I can provide some insights?</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Based on the client's mortgage details you provide, I can offer questions you could ask them, to help uncover needs the client may not have articulated yet.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I'll also provide analysis and recommendations based on the information you share, showcasing various mortgage strategies. that can complement your advice.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FAC2053-C917-4029-953C-AAC455B24BBF}" type="slidenum">
              <a:rPr lang="en-US" smtClean="0"/>
              <a:t>4</a:t>
            </a:fld>
            <a:endParaRPr lang="en-US"/>
          </a:p>
        </p:txBody>
      </p:sp>
    </p:spTree>
    <p:extLst>
      <p:ext uri="{BB962C8B-B14F-4D97-AF65-F5344CB8AC3E}">
        <p14:creationId xmlns:p14="http://schemas.microsoft.com/office/powerpoint/2010/main" val="1195756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7 Steps Advisor Conversation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Proxima Nova Alt Lt" panose="02000506030000020004" pitchFamily="50" charset="0"/>
                <a:ea typeface="Calibri" panose="020F0502020204030204" pitchFamily="34" charset="0"/>
                <a:cs typeface="Times New Roman" panose="02020603050405020304" pitchFamily="18" charset="0"/>
              </a:rPr>
              <a:t>Before the conversation:  do a lot of prep work to understand who they are. Their interest, kids, college attended, etc. Type of practice and clientele.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Thank them for taking the time to meet.” I have no idea if there is a reason for us to work together. However, if you have time for a few questions I think we can discover quickly if there is value to us getting to know each other.”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What is most important to you when working with outside professionals who may assist you or your clients?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Is there anything else that is important to you that stands out?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What concerns might you have with outside advisors?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Anything else that I should know?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Our firm and planning are focused on Liability Management.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Do you have anyone managing liabilities for your clients currently or do you help them?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How do you handle/involve or consider real estate in your financial planning practice?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Are you familiar with mortgage planning/Liability Management?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you advise your clients on repayment strategies for debts they take 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Depending on where it goes. At this point you have likely worked the fact that we solve the same issues they do but from the liability side of the balance sheet. The eligibility versus suitability conversation can be worked into this dialogue.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What challenges have you heard from your clients recently?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you have a client where a mortgage is getting in their way of retiring or causing a problem in their retirement?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Proxima Nova Alt Lt" panose="02000506030000020004" pitchFamily="50" charset="0"/>
                <a:ea typeface="Times New Roman" panose="02020603050405020304" pitchFamily="18" charset="0"/>
                <a:cs typeface="Times New Roman" panose="02020603050405020304" pitchFamily="18" charset="0"/>
              </a:rPr>
              <a:t>Do any of your clients struggle to hit their cash flow or savings goals?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Other positioning questions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How often do you meet with your clients?</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This question is designed to understand the advisor's client engagement frequency and opens the door to discussing opportunities where you could provide value during these interactions.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What percentage of your clients own a house?</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What percentage of your clients have a mortgage?</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Would you be open to having me look at some of your client scenarios to see what I might recommend for them?</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Could you send me just the liabilities of a client (with no name) so I can show you a sample of what I can do for them?</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Proxima Nova Alt Lt" panose="02000506030000020004" pitchFamily="50" charset="0"/>
                <a:ea typeface="Calibri" panose="020F0502020204030204" pitchFamily="34" charset="0"/>
                <a:cs typeface="Times New Roman" panose="02020603050405020304" pitchFamily="18" charset="0"/>
              </a:rPr>
              <a:t>On the next three clients you meet with, would you be willing to share their mortgage and debt information so I can provide some insights?</a:t>
            </a: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Based on the client's mortgage details you provide, I can offer questions you could ask them, to help uncover needs the client may not have articulated yet.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I'll also provide analysis and recommendations based on the information you share, showcasing various mortgage strategies. that can complement your advice.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panose="02000506030000020004" pitchFamily="50"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FAC2053-C917-4029-953C-AAC455B24BBF}" type="slidenum">
              <a:rPr lang="en-US" smtClean="0"/>
              <a:t>5</a:t>
            </a:fld>
            <a:endParaRPr lang="en-US"/>
          </a:p>
        </p:txBody>
      </p:sp>
    </p:spTree>
    <p:extLst>
      <p:ext uri="{BB962C8B-B14F-4D97-AF65-F5344CB8AC3E}">
        <p14:creationId xmlns:p14="http://schemas.microsoft.com/office/powerpoint/2010/main" val="1170253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u="sng" dirty="0">
                <a:effectLst/>
                <a:latin typeface="Proxima Nova Alt Lt"/>
                <a:ea typeface="Calibri" panose="020F0502020204030204" pitchFamily="34" charset="0"/>
                <a:cs typeface="Times New Roman" panose="02020603050405020304" pitchFamily="18" charset="0"/>
              </a:rPr>
              <a:t>7 Steps Client Conversation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Why are you XXXXX  - so that is the most important thing to you – what else is important?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Are there any other goals that are important to you – ask Twice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What’s your biggest concern?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Anything else?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If there is only one thing you want to discover in our time together today, what would that be?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a:ea typeface="Calibri" panose="020F0502020204030204" pitchFamily="34" charset="0"/>
                <a:cs typeface="Times New Roman" panose="02020603050405020304" pitchFamily="18" charset="0"/>
              </a:rPr>
              <a:t>There are seven questions that I would want you to be able to answer. For now, I am going to focus on just four of them.  The reason I go through these questions is to make sure that I am the right fit for you and if not then I will get you to the right person.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I assume you have heard of different types of mortgages, right?  We want to look at the right product that helps you manage RISK – there are lots of mortgage products, but we want to focus on the ones that fit your RISK profile</a:t>
            </a:r>
            <a:br>
              <a:rPr lang="en-US" sz="1800" dirty="0">
                <a:effectLst/>
                <a:latin typeface="Proxima Nova Alt Lt"/>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What is your strategy for repaying the loan? How you choose to repay the loan over time has everything to do with your financial success. Have you given any thought to this?</a:t>
            </a:r>
            <a:br>
              <a:rPr lang="en-US" sz="1800" dirty="0">
                <a:effectLst/>
                <a:latin typeface="Proxima Nova Alt Lt"/>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How much mortgage is available to you and how much do you have available for this transaction? Lenders focus on eligibility, income, assets, credit to determine how you can borrow. That is an important part of the process. However, the most important part is determining what mortgage amount is most suitable for you. Which leads us to the fourth question. </a:t>
            </a:r>
            <a:br>
              <a:rPr lang="en-US" sz="1800" dirty="0">
                <a:effectLst/>
                <a:latin typeface="Proxima Nova Alt Lt"/>
                <a:ea typeface="Calibri" panose="020F0502020204030204" pitchFamily="34" charset="0"/>
                <a:cs typeface="Times New Roman" panose="02020603050405020304" pitchFamily="18"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arenR"/>
            </a:pPr>
            <a:r>
              <a:rPr lang="en-US" sz="1800" dirty="0">
                <a:effectLst/>
                <a:latin typeface="Proxima Nova Alt Lt"/>
                <a:ea typeface="Calibri" panose="020F0502020204030204" pitchFamily="34" charset="0"/>
                <a:cs typeface="Times New Roman" panose="02020603050405020304" pitchFamily="18" charset="0"/>
              </a:rPr>
              <a:t>How much do you Borrow?  You see, financial advisors work in the world of suitability and our planning is designed to align to match the suitability of your other financial plans.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Proxima Nova Alt Lt"/>
                <a:ea typeface="Calibri" panose="020F0502020204030204" pitchFamily="34" charset="0"/>
                <a:cs typeface="Times New Roman" panose="02020603050405020304" pitchFamily="18" charset="0"/>
              </a:rPr>
              <a:t>Following this planning process, from determining the suitable mortgage amount, while also confirming how much mortgage is available to you, then helping you develop your repayment strategy and getting you into the correct product and structure that will help you manage risk over time.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a:effectLst/>
                <a:latin typeface="Proxima Nova Alt Lt"/>
                <a:ea typeface="Calibri" panose="020F0502020204030204" pitchFamily="34" charset="0"/>
                <a:cs typeface="Times New Roman" panose="02020603050405020304" pitchFamily="18" charset="0"/>
              </a:rPr>
              <a:t>There are three other questions in our process, but I want to see how all this sounds so far?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Calibri" panose="020F0502020204030204" pitchFamily="34" charset="0"/>
              <a:buChar char="-"/>
            </a:pPr>
            <a:r>
              <a:rPr lang="en-US" sz="1800" dirty="0">
                <a:effectLst/>
                <a:latin typeface="Proxima Nova Alt Lt"/>
                <a:ea typeface="Calibri" panose="020F0502020204030204" pitchFamily="34" charset="0"/>
                <a:cs typeface="Times New Roman" panose="02020603050405020304" pitchFamily="18" charset="0"/>
              </a:rPr>
              <a:t>Before we get into the numbers, I just want to make sure that this is what you are looking for and that going through our process would be valuable to you.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Calibri" panose="020F0502020204030204" pitchFamily="34" charset="0"/>
              <a:buChar char="-"/>
            </a:pPr>
            <a:br>
              <a:rPr lang="en-US" sz="1800" dirty="0">
                <a:effectLst/>
                <a:latin typeface="Proxima Nova Alt Lt"/>
                <a:ea typeface="Calibri" panose="020F0502020204030204" pitchFamily="34" charset="0"/>
                <a:cs typeface="Times New Roman" panose="02020603050405020304" pitchFamily="18" charset="0"/>
              </a:rPr>
            </a:br>
            <a:r>
              <a:rPr lang="en-US" sz="1800" dirty="0">
                <a:effectLst/>
                <a:latin typeface="Proxima Nova Alt Lt"/>
                <a:ea typeface="Calibri" panose="020F0502020204030204" pitchFamily="34" charset="0"/>
                <a:cs typeface="Times New Roman" panose="02020603050405020304" pitchFamily="18" charset="0"/>
              </a:rPr>
              <a:t>I've been through some advanced financial training that most lenders in our industry have not invested the time or money into..."</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FAC2053-C917-4029-953C-AAC455B24BBF}" type="slidenum">
              <a:rPr lang="en-US" smtClean="0"/>
              <a:t>9</a:t>
            </a:fld>
            <a:endParaRPr lang="en-US"/>
          </a:p>
        </p:txBody>
      </p:sp>
    </p:spTree>
    <p:extLst>
      <p:ext uri="{BB962C8B-B14F-4D97-AF65-F5344CB8AC3E}">
        <p14:creationId xmlns:p14="http://schemas.microsoft.com/office/powerpoint/2010/main" val="2318308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455613" y="720725"/>
            <a:ext cx="6400800" cy="3600450"/>
          </a:xfrm>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lIns="96661" tIns="48331" rIns="96661" bIns="48331" numCol="1" anchor="t" anchorCtr="0" compatLnSpc="1">
            <a:prstTxWarp prst="textNoShape">
              <a:avLst/>
            </a:prstTxWarp>
          </a:bodyPr>
          <a:lstStyle/>
          <a:p>
            <a:pPr eaLnBrk="1" hangingPunct="1">
              <a:spcBef>
                <a:spcPct val="0"/>
              </a:spcBef>
            </a:pPr>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1098888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xfrm>
            <a:off x="455613" y="720725"/>
            <a:ext cx="6400800" cy="3600450"/>
          </a:xfrm>
          <a:noFill/>
          <a:ln>
            <a:solidFill>
              <a:srgbClr val="000000"/>
            </a:solidFill>
            <a:miter lim="800000"/>
            <a:headEnd/>
            <a:tailEnd/>
          </a:ln>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a:pPr>
            <a:endParaRPr lang="en-US" dirty="0"/>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12</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2482563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bwMode="auto">
          <a:xfrm>
            <a:off x="455613" y="720725"/>
            <a:ext cx="6400800" cy="3600450"/>
          </a:xfrm>
          <a:noFill/>
          <a:ln>
            <a:solidFill>
              <a:srgbClr val="000000"/>
            </a:solidFill>
            <a:miter lim="800000"/>
            <a:headEnd/>
            <a:tailEnd/>
          </a:ln>
        </p:spPr>
      </p:sp>
      <p:sp>
        <p:nvSpPr>
          <p:cNvPr id="62467" name="Rectangle 3"/>
          <p:cNvSpPr>
            <a:spLocks noGrp="1" noChangeArrowheads="1"/>
          </p:cNvSpPr>
          <p:nvPr>
            <p:ph type="body" idx="1"/>
          </p:nvPr>
        </p:nvSpPr>
        <p:spPr bwMode="auto">
          <a:noFill/>
        </p:spPr>
        <p:txBody>
          <a:bodyPr wrap="square" lIns="91432" tIns="45716" rIns="91432" bIns="45716" numCol="1" anchor="t" anchorCtr="0" compatLnSpc="1">
            <a:prstTxWarp prst="textNoShape">
              <a:avLst/>
            </a:prstTxWarp>
          </a:bodyPr>
          <a:lstStyle/>
          <a:p>
            <a:pPr eaLnBrk="1" hangingPunct="1">
              <a:spcBef>
                <a:spcPct val="0"/>
              </a:spcBef>
            </a:pPr>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13</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69278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xfrm>
            <a:off x="455613" y="720725"/>
            <a:ext cx="6400800" cy="3600450"/>
          </a:xfrm>
          <a:noFill/>
          <a:ln>
            <a:solidFill>
              <a:srgbClr val="000000"/>
            </a:solidFill>
            <a:miter lim="800000"/>
            <a:headEnd/>
            <a:tailEnd/>
          </a:ln>
        </p:spPr>
      </p:sp>
      <p:sp>
        <p:nvSpPr>
          <p:cNvPr id="63491" name="Rectangle 3"/>
          <p:cNvSpPr>
            <a:spLocks noGrp="1" noChangeArrowheads="1"/>
          </p:cNvSpPr>
          <p:nvPr>
            <p:ph type="body" idx="1"/>
          </p:nvPr>
        </p:nvSpPr>
        <p:spPr bwMode="auto">
          <a:noFill/>
        </p:spPr>
        <p:txBody>
          <a:bodyPr wrap="square" lIns="91432" tIns="45716" rIns="91432" bIns="45716" numCol="1" anchor="t" anchorCtr="0" compatLnSpc="1">
            <a:prstTxWarp prst="textNoShape">
              <a:avLst/>
            </a:prstTxWarp>
          </a:bodyPr>
          <a:lstStyle/>
          <a:p>
            <a:pPr eaLnBrk="1" hangingPunct="1">
              <a:spcBef>
                <a:spcPct val="0"/>
              </a:spcBef>
            </a:pPr>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14</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2395474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xfrm>
            <a:off x="455613" y="720725"/>
            <a:ext cx="6400800" cy="3600450"/>
          </a:xfrm>
          <a:noFill/>
          <a:ln>
            <a:solidFill>
              <a:srgbClr val="000000"/>
            </a:solidFill>
            <a:miter lim="800000"/>
            <a:headEnd/>
            <a:tailEnd/>
          </a:ln>
        </p:spPr>
      </p:sp>
      <p:sp>
        <p:nvSpPr>
          <p:cNvPr id="3" name="Notes Placeholder 2"/>
          <p:cNvSpPr>
            <a:spLocks noGrp="1"/>
          </p:cNvSpPr>
          <p:nvPr>
            <p:ph type="body" idx="1"/>
            <p:custDataLst>
              <p:tags r:id="rId1"/>
            </p:custDataLst>
          </p:nvPr>
        </p:nvSpPr>
        <p:spPr/>
        <p:txBody>
          <a:bodyPr>
            <a:normAutofit fontScale="92500" lnSpcReduction="20000"/>
          </a:bodyPr>
          <a:lstStyle/>
          <a:p>
            <a:pPr eaLnBrk="1" fontAlgn="auto" hangingPunct="1">
              <a:spcBef>
                <a:spcPts val="0"/>
              </a:spcBef>
              <a:spcAft>
                <a:spcPts val="0"/>
              </a:spcAft>
              <a:defRPr/>
            </a:pPr>
            <a:r>
              <a:rPr lang="en-US" dirty="0"/>
              <a:t>Each couple has the same goal: having their house paid off.  They each believe their method is best.  </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The first couple is the </a:t>
            </a:r>
            <a:r>
              <a:rPr lang="en-US" b="1" dirty="0"/>
              <a:t>Free-n-clears.</a:t>
            </a:r>
            <a:r>
              <a:rPr lang="en-US" dirty="0"/>
              <a:t>  They have paid off their mortgage. So, they do not have to make any monthly mortgage payments.  Their house is worth $300,000 and they took $300,000 and put the money in the house.  Here is your $300,000, I would like for you to put it in the house.  Thanks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The second couple is the </a:t>
            </a:r>
            <a:r>
              <a:rPr lang="en-US" b="1" dirty="0"/>
              <a:t>Pay-Extras.</a:t>
            </a:r>
            <a:r>
              <a:rPr lang="en-US" dirty="0"/>
              <a:t>  They make extra principal payments every month in hopes of paying their mortgage off as soon as possible.  From time to time I am going to give you some money and you are going to put your money in the house until you get it paid off.  Got it.  </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The third couple is the </a:t>
            </a:r>
            <a:r>
              <a:rPr lang="en-US" b="1" dirty="0"/>
              <a:t>Owe-it-Alls.</a:t>
            </a:r>
            <a:r>
              <a:rPr lang="en-US" dirty="0"/>
              <a:t>  They could have paid cash for their house like the Free-n-clears—but decided to keep their money and invest it in a “safe account” so they could access it in case they ever needed to. Although they “owe it all” on their mortgage—they have no other debt.  So here is your $300,000 and I want you to put the money in your safe.  </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Who would like to be the Free-n-clears?  Who would like to be the Owe-it-alls?  These two couples represent both ends of the extreme.  Most of us were not able to pay cash for our house like the Free-n-clears but if we had the money we would.  Obtaining a 100% mortgage loan like our Owe-it-alls may not be possible in today’s mortgage world but you understand their position. So which of these couples do you think is in the best position? Let’s explore several mortgage aspects to find out how they impact our couples:</a:t>
            </a:r>
          </a:p>
          <a:p>
            <a:pPr eaLnBrk="1" fontAlgn="auto" hangingPunct="1">
              <a:spcBef>
                <a:spcPts val="0"/>
              </a:spcBef>
              <a:spcAft>
                <a:spcPts val="0"/>
              </a:spcAft>
              <a:defRPr/>
            </a:pPr>
            <a:endParaRPr lang="en-US" dirty="0"/>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15</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31577400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bwMode="auto">
          <a:xfrm>
            <a:off x="455613" y="720725"/>
            <a:ext cx="6400800" cy="3600450"/>
          </a:xfrm>
          <a:noFill/>
          <a:ln>
            <a:solidFill>
              <a:srgbClr val="000000"/>
            </a:solidFill>
            <a:miter lim="800000"/>
            <a:headEnd/>
            <a:tailEnd/>
          </a:ln>
        </p:spPr>
      </p:sp>
      <p:sp>
        <p:nvSpPr>
          <p:cNvPr id="67587" name="Rectangle 3"/>
          <p:cNvSpPr>
            <a:spLocks noGrp="1" noChangeArrowheads="1"/>
          </p:cNvSpPr>
          <p:nvPr>
            <p:ph type="body" idx="1"/>
            <p:custDataLst>
              <p:tags r:id="rId1"/>
            </p:custDataLst>
          </p:nvPr>
        </p:nvSpPr>
        <p:spPr bwMode="auto">
          <a:noFill/>
        </p:spPr>
        <p:txBody>
          <a:bodyPr wrap="square" lIns="91432" tIns="45716" rIns="91432" bIns="45716" numCol="1" anchor="t" anchorCtr="0" compatLnSpc="1">
            <a:prstTxWarp prst="textNoShape">
              <a:avLst/>
            </a:prstTxWarp>
          </a:bodyPr>
          <a:lstStyle/>
          <a:p>
            <a:pPr eaLnBrk="1" hangingPunct="1">
              <a:spcBef>
                <a:spcPct val="0"/>
              </a:spcBef>
            </a:pPr>
            <a:r>
              <a:rPr lang="en-US"/>
              <a:t>Text here… on Safety.</a:t>
            </a:r>
          </a:p>
          <a:p>
            <a:pPr eaLnBrk="1" hangingPunct="1">
              <a:spcBef>
                <a:spcPct val="0"/>
              </a:spcBef>
            </a:pPr>
            <a:endParaRPr lang="en-US"/>
          </a:p>
          <a:p>
            <a:pPr eaLnBrk="1" hangingPunct="1">
              <a:spcBef>
                <a:spcPct val="0"/>
              </a:spcBef>
            </a:pPr>
            <a:r>
              <a:rPr lang="en-US"/>
              <a:t>If you meet with us individually, we’ll explain a simple strategy we use to better protect you from all 5 of these key threats.</a:t>
            </a:r>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658745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5613" y="720725"/>
            <a:ext cx="6400800" cy="3600450"/>
          </a:xfrm>
        </p:spPr>
      </p:sp>
      <p:sp>
        <p:nvSpPr>
          <p:cNvPr id="3" name="Notes Placeholder 2"/>
          <p:cNvSpPr>
            <a:spLocks noGrp="1"/>
          </p:cNvSpPr>
          <p:nvPr>
            <p:ph type="body" idx="1"/>
          </p:nvPr>
        </p:nvSpPr>
        <p:spPr/>
        <p:txBody>
          <a:bodyPr>
            <a:normAutofit/>
          </a:bodyPr>
          <a:lstStyle/>
          <a:p>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2696651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xfrm>
            <a:off x="455613" y="720725"/>
            <a:ext cx="6400800" cy="3600450"/>
          </a:xfrm>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lIns="96661" tIns="48331" rIns="96661" bIns="48331" numCol="1" anchor="t" anchorCtr="0" compatLnSpc="1">
            <a:prstTxWarp prst="textNoShape">
              <a:avLst/>
            </a:prstTxWarp>
          </a:bodyPr>
          <a:lstStyle/>
          <a:p>
            <a:pPr eaLnBrk="1" hangingPunct="1">
              <a:spcBef>
                <a:spcPct val="0"/>
              </a:spcBef>
            </a:pPr>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18</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36405697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bwMode="auto">
          <a:xfrm>
            <a:off x="455613" y="720725"/>
            <a:ext cx="6400800" cy="3600450"/>
          </a:xfrm>
          <a:noFill/>
          <a:ln>
            <a:solidFill>
              <a:srgbClr val="000000"/>
            </a:solidFill>
            <a:miter lim="800000"/>
            <a:headEnd/>
            <a:tailEnd/>
          </a:ln>
        </p:spPr>
      </p:sp>
      <p:sp>
        <p:nvSpPr>
          <p:cNvPr id="74755" name="Rectangle 3"/>
          <p:cNvSpPr>
            <a:spLocks noGrp="1" noChangeArrowheads="1"/>
          </p:cNvSpPr>
          <p:nvPr>
            <p:ph type="body" idx="1"/>
          </p:nvPr>
        </p:nvSpPr>
        <p:spPr bwMode="auto">
          <a:noFill/>
        </p:spPr>
        <p:txBody>
          <a:bodyPr wrap="square" lIns="91432" tIns="45716" rIns="91432" bIns="45716" numCol="1" anchor="t" anchorCtr="0" compatLnSpc="1">
            <a:prstTxWarp prst="textNoShape">
              <a:avLst/>
            </a:prstTxWarp>
          </a:bodyPr>
          <a:lstStyle/>
          <a:p>
            <a:pPr eaLnBrk="1" hangingPunct="1">
              <a:spcBef>
                <a:spcPct val="0"/>
              </a:spcBef>
            </a:pPr>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3556634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bwMode="auto">
          <a:xfrm>
            <a:off x="455613" y="720725"/>
            <a:ext cx="6400800" cy="3600450"/>
          </a:xfrm>
          <a:noFill/>
          <a:ln>
            <a:solidFill>
              <a:srgbClr val="000000"/>
            </a:solidFill>
            <a:miter lim="800000"/>
            <a:headEnd/>
            <a:tailEnd/>
          </a:ln>
        </p:spPr>
      </p:sp>
      <p:sp>
        <p:nvSpPr>
          <p:cNvPr id="61443" name="Rectangle 3"/>
          <p:cNvSpPr>
            <a:spLocks noGrp="1" noChangeArrowheads="1"/>
          </p:cNvSpPr>
          <p:nvPr>
            <p:ph type="body" idx="1"/>
          </p:nvPr>
        </p:nvSpPr>
        <p:spPr bwMode="auto">
          <a:noFill/>
        </p:spPr>
        <p:txBody>
          <a:bodyPr wrap="square" lIns="91432" tIns="45716" rIns="91432" bIns="45716" numCol="1" anchor="t" anchorCtr="0" compatLnSpc="1">
            <a:prstTxWarp prst="textNoShape">
              <a:avLst/>
            </a:prstTxWarp>
          </a:bodyPr>
          <a:lstStyle/>
          <a:p>
            <a:pPr eaLnBrk="1" hangingPunct="1">
              <a:spcBef>
                <a:spcPct val="0"/>
              </a:spcBef>
            </a:pPr>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39014938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xfrm>
            <a:off x="455613" y="720725"/>
            <a:ext cx="6400800" cy="3600450"/>
          </a:xfrm>
          <a:noFill/>
          <a:ln>
            <a:solidFill>
              <a:srgbClr val="000000"/>
            </a:solidFill>
            <a:miter lim="800000"/>
            <a:headEnd/>
            <a:tailEnd/>
          </a:ln>
        </p:spPr>
      </p:sp>
      <p:sp>
        <p:nvSpPr>
          <p:cNvPr id="80899" name="Rectangle 3"/>
          <p:cNvSpPr>
            <a:spLocks noGrp="1" noChangeArrowheads="1"/>
          </p:cNvSpPr>
          <p:nvPr>
            <p:ph type="body" idx="1"/>
          </p:nvPr>
        </p:nvSpPr>
        <p:spPr bwMode="auto">
          <a:noFill/>
        </p:spPr>
        <p:txBody>
          <a:bodyPr wrap="square" lIns="91432" tIns="45716" rIns="91432" bIns="45716" numCol="1" anchor="t" anchorCtr="0" compatLnSpc="1">
            <a:prstTxWarp prst="textNoShape">
              <a:avLst/>
            </a:prstTxWarp>
          </a:bodyPr>
          <a:lstStyle/>
          <a:p>
            <a:pPr eaLnBrk="1" hangingPunct="1">
              <a:spcBef>
                <a:spcPct val="0"/>
              </a:spcBef>
            </a:pPr>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3605522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455613" y="720725"/>
            <a:ext cx="6400800" cy="3600450"/>
          </a:xfrm>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lIns="96661" tIns="48331" rIns="96661" bIns="48331" numCol="1" anchor="t" anchorCtr="0" compatLnSpc="1">
            <a:prstTxWarp prst="textNoShape">
              <a:avLst/>
            </a:prstTxWarp>
          </a:bodyPr>
          <a:lstStyle/>
          <a:p>
            <a:pPr eaLnBrk="1" hangingPunct="1">
              <a:spcBef>
                <a:spcPct val="0"/>
              </a:spcBef>
            </a:pPr>
            <a:endParaRPr lang="en-US"/>
          </a:p>
        </p:txBody>
      </p:sp>
      <p:sp>
        <p:nvSpPr>
          <p:cNvPr id="4" name="Date Placeholder 3"/>
          <p:cNvSpPr>
            <a:spLocks noGrp="1"/>
          </p:cNvSpPr>
          <p:nvPr>
            <p:ph type="dt" idx="10"/>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Created 7/31/2008</a:t>
            </a:r>
          </a:p>
        </p:txBody>
      </p:sp>
      <p:sp>
        <p:nvSpPr>
          <p:cNvPr id="5" name="Slide Number Placeholder 4"/>
          <p:cNvSpPr>
            <a:spLocks noGrp="1"/>
          </p:cNvSpPr>
          <p:nvPr>
            <p:ph type="sldNum" sz="quarter" idx="11"/>
          </p:nvPr>
        </p:nvSpPr>
        <p:spPr/>
        <p:txBody>
          <a:bodyPr/>
          <a:lstStyle/>
          <a:p>
            <a:pPr marL="0" marR="0" lvl="0" indent="0" algn="r" defTabSz="966788" rtl="0" eaLnBrk="0" fontAlgn="base" latinLnBrk="0" hangingPunct="0">
              <a:lnSpc>
                <a:spcPct val="100000"/>
              </a:lnSpc>
              <a:spcBef>
                <a:spcPct val="0"/>
              </a:spcBef>
              <a:spcAft>
                <a:spcPct val="0"/>
              </a:spcAft>
              <a:buClrTx/>
              <a:buSzTx/>
              <a:buFontTx/>
              <a:buNone/>
              <a:tabLst/>
              <a:defRPr/>
            </a:pPr>
            <a:fld id="{8E2DD743-508C-45E4-BA54-BA93C0731F92}" type="slidenum">
              <a:rPr kumimoji="0" lang="en-US" sz="13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66788" rtl="0" eaLnBrk="0" fontAlgn="base" latinLnBrk="0" hangingPunct="0">
                <a:lnSpc>
                  <a:spcPct val="100000"/>
                </a:lnSpc>
                <a:spcBef>
                  <a:spcPct val="0"/>
                </a:spcBef>
                <a:spcAft>
                  <a:spcPct val="0"/>
                </a:spcAft>
                <a:buClrTx/>
                <a:buSzTx/>
                <a:buFontTx/>
                <a:buNone/>
                <a:tabLst/>
                <a:defRPr/>
              </a:pPr>
              <a:t>22</a:t>
            </a:fld>
            <a:endPar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endParaRPr>
          </a:p>
        </p:txBody>
      </p:sp>
      <p:sp>
        <p:nvSpPr>
          <p:cNvPr id="6" name="Footer Placeholder 5"/>
          <p:cNvSpPr>
            <a:spLocks noGrp="1"/>
          </p:cNvSpPr>
          <p:nvPr>
            <p:ph type="ftr" sz="quarter" idx="12"/>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SMPL Mortgage/</a:t>
            </a:r>
            <a:r>
              <a:rPr kumimoji="0" lang="en-US" sz="1300" b="0" i="0" u="none" strike="noStrike" kern="1200" cap="none" spc="0" normalizeH="0" baseline="0" noProof="0" dirty="0" err="1">
                <a:ln>
                  <a:noFill/>
                </a:ln>
                <a:solidFill>
                  <a:prstClr val="black"/>
                </a:solidFill>
                <a:effectLst/>
                <a:uLnTx/>
                <a:uFillTx/>
                <a:latin typeface="Times New Roman" pitchFamily="18" charset="0"/>
                <a:ea typeface="+mn-ea"/>
                <a:cs typeface="+mn-cs"/>
              </a:rPr>
              <a:t>KendallTodd</a:t>
            </a:r>
            <a:r>
              <a:rPr kumimoji="0" lang="en-US" sz="1300" b="0" i="0" u="none" strike="noStrike" kern="1200" cap="none" spc="0" normalizeH="0" baseline="0" noProof="0" dirty="0">
                <a:ln>
                  <a:noFill/>
                </a:ln>
                <a:solidFill>
                  <a:prstClr val="black"/>
                </a:solidFill>
                <a:effectLst/>
                <a:uLnTx/>
                <a:uFillTx/>
                <a:latin typeface="Times New Roman" pitchFamily="18" charset="0"/>
                <a:ea typeface="+mn-ea"/>
                <a:cs typeface="+mn-cs"/>
              </a:rPr>
              <a:t> . 2008</a:t>
            </a:r>
          </a:p>
        </p:txBody>
      </p:sp>
      <p:sp>
        <p:nvSpPr>
          <p:cNvPr id="7" name="Header Placeholder 6"/>
          <p:cNvSpPr>
            <a:spLocks noGrp="1"/>
          </p:cNvSpPr>
          <p:nvPr>
            <p:ph type="hdr" sz="quarter" idx="13"/>
          </p:nvPr>
        </p:nvSpPr>
        <p:spPr/>
        <p:txBody>
          <a:bodyPr/>
          <a:lstStyle/>
          <a:p>
            <a:pPr marL="0" marR="0" lvl="0" indent="0" algn="l" defTabSz="966788" rtl="0" eaLnBrk="0" fontAlgn="base" latinLnBrk="0" hangingPunct="0">
              <a:lnSpc>
                <a:spcPct val="100000"/>
              </a:lnSpc>
              <a:spcBef>
                <a:spcPct val="0"/>
              </a:spcBef>
              <a:spcAft>
                <a:spcPct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Times New Roman" pitchFamily="18" charset="0"/>
                <a:ea typeface="+mn-ea"/>
                <a:cs typeface="+mn-cs"/>
              </a:rPr>
              <a:t>Evaluation - (c) - All Rights Reserved</a:t>
            </a:r>
          </a:p>
        </p:txBody>
      </p:sp>
    </p:spTree>
    <p:extLst>
      <p:ext uri="{BB962C8B-B14F-4D97-AF65-F5344CB8AC3E}">
        <p14:creationId xmlns:p14="http://schemas.microsoft.com/office/powerpoint/2010/main" val="2884975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FAC2053-C917-4029-953C-AAC455B24BBF}" type="slidenum">
              <a:rPr lang="en-US" smtClean="0"/>
              <a:t>26</a:t>
            </a:fld>
            <a:endParaRPr lang="en-US"/>
          </a:p>
        </p:txBody>
      </p:sp>
    </p:spTree>
    <p:extLst>
      <p:ext uri="{BB962C8B-B14F-4D97-AF65-F5344CB8AC3E}">
        <p14:creationId xmlns:p14="http://schemas.microsoft.com/office/powerpoint/2010/main" val="16007095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xml"/><Relationship Id="rId1" Type="http://schemas.openxmlformats.org/officeDocument/2006/relationships/themeOverride" Target="../theme/themeOverride1.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6.xml"/></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D82B-E28A-7DA7-246E-CB61D6D25CA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1F545BB-630D-B3AB-E7C6-03D42605AD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58CAA8-5D0D-873F-B0DF-80DEBFE5B14B}"/>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5" name="Footer Placeholder 4">
            <a:extLst>
              <a:ext uri="{FF2B5EF4-FFF2-40B4-BE49-F238E27FC236}">
                <a16:creationId xmlns:a16="http://schemas.microsoft.com/office/drawing/2014/main" id="{BD016D69-F181-28CD-69FE-D182D55AAF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AACE54-ACA2-3930-0ED4-3683345300FE}"/>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38723461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CD95-9945-BAEF-4E11-F5A2B4190F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87471E-CAF1-5483-800D-97A232C0376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93AAF1-BC2E-F025-16D8-00821E1216C7}"/>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5" name="Footer Placeholder 4">
            <a:extLst>
              <a:ext uri="{FF2B5EF4-FFF2-40B4-BE49-F238E27FC236}">
                <a16:creationId xmlns:a16="http://schemas.microsoft.com/office/drawing/2014/main" id="{47B3FD36-00B0-ACFC-F1D4-C5FD5CB0A7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79F14B-B01E-1BD9-AD3C-82E2C17A0FC8}"/>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2304668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32A75-0FAE-E9F5-3EEA-3A5B5CB791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9AADED-BFD1-7DDF-01B4-379F8BA883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956D0B-EB24-52BF-1947-786D699E92C8}"/>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5" name="Footer Placeholder 4">
            <a:extLst>
              <a:ext uri="{FF2B5EF4-FFF2-40B4-BE49-F238E27FC236}">
                <a16:creationId xmlns:a16="http://schemas.microsoft.com/office/drawing/2014/main" id="{0F958ED6-DDF8-1214-B656-BAF6B58B0D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BECD6E-A9E9-4A2B-36C6-F87CC50EC3BE}"/>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35756979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BFA21-4549-63B0-8FAA-A67C626123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DEC756-F401-E942-03C3-A9B27B5765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EDE42E0-340E-E1C9-38EE-B1B956DF28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D953B1-4536-623A-25B7-4DF4D1FBDD32}"/>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6" name="Footer Placeholder 5">
            <a:extLst>
              <a:ext uri="{FF2B5EF4-FFF2-40B4-BE49-F238E27FC236}">
                <a16:creationId xmlns:a16="http://schemas.microsoft.com/office/drawing/2014/main" id="{8A434600-BD10-101C-AE85-F6580CEBAF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C038F3-3FE9-E978-344C-0E7FFE1B4A8E}"/>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2910285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A31B7-894C-694A-88A9-C12F2864BF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9A21B4A-FF23-5A69-EB18-4A4358E2A2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E2D5C3E-6B2D-0841-D68E-29509A3B79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D87DC3-21B8-CBF7-0124-82A0300BA1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406F96-4AA5-26B8-206E-45E072C817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6DAB36-605F-B1AF-879D-1E26788EE2AE}"/>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8" name="Footer Placeholder 7">
            <a:extLst>
              <a:ext uri="{FF2B5EF4-FFF2-40B4-BE49-F238E27FC236}">
                <a16:creationId xmlns:a16="http://schemas.microsoft.com/office/drawing/2014/main" id="{6463F4FD-6DC7-F866-1AA4-1FA4279C107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E6222E-3979-1346-98E2-FA76EE2F7D0A}"/>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1502804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1B29B-3BD7-DDD3-118D-E7CC98BEC7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72F8D1-62CF-D8AA-0B10-612CD36F7EA5}"/>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4" name="Footer Placeholder 3">
            <a:extLst>
              <a:ext uri="{FF2B5EF4-FFF2-40B4-BE49-F238E27FC236}">
                <a16:creationId xmlns:a16="http://schemas.microsoft.com/office/drawing/2014/main" id="{8F3B8CC4-8884-4F40-B588-5B57119DF3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5B6D21-9D36-C7DD-544F-809DADB19729}"/>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2073945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52FC34-60C3-9405-07C4-A2D034A0173B}"/>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3" name="Footer Placeholder 2">
            <a:extLst>
              <a:ext uri="{FF2B5EF4-FFF2-40B4-BE49-F238E27FC236}">
                <a16:creationId xmlns:a16="http://schemas.microsoft.com/office/drawing/2014/main" id="{09739B9C-E8F2-50B3-E6DF-4E7034EF53A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3ED2DC-2313-0E01-82DB-AFBCCE1BC7CE}"/>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2546945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7DF46-3E34-3DFC-1841-AD5E1BCC51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9EE827C-68D7-A4BE-2F2D-83DC0D73CE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97EAD3-DD7F-12D1-FD6D-873E454FFA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AEB6D6-4F8F-8A0D-6C0D-6835A2941ED8}"/>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6" name="Footer Placeholder 5">
            <a:extLst>
              <a:ext uri="{FF2B5EF4-FFF2-40B4-BE49-F238E27FC236}">
                <a16:creationId xmlns:a16="http://schemas.microsoft.com/office/drawing/2014/main" id="{DB1D537F-1F68-332F-4D3B-2C951C903E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FCB32D-E3F7-ACBD-3DBA-2DFBDF0DDEA0}"/>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4293738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BECA5-AE44-9905-FC9F-CA861383D9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5A114F-008E-651F-1455-87A4EC3EC5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A28304B-C747-FAD5-F926-4030D3AB66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E6EF2D-CA2F-5B86-C245-12F1C61AC547}"/>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6" name="Footer Placeholder 5">
            <a:extLst>
              <a:ext uri="{FF2B5EF4-FFF2-40B4-BE49-F238E27FC236}">
                <a16:creationId xmlns:a16="http://schemas.microsoft.com/office/drawing/2014/main" id="{A2197200-0AC5-D737-60A7-F9D72F223C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E82103-8C4E-EE74-98FF-C531EFC5E48B}"/>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3745524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AE01-4156-E62F-A7C9-2EAD803C17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1B915FB-B415-C9AE-ABC5-A0D5C052FD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C013DD-6713-D7D1-7E30-4297C4E7AE7F}"/>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5" name="Footer Placeholder 4">
            <a:extLst>
              <a:ext uri="{FF2B5EF4-FFF2-40B4-BE49-F238E27FC236}">
                <a16:creationId xmlns:a16="http://schemas.microsoft.com/office/drawing/2014/main" id="{4BD3FA7E-76AD-2C92-383B-083107943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A9BAF6-8E74-53D5-6A94-2D55D1D9C5E7}"/>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847063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9EC138-CCF7-C097-155F-8EED78D9ECB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ADF481-FE2D-9CB5-F2F6-B6EC35975BA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75E433-72E6-8A68-EEE7-9CF971518CAC}"/>
              </a:ext>
            </a:extLst>
          </p:cNvPr>
          <p:cNvSpPr>
            <a:spLocks noGrp="1"/>
          </p:cNvSpPr>
          <p:nvPr>
            <p:ph type="dt" sz="half" idx="10"/>
          </p:nvPr>
        </p:nvSpPr>
        <p:spPr/>
        <p:txBody>
          <a:bodyPr/>
          <a:lstStyle/>
          <a:p>
            <a:fld id="{4BBB1F7D-6672-49AA-AA78-0728E31F6311}" type="datetimeFigureOut">
              <a:rPr lang="en-US" smtClean="0"/>
              <a:t>8/21/2025</a:t>
            </a:fld>
            <a:endParaRPr lang="en-US"/>
          </a:p>
        </p:txBody>
      </p:sp>
      <p:sp>
        <p:nvSpPr>
          <p:cNvPr id="5" name="Footer Placeholder 4">
            <a:extLst>
              <a:ext uri="{FF2B5EF4-FFF2-40B4-BE49-F238E27FC236}">
                <a16:creationId xmlns:a16="http://schemas.microsoft.com/office/drawing/2014/main" id="{42C1566B-D3F7-6CF9-2D7A-334CE6BAD9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85D46A-6C4C-D826-9E68-93596B76D1D4}"/>
              </a:ext>
            </a:extLst>
          </p:cNvPr>
          <p:cNvSpPr>
            <a:spLocks noGrp="1"/>
          </p:cNvSpPr>
          <p:nvPr>
            <p:ph type="sldNum" sz="quarter" idx="12"/>
          </p:nvPr>
        </p:nvSpPr>
        <p:spPr/>
        <p:txBody>
          <a:bodyPr/>
          <a:lstStyle/>
          <a:p>
            <a:fld id="{F6C20033-B6A4-4252-BFD2-D1CA91AB8A39}" type="slidenum">
              <a:rPr lang="en-US" smtClean="0"/>
              <a:t>‹#›</a:t>
            </a:fld>
            <a:endParaRPr lang="en-US"/>
          </a:p>
        </p:txBody>
      </p:sp>
    </p:spTree>
    <p:extLst>
      <p:ext uri="{BB962C8B-B14F-4D97-AF65-F5344CB8AC3E}">
        <p14:creationId xmlns:p14="http://schemas.microsoft.com/office/powerpoint/2010/main" val="3567639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22D1E76-A190-B948-A540-4099FB388BB9}"/>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13898878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44536B0-9FF6-6746-8F61-F98B92DBF398}"/>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37742820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210EE01-F8DF-974B-B017-1F74DE5EDFCC}"/>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37255043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FA7F53C-0D75-B74F-84AF-6AD096F246C0}"/>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3346446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76EF451-4530-E14D-B91C-E00337FD9C72}"/>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921695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1B5863-7F3A-5241-BD9C-10A9F2417322}"/>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8566007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EB493D-1D08-3149-85DB-1FB17B6BC0DA}"/>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1273146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4787BDD-6C03-914E-9189-0D0049FD497F}"/>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291333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3506745-E47A-2142-AB59-DEA063C7571B}"/>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30031600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1049E8-B259-3545-BA49-D425B961F477}"/>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13828932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3A6A439-026C-404A-95FA-4F9FAA2171F9}"/>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10663734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2474C90-32A8-8D40-ACD5-934AD1BDC227}"/>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884015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D9261A9-5322-654C-9CAF-CB399F9C1D67}"/>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32246890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39B9AC5-A1A5-BB44-ABD5-E9BF263FAACC}"/>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3" name="Picture 2">
            <a:extLst>
              <a:ext uri="{FF2B5EF4-FFF2-40B4-BE49-F238E27FC236}">
                <a16:creationId xmlns:a16="http://schemas.microsoft.com/office/drawing/2014/main" id="{3C087E3E-318A-E844-9F52-9F5FA50E2801}"/>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7108147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8D55B37-3A88-0B48-A01D-AED663B60363}"/>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3" name="Picture 2">
            <a:extLst>
              <a:ext uri="{FF2B5EF4-FFF2-40B4-BE49-F238E27FC236}">
                <a16:creationId xmlns:a16="http://schemas.microsoft.com/office/drawing/2014/main" id="{FE8BED04-5011-7047-B5D3-EF84AC42C3E7}"/>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590429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D0D6C3-CB05-694F-9693-1AB196300E29}"/>
              </a:ext>
            </a:extLst>
          </p:cNvPr>
          <p:cNvPicPr>
            <a:picLocks noChangeAspect="1"/>
          </p:cNvPicPr>
          <p:nvPr userDrawn="1"/>
        </p:nvPicPr>
        <p:blipFill>
          <a:blip r:embed="rId2"/>
          <a:stretch>
            <a:fillRect/>
          </a:stretch>
        </p:blipFill>
        <p:spPr>
          <a:xfrm>
            <a:off x="6350" y="0"/>
            <a:ext cx="12179300" cy="6858000"/>
          </a:xfrm>
          <a:prstGeom prst="rect">
            <a:avLst/>
          </a:prstGeom>
        </p:spPr>
      </p:pic>
      <p:pic>
        <p:nvPicPr>
          <p:cNvPr id="3" name="Picture 2">
            <a:extLst>
              <a:ext uri="{FF2B5EF4-FFF2-40B4-BE49-F238E27FC236}">
                <a16:creationId xmlns:a16="http://schemas.microsoft.com/office/drawing/2014/main" id="{CB23FBAF-04BF-7847-AED2-9D5CBD7274AB}"/>
              </a:ext>
            </a:extLst>
          </p:cNvPr>
          <p:cNvPicPr>
            <a:picLocks noChangeAspect="1"/>
          </p:cNvPicPr>
          <p:nvPr userDrawn="1"/>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722869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013E73E-86DA-6F42-A884-84856B7EBF6E}"/>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25101296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594FC50-AE8F-2249-8EC9-043CE44FDBE4}"/>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11459750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3CF642-D37C-2E42-B9A5-1F17958E0C06}"/>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35730495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D726FE-B723-8F45-8513-7BE8C5DDDCEA}"/>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19495797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DF3B601-743C-F54D-983E-35594C8741B1}"/>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20486850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11A3C55-59FD-D44B-B05F-95F7E1F6A816}"/>
              </a:ext>
            </a:extLst>
          </p:cNvPr>
          <p:cNvPicPr>
            <a:picLocks noChangeAspect="1"/>
          </p:cNvPicPr>
          <p:nvPr userDrawn="1"/>
        </p:nvPicPr>
        <p:blipFill>
          <a:blip r:embed="rId2"/>
          <a:stretch>
            <a:fillRect/>
          </a:stretch>
        </p:blipFill>
        <p:spPr>
          <a:xfrm>
            <a:off x="6350" y="0"/>
            <a:ext cx="12179300" cy="6858000"/>
          </a:xfrm>
          <a:prstGeom prst="rect">
            <a:avLst/>
          </a:prstGeom>
        </p:spPr>
      </p:pic>
    </p:spTree>
    <p:extLst>
      <p:ext uri="{BB962C8B-B14F-4D97-AF65-F5344CB8AC3E}">
        <p14:creationId xmlns:p14="http://schemas.microsoft.com/office/powerpoint/2010/main" val="10939653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a:xfrm>
            <a:off x="0" y="5970588"/>
            <a:ext cx="12192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5" name="Rectangle 4"/>
          <p:cNvSpPr/>
          <p:nvPr/>
        </p:nvSpPr>
        <p:spPr>
          <a:xfrm>
            <a:off x="-12700" y="6053139"/>
            <a:ext cx="2999317"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6" name="Rectangle 5"/>
          <p:cNvSpPr/>
          <p:nvPr/>
        </p:nvSpPr>
        <p:spPr>
          <a:xfrm>
            <a:off x="3145368" y="6043614"/>
            <a:ext cx="9046633"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7" name="Straight Connector 6"/>
          <p:cNvCxnSpPr/>
          <p:nvPr userDrawn="1"/>
        </p:nvCxnSpPr>
        <p:spPr>
          <a:xfrm>
            <a:off x="609600" y="2286000"/>
            <a:ext cx="10972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rot="5400000" flipH="1" flipV="1">
            <a:off x="654050" y="3549650"/>
            <a:ext cx="48133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ubtitle 8"/>
          <p:cNvSpPr>
            <a:spLocks noGrp="1"/>
          </p:cNvSpPr>
          <p:nvPr>
            <p:ph type="subTitle" idx="1"/>
          </p:nvPr>
        </p:nvSpPr>
        <p:spPr>
          <a:xfrm>
            <a:off x="3352800" y="2438400"/>
            <a:ext cx="8026400" cy="685800"/>
          </a:xfrm>
        </p:spPr>
        <p:txBody>
          <a:bodyPr anchor="ctr"/>
          <a:lstStyle>
            <a:lvl1pPr marL="0" indent="0" algn="r">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dirty="0"/>
              <a:t>Click to edit Master subtitle style</a:t>
            </a:r>
          </a:p>
        </p:txBody>
      </p:sp>
      <p:sp>
        <p:nvSpPr>
          <p:cNvPr id="16" name="Title 15"/>
          <p:cNvSpPr>
            <a:spLocks noGrp="1"/>
          </p:cNvSpPr>
          <p:nvPr>
            <p:ph type="title"/>
          </p:nvPr>
        </p:nvSpPr>
        <p:spPr>
          <a:xfrm>
            <a:off x="3352800" y="685800"/>
            <a:ext cx="8026400" cy="1341120"/>
          </a:xfrm>
        </p:spPr>
        <p:txBody>
          <a:bodyPr/>
          <a:lstStyle>
            <a:lvl1pPr algn="r">
              <a:defRPr baseline="0"/>
            </a:lvl1pPr>
          </a:lstStyle>
          <a:p>
            <a:endParaRPr lang="en-US" dirty="0"/>
          </a:p>
        </p:txBody>
      </p:sp>
      <p:sp>
        <p:nvSpPr>
          <p:cNvPr id="10" name="Footer Placeholder 19"/>
          <p:cNvSpPr>
            <a:spLocks noGrp="1"/>
          </p:cNvSpPr>
          <p:nvPr>
            <p:ph type="ftr" sz="quarter" idx="10"/>
          </p:nvPr>
        </p:nvSpPr>
        <p:spPr>
          <a:xfrm>
            <a:off x="4775201" y="6340476"/>
            <a:ext cx="7228417" cy="365125"/>
          </a:xfrm>
        </p:spPr>
        <p:txBody>
          <a:bodyPr/>
          <a:lstStyle>
            <a:lvl1pPr>
              <a:defRPr/>
            </a:lvl1pPr>
          </a:lstStyle>
          <a:p>
            <a:pPr>
              <a:defRPr/>
            </a:pPr>
            <a:r>
              <a:rPr lang="en-US" dirty="0">
                <a:solidFill>
                  <a:srgbClr val="EEECE1"/>
                </a:solidFill>
              </a:rPr>
              <a:t>(c) SMPL Mortgage/</a:t>
            </a:r>
            <a:r>
              <a:rPr lang="en-US" dirty="0" err="1">
                <a:solidFill>
                  <a:srgbClr val="EEECE1"/>
                </a:solidFill>
              </a:rPr>
              <a:t>KendallTodd</a:t>
            </a:r>
            <a:r>
              <a:rPr lang="en-US" dirty="0">
                <a:solidFill>
                  <a:srgbClr val="EEECE1"/>
                </a:solidFill>
              </a:rPr>
              <a:t> . - All Rights Reserved</a:t>
            </a:r>
          </a:p>
        </p:txBody>
      </p:sp>
    </p:spTree>
    <p:custDataLst>
      <p:tags r:id="rId2"/>
    </p:custDataLst>
    <p:extLst>
      <p:ext uri="{BB962C8B-B14F-4D97-AF65-F5344CB8AC3E}">
        <p14:creationId xmlns:p14="http://schemas.microsoft.com/office/powerpoint/2010/main" val="3323576274"/>
      </p:ext>
    </p:extLst>
  </p:cSld>
  <p:clrMapOvr>
    <a:overrideClrMapping bg1="dk1" tx1="lt1" bg2="dk2" tx2="lt2" accent1="accent1" accent2="accent2" accent3="accent3" accent4="accent4" accent5="accent5" accent6="accent6" hlink="hlink" folHlink="folHlink"/>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Click to edit Master title style</a:t>
            </a:r>
          </a:p>
        </p:txBody>
      </p:sp>
      <p:sp>
        <p:nvSpPr>
          <p:cNvPr id="7" name="Rectangle 6"/>
          <p:cNvSpPr>
            <a:spLocks noGrp="1"/>
          </p:cNvSpPr>
          <p:nvPr>
            <p:ph sz="quarter" idx="13"/>
          </p:nvPr>
        </p:nvSpPr>
        <p:spPr>
          <a:xfrm>
            <a:off x="812800" y="1803400"/>
            <a:ext cx="10160000" cy="43688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Text Placeholder 13"/>
          <p:cNvSpPr>
            <a:spLocks noGrp="1"/>
          </p:cNvSpPr>
          <p:nvPr>
            <p:ph type="body" sz="quarter" idx="14"/>
          </p:nvPr>
        </p:nvSpPr>
        <p:spPr>
          <a:xfrm rot="5400000">
            <a:off x="9267827" y="3876674"/>
            <a:ext cx="4857748" cy="609600"/>
          </a:xfrm>
        </p:spPr>
        <p:txBody>
          <a:bodyPr>
            <a:normAutofit/>
          </a:bodyPr>
          <a:lstStyle>
            <a:lvl1pPr>
              <a:buNone/>
              <a:defRPr sz="1000" b="1" cap="none" spc="0">
                <a:ln>
                  <a:noFill/>
                </a:ln>
                <a:solidFill>
                  <a:schemeClr val="bg1"/>
                </a:solidFill>
                <a:effectLst/>
              </a:defRPr>
            </a:lvl1pPr>
            <a:lvl2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2pPr>
            <a:lvl3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3pPr>
            <a:lvl4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4pPr>
            <a:lvl5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5pPr>
          </a:lstStyle>
          <a:p>
            <a:pPr lvl="0"/>
            <a:r>
              <a:rPr lang="en-US"/>
              <a:t>Click to edit Master text styles</a:t>
            </a:r>
          </a:p>
        </p:txBody>
      </p:sp>
      <p:sp>
        <p:nvSpPr>
          <p:cNvPr id="5" name="Date Placeholder 13"/>
          <p:cNvSpPr>
            <a:spLocks noGrp="1"/>
          </p:cNvSpPr>
          <p:nvPr>
            <p:ph type="dt" sz="half" idx="15"/>
          </p:nvPr>
        </p:nvSpPr>
        <p:spPr/>
        <p:txBody>
          <a:bodyPr/>
          <a:lstStyle>
            <a:lvl1pPr>
              <a:defRPr/>
            </a:lvl1pPr>
          </a:lstStyle>
          <a:p>
            <a:pPr>
              <a:defRPr/>
            </a:pPr>
            <a:endParaRPr lang="en-US" dirty="0">
              <a:solidFill>
                <a:srgbClr val="1F497D"/>
              </a:solidFill>
            </a:endParaRPr>
          </a:p>
        </p:txBody>
      </p:sp>
      <p:sp>
        <p:nvSpPr>
          <p:cNvPr id="6" name="Footer Placeholder 2"/>
          <p:cNvSpPr>
            <a:spLocks noGrp="1"/>
          </p:cNvSpPr>
          <p:nvPr>
            <p:ph type="ftr" sz="quarter" idx="16"/>
          </p:nvPr>
        </p:nvSpPr>
        <p:spPr/>
        <p:txBody>
          <a:bodyPr/>
          <a:lstStyle>
            <a:lvl1pPr>
              <a:defRPr/>
            </a:lvl1pPr>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
        <p:nvSpPr>
          <p:cNvPr id="8" name="Slide Number Placeholder 22"/>
          <p:cNvSpPr>
            <a:spLocks noGrp="1"/>
          </p:cNvSpPr>
          <p:nvPr>
            <p:ph type="sldNum" sz="quarter" idx="17"/>
          </p:nvPr>
        </p:nvSpPr>
        <p:spPr/>
        <p:txBody>
          <a:bodyPr/>
          <a:lstStyle>
            <a:lvl1pPr>
              <a:defRPr/>
            </a:lvl1pPr>
          </a:lstStyle>
          <a:p>
            <a:pPr>
              <a:defRPr/>
            </a:pPr>
            <a:fld id="{2F2EE50A-7BA8-4F3D-9C97-5CDF3BCC1765}" type="slidenum">
              <a:rPr lang="en-US"/>
              <a:pPr>
                <a:defRPr/>
              </a:pPr>
              <a:t>‹#›</a:t>
            </a:fld>
            <a:endParaRPr lang="en-US" dirty="0"/>
          </a:p>
        </p:txBody>
      </p:sp>
    </p:spTree>
    <p:custDataLst>
      <p:tags r:id="rId1"/>
    </p:custDataLst>
    <p:extLst>
      <p:ext uri="{BB962C8B-B14F-4D97-AF65-F5344CB8AC3E}">
        <p14:creationId xmlns:p14="http://schemas.microsoft.com/office/powerpoint/2010/main" val="197428225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5" name="Rectangle 4"/>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6" name="Rectangle 5"/>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7" name="Straight Connector 6"/>
          <p:cNvCxnSpPr/>
          <p:nvPr userDrawn="1"/>
        </p:nvCxnSpPr>
        <p:spPr>
          <a:xfrm rot="5400000">
            <a:off x="7828492" y="6439430"/>
            <a:ext cx="533400" cy="21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1828801" y="2743202"/>
            <a:ext cx="9497484" cy="1673225"/>
          </a:xfrm>
        </p:spPr>
        <p:txBody>
          <a:bodyPr/>
          <a:lstStyle>
            <a:lvl1pPr marL="454025" indent="3175">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dirty="0"/>
              <a:t>Click to edit Master text styles</a:t>
            </a: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extLst/>
          </a:lstStyle>
          <a:p>
            <a:r>
              <a:rPr lang="en-US"/>
              <a:t>Click to edit Master title style</a:t>
            </a:r>
            <a:endParaRPr lang="en-US" dirty="0"/>
          </a:p>
        </p:txBody>
      </p:sp>
      <p:sp>
        <p:nvSpPr>
          <p:cNvPr id="8" name="Date Placeholder 11"/>
          <p:cNvSpPr>
            <a:spLocks noGrp="1"/>
          </p:cNvSpPr>
          <p:nvPr>
            <p:ph type="dt" sz="half" idx="10"/>
          </p:nvPr>
        </p:nvSpPr>
        <p:spPr/>
        <p:txBody>
          <a:bodyPr/>
          <a:lstStyle>
            <a:lvl1pPr>
              <a:defRPr/>
            </a:lvl1pPr>
            <a:extLst/>
          </a:lstStyle>
          <a:p>
            <a:pPr>
              <a:defRPr/>
            </a:pPr>
            <a:endParaRPr lang="en-US">
              <a:solidFill>
                <a:srgbClr val="1F497D"/>
              </a:solidFill>
            </a:endParaRPr>
          </a:p>
        </p:txBody>
      </p:sp>
      <p:sp>
        <p:nvSpPr>
          <p:cNvPr id="9" name="Slide Number Placeholder 12"/>
          <p:cNvSpPr>
            <a:spLocks noGrp="1"/>
          </p:cNvSpPr>
          <p:nvPr>
            <p:ph type="sldNum" sz="quarter" idx="11"/>
          </p:nvPr>
        </p:nvSpPr>
        <p:spPr>
          <a:xfrm>
            <a:off x="0" y="1752601"/>
            <a:ext cx="1727200" cy="701675"/>
          </a:xfrm>
        </p:spPr>
        <p:txBody>
          <a:bodyPr>
            <a:noAutofit/>
          </a:bodyPr>
          <a:lstStyle>
            <a:lvl1pPr>
              <a:defRPr sz="2400">
                <a:solidFill>
                  <a:srgbClr val="FFFFFF"/>
                </a:solidFill>
              </a:defRPr>
            </a:lvl1pPr>
            <a:extLst/>
          </a:lstStyle>
          <a:p>
            <a:pPr>
              <a:defRPr/>
            </a:pPr>
            <a:fld id="{3AC13780-86A2-4D8D-90DA-9F669BEBA19F}" type="slidenum">
              <a:rPr lang="en-US"/>
              <a:pPr>
                <a:defRPr/>
              </a:pPr>
              <a:t>‹#›</a:t>
            </a:fld>
            <a:endParaRPr lang="en-US" dirty="0"/>
          </a:p>
        </p:txBody>
      </p:sp>
      <p:sp>
        <p:nvSpPr>
          <p:cNvPr id="10" name="Footer Placeholder 13"/>
          <p:cNvSpPr>
            <a:spLocks noGrp="1"/>
          </p:cNvSpPr>
          <p:nvPr>
            <p:ph type="ftr"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pic>
        <p:nvPicPr>
          <p:cNvPr id="11" name="Picture 10" descr="BSRRBook.png"/>
          <p:cNvPicPr>
            <a:picLocks noChangeAspect="1"/>
          </p:cNvPicPr>
          <p:nvPr userDrawn="1"/>
        </p:nvPicPr>
        <p:blipFill>
          <a:blip r:embed="rId3" cstate="print"/>
          <a:stretch>
            <a:fillRect/>
          </a:stretch>
        </p:blipFill>
        <p:spPr>
          <a:xfrm>
            <a:off x="304800" y="3886201"/>
            <a:ext cx="2406651" cy="2619375"/>
          </a:xfrm>
          <a:prstGeom prst="rect">
            <a:avLst/>
          </a:prstGeom>
          <a:ln>
            <a:noFill/>
          </a:ln>
          <a:effectLst>
            <a:outerShdw blurRad="190500" algn="tl" rotWithShape="0">
              <a:srgbClr val="000000">
                <a:alpha val="70000"/>
              </a:srgbClr>
            </a:outerShdw>
          </a:effectLst>
        </p:spPr>
      </p:pic>
    </p:spTree>
    <p:custDataLst>
      <p:tags r:id="rId1"/>
    </p:custDataLst>
    <p:extLst>
      <p:ext uri="{BB962C8B-B14F-4D97-AF65-F5344CB8AC3E}">
        <p14:creationId xmlns:p14="http://schemas.microsoft.com/office/powerpoint/2010/main" val="3721710577"/>
      </p:ext>
    </p:extLst>
  </p:cSld>
  <p:clrMapOvr>
    <a:overrideClrMapping bg1="lt1" tx1="dk1" bg2="lt2" tx2="dk2" accent1="accent1" accent2="accent2" accent3="accent3" accent4="accent4" accent5="accent5" accent6="accent6" hlink="hlink" folHlink="folHlink"/>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Ref idx="1003">
        <a:schemeClr val="bg1"/>
      </p:bgRef>
    </p:bg>
    <p:spTree>
      <p:nvGrpSpPr>
        <p:cNvPr id="1" name=""/>
        <p:cNvGrpSpPr/>
        <p:nvPr/>
      </p:nvGrpSpPr>
      <p:grpSpPr>
        <a:xfrm>
          <a:off x="0" y="0"/>
          <a:ext cx="0" cy="0"/>
          <a:chOff x="0" y="0"/>
          <a:chExt cx="0" cy="0"/>
        </a:xfrm>
      </p:grpSpPr>
      <p:sp>
        <p:nvSpPr>
          <p:cNvPr id="4" name="Rectangle 3"/>
          <p:cNvSpPr/>
          <p:nvPr/>
        </p:nvSpPr>
        <p:spPr>
          <a:xfrm>
            <a:off x="0" y="1524000"/>
            <a:ext cx="12192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5" name="Rectangle 4"/>
          <p:cNvSpPr/>
          <p:nvPr/>
        </p:nvSpPr>
        <p:spPr>
          <a:xfrm>
            <a:off x="0" y="1600200"/>
            <a:ext cx="17272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6" name="Rectangle 5"/>
          <p:cNvSpPr/>
          <p:nvPr/>
        </p:nvSpPr>
        <p:spPr>
          <a:xfrm>
            <a:off x="1828800" y="1600200"/>
            <a:ext cx="103632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7" name="Straight Connector 6"/>
          <p:cNvCxnSpPr/>
          <p:nvPr userDrawn="1"/>
        </p:nvCxnSpPr>
        <p:spPr>
          <a:xfrm rot="5400000">
            <a:off x="7828492" y="6439430"/>
            <a:ext cx="533400" cy="21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1828801" y="2743202"/>
            <a:ext cx="9497484" cy="1673225"/>
          </a:xfrm>
        </p:spPr>
        <p:txBody>
          <a:bodyPr/>
          <a:lstStyle>
            <a:lvl1pPr marL="454025" indent="3175">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dirty="0"/>
              <a:t>Click to edit Master text styles</a:t>
            </a:r>
          </a:p>
        </p:txBody>
      </p:sp>
      <p:sp>
        <p:nvSpPr>
          <p:cNvPr id="2" name="Title 1"/>
          <p:cNvSpPr>
            <a:spLocks noGrp="1"/>
          </p:cNvSpPr>
          <p:nvPr>
            <p:ph type="title"/>
          </p:nvPr>
        </p:nvSpPr>
        <p:spPr>
          <a:xfrm>
            <a:off x="1828800" y="1600200"/>
            <a:ext cx="10160000" cy="990600"/>
          </a:xfrm>
        </p:spPr>
        <p:txBody>
          <a:bodyPr/>
          <a:lstStyle>
            <a:lvl1pPr algn="l">
              <a:buNone/>
              <a:defRPr sz="4400" b="0" cap="none">
                <a:solidFill>
                  <a:srgbClr val="FFFFFF"/>
                </a:solidFill>
              </a:defRPr>
            </a:lvl1pPr>
            <a:extLst/>
          </a:lstStyle>
          <a:p>
            <a:r>
              <a:rPr lang="en-US"/>
              <a:t>Click to edit Master title style</a:t>
            </a:r>
            <a:endParaRPr lang="en-US" dirty="0"/>
          </a:p>
        </p:txBody>
      </p:sp>
      <p:sp>
        <p:nvSpPr>
          <p:cNvPr id="8" name="Date Placeholder 11"/>
          <p:cNvSpPr>
            <a:spLocks noGrp="1"/>
          </p:cNvSpPr>
          <p:nvPr>
            <p:ph type="dt" sz="half" idx="10"/>
          </p:nvPr>
        </p:nvSpPr>
        <p:spPr/>
        <p:txBody>
          <a:bodyPr/>
          <a:lstStyle>
            <a:lvl1pPr>
              <a:defRPr/>
            </a:lvl1pPr>
            <a:extLst/>
          </a:lstStyle>
          <a:p>
            <a:pPr>
              <a:defRPr/>
            </a:pPr>
            <a:endParaRPr lang="en-US">
              <a:solidFill>
                <a:srgbClr val="1F497D"/>
              </a:solidFill>
            </a:endParaRPr>
          </a:p>
        </p:txBody>
      </p:sp>
      <p:sp>
        <p:nvSpPr>
          <p:cNvPr id="9" name="Slide Number Placeholder 12"/>
          <p:cNvSpPr>
            <a:spLocks noGrp="1"/>
          </p:cNvSpPr>
          <p:nvPr>
            <p:ph type="sldNum" sz="quarter" idx="11"/>
          </p:nvPr>
        </p:nvSpPr>
        <p:spPr>
          <a:xfrm>
            <a:off x="0" y="1752601"/>
            <a:ext cx="1727200" cy="701675"/>
          </a:xfrm>
        </p:spPr>
        <p:txBody>
          <a:bodyPr>
            <a:noAutofit/>
          </a:bodyPr>
          <a:lstStyle>
            <a:lvl1pPr>
              <a:defRPr sz="2400">
                <a:solidFill>
                  <a:srgbClr val="FFFFFF"/>
                </a:solidFill>
              </a:defRPr>
            </a:lvl1pPr>
            <a:extLst/>
          </a:lstStyle>
          <a:p>
            <a:pPr>
              <a:defRPr/>
            </a:pPr>
            <a:fld id="{3AC13780-86A2-4D8D-90DA-9F669BEBA19F}" type="slidenum">
              <a:rPr lang="en-US"/>
              <a:pPr>
                <a:defRPr/>
              </a:pPr>
              <a:t>‹#›</a:t>
            </a:fld>
            <a:endParaRPr lang="en-US" dirty="0"/>
          </a:p>
        </p:txBody>
      </p:sp>
      <p:sp>
        <p:nvSpPr>
          <p:cNvPr id="10" name="Footer Placeholder 13"/>
          <p:cNvSpPr>
            <a:spLocks noGrp="1"/>
          </p:cNvSpPr>
          <p:nvPr>
            <p:ph type="ftr" sz="quarter" idx="12"/>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Tree>
    <p:custDataLst>
      <p:tags r:id="rId1"/>
    </p:custDataLst>
    <p:extLst>
      <p:ext uri="{BB962C8B-B14F-4D97-AF65-F5344CB8AC3E}">
        <p14:creationId xmlns:p14="http://schemas.microsoft.com/office/powerpoint/2010/main" val="2531570742"/>
      </p:ext>
    </p:extLst>
  </p:cSld>
  <p:clrMapOvr>
    <a:overrideClrMapping bg1="lt1" tx1="dk1" bg2="lt2" tx2="dk2" accent1="accent1" accent2="accent2" accent3="accent3" accent4="accent4" accent5="accent5" accent6="accent6" hlink="hlink" folHlink="folHlink"/>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9" name="Content Placeholder 8"/>
          <p:cNvSpPr>
            <a:spLocks noGrp="1"/>
          </p:cNvSpPr>
          <p:nvPr>
            <p:ph sz="quarter" idx="13"/>
          </p:nvPr>
        </p:nvSpPr>
        <p:spPr>
          <a:xfrm>
            <a:off x="812800" y="1803403"/>
            <a:ext cx="4673600" cy="435816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p:cNvSpPr>
            <a:spLocks noGrp="1"/>
          </p:cNvSpPr>
          <p:nvPr>
            <p:ph sz="quarter" idx="14"/>
          </p:nvPr>
        </p:nvSpPr>
        <p:spPr>
          <a:xfrm>
            <a:off x="5791200" y="1803400"/>
            <a:ext cx="5181600" cy="43581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7"/>
          <p:cNvSpPr>
            <a:spLocks noGrp="1"/>
          </p:cNvSpPr>
          <p:nvPr>
            <p:ph type="dt" sz="half" idx="15"/>
          </p:nvPr>
        </p:nvSpPr>
        <p:spPr/>
        <p:txBody>
          <a:bodyPr rtlCol="0"/>
          <a:lstStyle>
            <a:lvl1pPr>
              <a:defRPr/>
            </a:lvl1pPr>
            <a:extLst/>
          </a:lstStyle>
          <a:p>
            <a:pPr>
              <a:defRPr/>
            </a:pPr>
            <a:endParaRPr lang="en-US">
              <a:solidFill>
                <a:srgbClr val="1F497D"/>
              </a:solidFill>
            </a:endParaRPr>
          </a:p>
        </p:txBody>
      </p:sp>
      <p:sp>
        <p:nvSpPr>
          <p:cNvPr id="6" name="Slide Number Placeholder 9"/>
          <p:cNvSpPr>
            <a:spLocks noGrp="1"/>
          </p:cNvSpPr>
          <p:nvPr>
            <p:ph type="sldNum" sz="quarter" idx="16"/>
          </p:nvPr>
        </p:nvSpPr>
        <p:spPr/>
        <p:txBody>
          <a:bodyPr rtlCol="0"/>
          <a:lstStyle>
            <a:lvl1pPr>
              <a:defRPr/>
            </a:lvl1pPr>
            <a:extLst/>
          </a:lstStyle>
          <a:p>
            <a:pPr>
              <a:defRPr/>
            </a:pPr>
            <a:fld id="{B2E29C6B-D1D7-47CD-A703-9D427BCF3A19}" type="slidenum">
              <a:rPr lang="en-US"/>
              <a:pPr>
                <a:defRPr/>
              </a:pPr>
              <a:t>‹#›</a:t>
            </a:fld>
            <a:endParaRPr lang="en-US"/>
          </a:p>
        </p:txBody>
      </p:sp>
      <p:sp>
        <p:nvSpPr>
          <p:cNvPr id="7" name="Footer Placeholder 11"/>
          <p:cNvSpPr>
            <a:spLocks noGrp="1"/>
          </p:cNvSpPr>
          <p:nvPr>
            <p:ph type="ftr" sz="quarter" idx="17"/>
          </p:nvPr>
        </p:nvSpPr>
        <p:spPr/>
        <p:txBody>
          <a:bodyPr rtlCol="0"/>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Tree>
    <p:custDataLst>
      <p:tags r:id="rId1"/>
    </p:custDataLst>
    <p:extLst>
      <p:ext uri="{BB962C8B-B14F-4D97-AF65-F5344CB8AC3E}">
        <p14:creationId xmlns:p14="http://schemas.microsoft.com/office/powerpoint/2010/main" val="4219697199"/>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6864" y="157480"/>
            <a:ext cx="10155936" cy="1341120"/>
          </a:xfrm>
        </p:spPr>
        <p:txBody>
          <a:bodyPr/>
          <a:lstStyle>
            <a:lvl1pPr>
              <a:defRPr/>
            </a:lvl1pPr>
            <a:extLst/>
          </a:lstStyle>
          <a:p>
            <a:r>
              <a:rPr lang="en-US" dirty="0"/>
              <a:t>Click to edit Master title style</a:t>
            </a:r>
          </a:p>
        </p:txBody>
      </p:sp>
      <p:sp>
        <p:nvSpPr>
          <p:cNvPr id="11" name="Content Placeholder 10"/>
          <p:cNvSpPr>
            <a:spLocks noGrp="1"/>
          </p:cNvSpPr>
          <p:nvPr>
            <p:ph sz="quarter" idx="13"/>
          </p:nvPr>
        </p:nvSpPr>
        <p:spPr>
          <a:xfrm>
            <a:off x="812800" y="2559757"/>
            <a:ext cx="46736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5791200" y="2559757"/>
            <a:ext cx="5181600" cy="3505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15"/>
          <p:cNvSpPr>
            <a:spLocks noGrp="1"/>
          </p:cNvSpPr>
          <p:nvPr>
            <p:ph type="body" sz="quarter" idx="18"/>
          </p:nvPr>
        </p:nvSpPr>
        <p:spPr>
          <a:xfrm>
            <a:off x="812800" y="1816383"/>
            <a:ext cx="4673600" cy="707136"/>
          </a:xfrm>
          <a:solidFill>
            <a:schemeClr val="accent2"/>
          </a:solidFill>
        </p:spPr>
        <p:txBody>
          <a:bodyPr rtlCol="0" anchor="ctr"/>
          <a:lstStyle>
            <a:lvl1pPr>
              <a:buFontTx/>
              <a:buNone/>
              <a:defRPr sz="2000" b="1">
                <a:solidFill>
                  <a:srgbClr val="FFFFFF"/>
                </a:solidFill>
              </a:defRPr>
            </a:lvl1pPr>
            <a:extLst/>
          </a:lstStyle>
          <a:p>
            <a:pPr lvl="0"/>
            <a:r>
              <a:rPr lang="en-US"/>
              <a:t>Click to edit Master text styles</a:t>
            </a:r>
          </a:p>
        </p:txBody>
      </p:sp>
      <p:sp>
        <p:nvSpPr>
          <p:cNvPr id="15" name="Text Placeholder 14"/>
          <p:cNvSpPr>
            <a:spLocks noGrp="1"/>
          </p:cNvSpPr>
          <p:nvPr>
            <p:ph type="body" sz="quarter" idx="19"/>
          </p:nvPr>
        </p:nvSpPr>
        <p:spPr>
          <a:xfrm>
            <a:off x="5791200" y="1816383"/>
            <a:ext cx="5181600" cy="707136"/>
          </a:xfrm>
          <a:solidFill>
            <a:schemeClr val="accent4"/>
          </a:solidFill>
        </p:spPr>
        <p:txBody>
          <a:bodyPr rtlCol="0" anchor="ctr"/>
          <a:lstStyle>
            <a:lvl1pPr>
              <a:buFontTx/>
              <a:buNone/>
              <a:defRPr sz="2000" b="1">
                <a:solidFill>
                  <a:srgbClr val="FFFFFF"/>
                </a:solidFill>
              </a:defRPr>
            </a:lvl1pPr>
            <a:extLst/>
          </a:lstStyle>
          <a:p>
            <a:pPr lvl="0"/>
            <a:r>
              <a:rPr lang="en-US" dirty="0"/>
              <a:t>Click to edit Master text styles</a:t>
            </a:r>
          </a:p>
        </p:txBody>
      </p:sp>
      <p:sp>
        <p:nvSpPr>
          <p:cNvPr id="7" name="Date Placeholder 9"/>
          <p:cNvSpPr>
            <a:spLocks noGrp="1"/>
          </p:cNvSpPr>
          <p:nvPr>
            <p:ph type="dt" sz="half" idx="20"/>
          </p:nvPr>
        </p:nvSpPr>
        <p:spPr/>
        <p:txBody>
          <a:bodyPr rtlCol="0"/>
          <a:lstStyle>
            <a:lvl1pPr>
              <a:defRPr/>
            </a:lvl1pPr>
            <a:extLst/>
          </a:lstStyle>
          <a:p>
            <a:pPr>
              <a:defRPr/>
            </a:pPr>
            <a:endParaRPr lang="en-US">
              <a:solidFill>
                <a:srgbClr val="1F497D"/>
              </a:solidFill>
            </a:endParaRPr>
          </a:p>
        </p:txBody>
      </p:sp>
      <p:sp>
        <p:nvSpPr>
          <p:cNvPr id="8" name="Slide Number Placeholder 11"/>
          <p:cNvSpPr>
            <a:spLocks noGrp="1"/>
          </p:cNvSpPr>
          <p:nvPr>
            <p:ph type="sldNum" sz="quarter" idx="21"/>
          </p:nvPr>
        </p:nvSpPr>
        <p:spPr/>
        <p:txBody>
          <a:bodyPr rtlCol="0"/>
          <a:lstStyle>
            <a:lvl1pPr>
              <a:defRPr/>
            </a:lvl1pPr>
            <a:extLst/>
          </a:lstStyle>
          <a:p>
            <a:pPr>
              <a:defRPr/>
            </a:pPr>
            <a:fld id="{90E67A8D-24FA-4C6C-8BD1-2411C27CCB7B}" type="slidenum">
              <a:rPr lang="en-US"/>
              <a:pPr>
                <a:defRPr/>
              </a:pPr>
              <a:t>‹#›</a:t>
            </a:fld>
            <a:endParaRPr lang="en-US"/>
          </a:p>
        </p:txBody>
      </p:sp>
      <p:sp>
        <p:nvSpPr>
          <p:cNvPr id="9" name="Footer Placeholder 13"/>
          <p:cNvSpPr>
            <a:spLocks noGrp="1"/>
          </p:cNvSpPr>
          <p:nvPr>
            <p:ph type="ftr" sz="quarter" idx="22"/>
          </p:nvPr>
        </p:nvSpPr>
        <p:spPr/>
        <p:txBody>
          <a:bodyPr rtlCol="0"/>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Tree>
    <p:extLst>
      <p:ext uri="{BB962C8B-B14F-4D97-AF65-F5344CB8AC3E}">
        <p14:creationId xmlns:p14="http://schemas.microsoft.com/office/powerpoint/2010/main" val="2576557039"/>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13"/>
          <p:cNvSpPr>
            <a:spLocks noGrp="1"/>
          </p:cNvSpPr>
          <p:nvPr>
            <p:ph type="body" sz="quarter" idx="14"/>
          </p:nvPr>
        </p:nvSpPr>
        <p:spPr>
          <a:xfrm rot="5400000">
            <a:off x="9267827" y="3876674"/>
            <a:ext cx="4857748" cy="609600"/>
          </a:xfrm>
        </p:spPr>
        <p:txBody>
          <a:bodyPr>
            <a:normAutofit/>
          </a:bodyPr>
          <a:lstStyle>
            <a:lvl1pPr>
              <a:buNone/>
              <a:defRPr sz="1000" b="1" cap="none" spc="0">
                <a:ln>
                  <a:noFill/>
                </a:ln>
                <a:solidFill>
                  <a:schemeClr val="bg1"/>
                </a:solidFill>
                <a:effectLst/>
              </a:defRPr>
            </a:lvl1pPr>
            <a:lvl2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2pPr>
            <a:lvl3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3pPr>
            <a:lvl4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4pPr>
            <a:lvl5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5pPr>
          </a:lstStyle>
          <a:p>
            <a:pPr lvl="0"/>
            <a:r>
              <a:rPr lang="en-US"/>
              <a:t>Click to edit Master text styles</a:t>
            </a:r>
          </a:p>
        </p:txBody>
      </p:sp>
      <p:sp>
        <p:nvSpPr>
          <p:cNvPr id="4" name="Date Placeholder 13"/>
          <p:cNvSpPr>
            <a:spLocks noGrp="1"/>
          </p:cNvSpPr>
          <p:nvPr>
            <p:ph type="dt" sz="half" idx="15"/>
          </p:nvPr>
        </p:nvSpPr>
        <p:spPr/>
        <p:txBody>
          <a:bodyPr/>
          <a:lstStyle>
            <a:lvl1pPr>
              <a:defRPr/>
            </a:lvl1pPr>
          </a:lstStyle>
          <a:p>
            <a:pPr>
              <a:defRPr/>
            </a:pPr>
            <a:endParaRPr lang="en-US" dirty="0">
              <a:solidFill>
                <a:srgbClr val="1F497D"/>
              </a:solidFill>
            </a:endParaRPr>
          </a:p>
        </p:txBody>
      </p:sp>
      <p:sp>
        <p:nvSpPr>
          <p:cNvPr id="5" name="Footer Placeholder 2"/>
          <p:cNvSpPr>
            <a:spLocks noGrp="1"/>
          </p:cNvSpPr>
          <p:nvPr>
            <p:ph type="ftr" sz="quarter" idx="16"/>
          </p:nvPr>
        </p:nvSpPr>
        <p:spPr/>
        <p:txBody>
          <a:bodyPr/>
          <a:lstStyle>
            <a:lvl1pPr>
              <a:defRPr/>
            </a:lvl1pPr>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
        <p:nvSpPr>
          <p:cNvPr id="7" name="Slide Number Placeholder 22"/>
          <p:cNvSpPr>
            <a:spLocks noGrp="1"/>
          </p:cNvSpPr>
          <p:nvPr>
            <p:ph type="sldNum" sz="quarter" idx="17"/>
          </p:nvPr>
        </p:nvSpPr>
        <p:spPr/>
        <p:txBody>
          <a:bodyPr/>
          <a:lstStyle>
            <a:lvl1pPr>
              <a:defRPr/>
            </a:lvl1pPr>
          </a:lstStyle>
          <a:p>
            <a:pPr>
              <a:defRPr/>
            </a:pPr>
            <a:fld id="{37966070-345B-4BCE-8306-BA52DE57CF2E}" type="slidenum">
              <a:rPr lang="en-US"/>
              <a:pPr>
                <a:defRPr/>
              </a:pPr>
              <a:t>‹#›</a:t>
            </a:fld>
            <a:endParaRPr lang="en-US" dirty="0"/>
          </a:p>
        </p:txBody>
      </p:sp>
    </p:spTree>
    <p:custDataLst>
      <p:tags r:id="rId1"/>
    </p:custDataLst>
    <p:extLst>
      <p:ext uri="{BB962C8B-B14F-4D97-AF65-F5344CB8AC3E}">
        <p14:creationId xmlns:p14="http://schemas.microsoft.com/office/powerpoint/2010/main" val="1011893741"/>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cxnSp>
        <p:nvCxnSpPr>
          <p:cNvPr id="2" name="Straight Connector 1"/>
          <p:cNvCxnSpPr/>
          <p:nvPr userDrawn="1"/>
        </p:nvCxnSpPr>
        <p:spPr>
          <a:xfrm rot="5400000">
            <a:off x="7828492" y="6439430"/>
            <a:ext cx="533400" cy="2117"/>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3" name="Date Placeholder 1"/>
          <p:cNvSpPr>
            <a:spLocks noGrp="1"/>
          </p:cNvSpPr>
          <p:nvPr>
            <p:ph type="dt" sz="half" idx="10"/>
          </p:nvPr>
        </p:nvSpPr>
        <p:spPr/>
        <p:txBody>
          <a:bodyPr/>
          <a:lstStyle>
            <a:lvl1pPr>
              <a:defRPr/>
            </a:lvl1pPr>
            <a:extLst/>
          </a:lstStyle>
          <a:p>
            <a:pPr>
              <a:defRPr/>
            </a:pPr>
            <a:endParaRPr lang="en-US">
              <a:solidFill>
                <a:srgbClr val="1F497D"/>
              </a:solidFill>
            </a:endParaRPr>
          </a:p>
        </p:txBody>
      </p:sp>
      <p:sp>
        <p:nvSpPr>
          <p:cNvPr id="4" name="Footer Placeholder 2"/>
          <p:cNvSpPr>
            <a:spLocks noGrp="1"/>
          </p:cNvSpPr>
          <p:nvPr>
            <p:ph type="ftr" sz="quarter" idx="11"/>
          </p:nvPr>
        </p:nvSpPr>
        <p:spPr/>
        <p:txBody>
          <a:bodyPr/>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
        <p:nvSpPr>
          <p:cNvPr id="5" name="Slide Number Placeholder 3"/>
          <p:cNvSpPr>
            <a:spLocks noGrp="1"/>
          </p:cNvSpPr>
          <p:nvPr>
            <p:ph type="sldNum" sz="quarter" idx="12"/>
          </p:nvPr>
        </p:nvSpPr>
        <p:spPr>
          <a:xfrm>
            <a:off x="0" y="6248400"/>
            <a:ext cx="711200" cy="381000"/>
          </a:xfrm>
        </p:spPr>
        <p:txBody>
          <a:bodyPr/>
          <a:lstStyle>
            <a:lvl1pPr>
              <a:defRPr>
                <a:solidFill>
                  <a:schemeClr val="tx2"/>
                </a:solidFill>
              </a:defRPr>
            </a:lvl1pPr>
            <a:extLst/>
          </a:lstStyle>
          <a:p>
            <a:pPr>
              <a:defRPr/>
            </a:pPr>
            <a:fld id="{C9141A13-507E-4898-AF1E-DCC689FFE0F6}" type="slidenum">
              <a:rPr lang="en-US">
                <a:solidFill>
                  <a:srgbClr val="1F497D"/>
                </a:solidFill>
              </a:rPr>
              <a:pPr>
                <a:defRPr/>
              </a:pPr>
              <a:t>‹#›</a:t>
            </a:fld>
            <a:endParaRPr lang="en-US" dirty="0">
              <a:solidFill>
                <a:srgbClr val="1F497D"/>
              </a:solidFill>
            </a:endParaRPr>
          </a:p>
        </p:txBody>
      </p:sp>
    </p:spTree>
    <p:custDataLst>
      <p:tags r:id="rId1"/>
    </p:custDataLst>
    <p:extLst>
      <p:ext uri="{BB962C8B-B14F-4D97-AF65-F5344CB8AC3E}">
        <p14:creationId xmlns:p14="http://schemas.microsoft.com/office/powerpoint/2010/main" val="2892756927"/>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800" y="157480"/>
            <a:ext cx="10160000" cy="1341120"/>
          </a:xfrm>
        </p:spPr>
        <p:txBody>
          <a:bodyPr/>
          <a:lstStyle>
            <a:lvl1pPr algn="l">
              <a:buNone/>
              <a:defRPr sz="4200" b="0"/>
            </a:lvl1pPr>
            <a:extLst/>
          </a:lstStyle>
          <a:p>
            <a:r>
              <a:rPr lang="en-US" dirty="0"/>
              <a:t>Click to edit Master title style</a:t>
            </a:r>
          </a:p>
        </p:txBody>
      </p:sp>
      <p:sp>
        <p:nvSpPr>
          <p:cNvPr id="3" name="Text Placeholder 2"/>
          <p:cNvSpPr>
            <a:spLocks noGrp="1"/>
          </p:cNvSpPr>
          <p:nvPr>
            <p:ph type="body" idx="1"/>
          </p:nvPr>
        </p:nvSpPr>
        <p:spPr>
          <a:xfrm>
            <a:off x="812800" y="1905000"/>
            <a:ext cx="2133600" cy="41656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US" dirty="0"/>
              <a:t>Click to edit Master text styles</a:t>
            </a:r>
          </a:p>
        </p:txBody>
      </p:sp>
      <p:sp>
        <p:nvSpPr>
          <p:cNvPr id="9" name="Content Placeholder 8"/>
          <p:cNvSpPr>
            <a:spLocks noGrp="1"/>
          </p:cNvSpPr>
          <p:nvPr>
            <p:ph sz="quarter" idx="13"/>
          </p:nvPr>
        </p:nvSpPr>
        <p:spPr>
          <a:xfrm>
            <a:off x="3149600" y="1905000"/>
            <a:ext cx="78232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13"/>
          <p:cNvSpPr>
            <a:spLocks noGrp="1"/>
          </p:cNvSpPr>
          <p:nvPr>
            <p:ph type="body" sz="quarter" idx="14"/>
          </p:nvPr>
        </p:nvSpPr>
        <p:spPr>
          <a:xfrm rot="5400000">
            <a:off x="9267827" y="3876674"/>
            <a:ext cx="4857748" cy="609600"/>
          </a:xfrm>
        </p:spPr>
        <p:txBody>
          <a:bodyPr>
            <a:normAutofit/>
          </a:bodyPr>
          <a:lstStyle>
            <a:lvl1pPr>
              <a:buNone/>
              <a:defRPr sz="1000" b="1" cap="none" spc="0">
                <a:ln>
                  <a:noFill/>
                </a:ln>
                <a:solidFill>
                  <a:schemeClr val="bg1"/>
                </a:solidFill>
                <a:effectLst/>
              </a:defRPr>
            </a:lvl1pPr>
            <a:lvl2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2pPr>
            <a:lvl3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3pPr>
            <a:lvl4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4pPr>
            <a:lvl5pPr>
              <a:defRPr b="0" cap="none" spc="0">
                <a:ln w="18415" cmpd="sng">
                  <a:solidFill>
                    <a:srgbClr val="FFFFFF"/>
                  </a:solidFill>
                  <a:prstDash val="solid"/>
                </a:ln>
                <a:solidFill>
                  <a:srgbClr val="FFFFFF"/>
                </a:solidFill>
                <a:effectLst>
                  <a:outerShdw blurRad="63500" dir="3600000" algn="tl" rotWithShape="0">
                    <a:srgbClr val="000000">
                      <a:alpha val="70000"/>
                    </a:srgbClr>
                  </a:outerShdw>
                </a:effectLst>
              </a:defRPr>
            </a:lvl5pPr>
          </a:lstStyle>
          <a:p>
            <a:pPr lvl="0"/>
            <a:r>
              <a:rPr lang="en-US"/>
              <a:t>Click to edit Master text styles</a:t>
            </a:r>
          </a:p>
        </p:txBody>
      </p:sp>
      <p:sp>
        <p:nvSpPr>
          <p:cNvPr id="6" name="Date Placeholder 13"/>
          <p:cNvSpPr>
            <a:spLocks noGrp="1"/>
          </p:cNvSpPr>
          <p:nvPr>
            <p:ph type="dt" sz="half" idx="15"/>
          </p:nvPr>
        </p:nvSpPr>
        <p:spPr/>
        <p:txBody>
          <a:bodyPr/>
          <a:lstStyle>
            <a:lvl1pPr>
              <a:defRPr/>
            </a:lvl1pPr>
          </a:lstStyle>
          <a:p>
            <a:pPr>
              <a:defRPr/>
            </a:pPr>
            <a:endParaRPr lang="en-US" dirty="0">
              <a:solidFill>
                <a:srgbClr val="1F497D"/>
              </a:solidFill>
            </a:endParaRPr>
          </a:p>
        </p:txBody>
      </p:sp>
      <p:sp>
        <p:nvSpPr>
          <p:cNvPr id="7" name="Footer Placeholder 2"/>
          <p:cNvSpPr>
            <a:spLocks noGrp="1"/>
          </p:cNvSpPr>
          <p:nvPr>
            <p:ph type="ftr" sz="quarter" idx="16"/>
          </p:nvPr>
        </p:nvSpPr>
        <p:spPr/>
        <p:txBody>
          <a:bodyPr/>
          <a:lstStyle>
            <a:lvl1pPr>
              <a:defRPr/>
            </a:lvl1pPr>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
        <p:nvSpPr>
          <p:cNvPr id="10" name="Slide Number Placeholder 22"/>
          <p:cNvSpPr>
            <a:spLocks noGrp="1"/>
          </p:cNvSpPr>
          <p:nvPr>
            <p:ph type="sldNum" sz="quarter" idx="17"/>
          </p:nvPr>
        </p:nvSpPr>
        <p:spPr/>
        <p:txBody>
          <a:bodyPr/>
          <a:lstStyle>
            <a:lvl1pPr>
              <a:defRPr/>
            </a:lvl1pPr>
          </a:lstStyle>
          <a:p>
            <a:pPr>
              <a:defRPr/>
            </a:pPr>
            <a:fld id="{942ADA5A-0ADF-4DEC-BCF0-3B7D35EE0132}" type="slidenum">
              <a:rPr lang="en-US"/>
              <a:pPr>
                <a:defRPr/>
              </a:pPr>
              <a:t>‹#›</a:t>
            </a:fld>
            <a:endParaRPr lang="en-US" dirty="0"/>
          </a:p>
        </p:txBody>
      </p:sp>
    </p:spTree>
    <p:custDataLst>
      <p:tags r:id="rId1"/>
    </p:custDataLst>
    <p:extLst>
      <p:ext uri="{BB962C8B-B14F-4D97-AF65-F5344CB8AC3E}">
        <p14:creationId xmlns:p14="http://schemas.microsoft.com/office/powerpoint/2010/main" val="1035012396"/>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12700" y="4572001"/>
            <a:ext cx="12192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6" name="Rectangle 5"/>
          <p:cNvSpPr/>
          <p:nvPr/>
        </p:nvSpPr>
        <p:spPr>
          <a:xfrm>
            <a:off x="-12699" y="4664075"/>
            <a:ext cx="1951567"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7" name="Rectangle 6"/>
          <p:cNvSpPr/>
          <p:nvPr/>
        </p:nvSpPr>
        <p:spPr>
          <a:xfrm>
            <a:off x="2059518" y="4654550"/>
            <a:ext cx="10119783"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8" name="Rectangle 7"/>
          <p:cNvSpPr/>
          <p:nvPr/>
        </p:nvSpPr>
        <p:spPr>
          <a:xfrm>
            <a:off x="1930401" y="1"/>
            <a:ext cx="133351"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cxnSp>
        <p:nvCxnSpPr>
          <p:cNvPr id="9" name="Straight Connector 8"/>
          <p:cNvCxnSpPr/>
          <p:nvPr userDrawn="1"/>
        </p:nvCxnSpPr>
        <p:spPr>
          <a:xfrm rot="5400000">
            <a:off x="8014759" y="6439430"/>
            <a:ext cx="533400" cy="2117"/>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idx="1"/>
          </p:nvPr>
        </p:nvSpPr>
        <p:spPr>
          <a:xfrm>
            <a:off x="2076891" y="0"/>
            <a:ext cx="10115109" cy="4559808"/>
          </a:xfrm>
          <a:solidFill>
            <a:schemeClr val="tx2">
              <a:shade val="50000"/>
            </a:schemeClr>
          </a:solidFill>
          <a:ln>
            <a:noFill/>
          </a:ln>
        </p:spPr>
        <p:txBody>
          <a:bodyPr>
            <a:normAutofit/>
          </a:bodyPr>
          <a:lstStyle>
            <a:lvl1pPr>
              <a:buNone/>
              <a:defRPr sz="3200"/>
            </a:lvl1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2133600" y="5486400"/>
            <a:ext cx="97536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a:t>Click to edit Master text styles</a:t>
            </a:r>
          </a:p>
        </p:txBody>
      </p:sp>
      <p:sp>
        <p:nvSpPr>
          <p:cNvPr id="2" name="Title 1"/>
          <p:cNvSpPr>
            <a:spLocks noGrp="1"/>
          </p:cNvSpPr>
          <p:nvPr>
            <p:ph type="title"/>
          </p:nvPr>
        </p:nvSpPr>
        <p:spPr>
          <a:xfrm>
            <a:off x="2133600" y="4724400"/>
            <a:ext cx="9753600" cy="609600"/>
          </a:xfrm>
        </p:spPr>
        <p:txBody>
          <a:bodyPr anchor="ctr"/>
          <a:lstStyle>
            <a:lvl1pPr algn="l">
              <a:buNone/>
              <a:defRPr sz="2800" b="0">
                <a:solidFill>
                  <a:srgbClr val="FFFFFF"/>
                </a:solidFill>
              </a:defRPr>
            </a:lvl1pPr>
            <a:extLst/>
          </a:lstStyle>
          <a:p>
            <a:r>
              <a:rPr lang="en-US"/>
              <a:t>Click to edit Master title style</a:t>
            </a:r>
            <a:endParaRPr lang="en-US" dirty="0"/>
          </a:p>
        </p:txBody>
      </p:sp>
      <p:sp>
        <p:nvSpPr>
          <p:cNvPr id="10" name="Date Placeholder 11"/>
          <p:cNvSpPr>
            <a:spLocks noGrp="1"/>
          </p:cNvSpPr>
          <p:nvPr>
            <p:ph type="dt" sz="half" idx="10"/>
          </p:nvPr>
        </p:nvSpPr>
        <p:spPr>
          <a:xfrm>
            <a:off x="8331200" y="6248401"/>
            <a:ext cx="3556000" cy="365125"/>
          </a:xfrm>
        </p:spPr>
        <p:txBody>
          <a:bodyPr rtlCol="0"/>
          <a:lstStyle>
            <a:lvl1pPr>
              <a:defRPr/>
            </a:lvl1pPr>
            <a:extLst/>
          </a:lstStyle>
          <a:p>
            <a:pPr>
              <a:defRPr/>
            </a:pPr>
            <a:endParaRPr lang="en-US">
              <a:solidFill>
                <a:srgbClr val="EEECE1"/>
              </a:solidFill>
            </a:endParaRPr>
          </a:p>
        </p:txBody>
      </p:sp>
      <p:sp>
        <p:nvSpPr>
          <p:cNvPr id="11" name="Slide Number Placeholder 12"/>
          <p:cNvSpPr>
            <a:spLocks noGrp="1"/>
          </p:cNvSpPr>
          <p:nvPr>
            <p:ph type="sldNum" sz="quarter" idx="11"/>
          </p:nvPr>
        </p:nvSpPr>
        <p:spPr>
          <a:xfrm>
            <a:off x="0" y="4667251"/>
            <a:ext cx="1930400" cy="663575"/>
          </a:xfrm>
        </p:spPr>
        <p:txBody>
          <a:bodyPr rtlCol="0"/>
          <a:lstStyle>
            <a:lvl1pPr>
              <a:defRPr sz="2800"/>
            </a:lvl1pPr>
            <a:extLst/>
          </a:lstStyle>
          <a:p>
            <a:pPr>
              <a:defRPr/>
            </a:pPr>
            <a:fld id="{E17CD829-1E1A-46D3-BA27-E1B8214A4220}" type="slidenum">
              <a:rPr lang="en-US"/>
              <a:pPr>
                <a:defRPr/>
              </a:pPr>
              <a:t>‹#›</a:t>
            </a:fld>
            <a:endParaRPr lang="en-US" dirty="0"/>
          </a:p>
        </p:txBody>
      </p:sp>
      <p:sp>
        <p:nvSpPr>
          <p:cNvPr id="12" name="Footer Placeholder 13"/>
          <p:cNvSpPr>
            <a:spLocks noGrp="1"/>
          </p:cNvSpPr>
          <p:nvPr>
            <p:ph type="ftr" sz="quarter" idx="12"/>
          </p:nvPr>
        </p:nvSpPr>
        <p:spPr>
          <a:xfrm>
            <a:off x="2133600" y="6248401"/>
            <a:ext cx="6096000" cy="365125"/>
          </a:xfrm>
        </p:spPr>
        <p:txBody>
          <a:bodyPr rtlCol="0"/>
          <a:lstStyle>
            <a:lvl1pPr marL="0" marR="0" indent="0" algn="r" defTabSz="914400" rtl="0" eaLnBrk="1" fontAlgn="auto" latinLnBrk="0" hangingPunct="1">
              <a:lnSpc>
                <a:spcPct val="100000"/>
              </a:lnSpc>
              <a:spcBef>
                <a:spcPts val="0"/>
              </a:spcBef>
              <a:spcAft>
                <a:spcPts val="0"/>
              </a:spcAft>
              <a:buClrTx/>
              <a:buSzTx/>
              <a:buFontTx/>
              <a:buNone/>
              <a:tabLst/>
              <a:defRPr/>
            </a:lvl1pPr>
            <a:extLst/>
          </a:lstStyle>
          <a:p>
            <a:pPr>
              <a:defRPr/>
            </a:pPr>
            <a:r>
              <a:rPr lang="en-US" dirty="0">
                <a:solidFill>
                  <a:srgbClr val="EEECE1"/>
                </a:solidFill>
              </a:rPr>
              <a:t>(c) SMPL Mortgage/</a:t>
            </a:r>
            <a:r>
              <a:rPr lang="en-US" dirty="0" err="1">
                <a:solidFill>
                  <a:srgbClr val="EEECE1"/>
                </a:solidFill>
              </a:rPr>
              <a:t>KendallTodd</a:t>
            </a:r>
            <a:r>
              <a:rPr lang="en-US" dirty="0">
                <a:solidFill>
                  <a:srgbClr val="EEECE1"/>
                </a:solidFill>
              </a:rPr>
              <a:t> . - All Rights Reserved</a:t>
            </a:r>
          </a:p>
        </p:txBody>
      </p:sp>
    </p:spTree>
    <p:extLst>
      <p:ext uri="{BB962C8B-B14F-4D97-AF65-F5344CB8AC3E}">
        <p14:creationId xmlns:p14="http://schemas.microsoft.com/office/powerpoint/2010/main" val="2298844809"/>
      </p:ext>
    </p:extLst>
  </p:cSld>
  <p:clrMapOvr>
    <a:overrideClrMapping bg1="dk1" tx1="lt1" bg2="dk2" tx2="lt2" accent1="accent1" accent2="accent2" accent3="accent3" accent4="accent4" accent5="accent5" accent6="accent6" hlink="hlink" folHlink="folHlink"/>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solidFill>
                <a:srgbClr val="1F497D"/>
              </a:solidFill>
            </a:endParaRPr>
          </a:p>
        </p:txBody>
      </p:sp>
      <p:sp>
        <p:nvSpPr>
          <p:cNvPr id="5" name="Slide Number Placeholder 4"/>
          <p:cNvSpPr>
            <a:spLocks noGrp="1"/>
          </p:cNvSpPr>
          <p:nvPr>
            <p:ph type="sldNum" sz="quarter" idx="11"/>
          </p:nvPr>
        </p:nvSpPr>
        <p:spPr/>
        <p:txBody>
          <a:bodyPr/>
          <a:lstStyle>
            <a:lvl1pPr>
              <a:defRPr/>
            </a:lvl1pPr>
          </a:lstStyle>
          <a:p>
            <a:pPr>
              <a:defRPr/>
            </a:pPr>
            <a:fld id="{689514EF-6FA0-49AB-8995-F07095287EF4}" type="slidenum">
              <a:rPr lang="en-US"/>
              <a:pPr>
                <a:defRPr/>
              </a:pPr>
              <a:t>‹#›</a:t>
            </a:fld>
            <a:endParaRPr lang="en-US" dirty="0"/>
          </a:p>
        </p:txBody>
      </p:sp>
      <p:sp>
        <p:nvSpPr>
          <p:cNvPr id="6" name="Footer Placeholder 5"/>
          <p:cNvSpPr>
            <a:spLocks noGrp="1"/>
          </p:cNvSpPr>
          <p:nvPr>
            <p:ph type="ftr" sz="quarter" idx="12"/>
          </p:nvPr>
        </p:nvSpPr>
        <p:spPr/>
        <p:txBody>
          <a:bodyPr/>
          <a:lstStyle>
            <a:lvl1pPr>
              <a:defRPr/>
            </a:lvl1pPr>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Tree>
    <p:extLst>
      <p:ext uri="{BB962C8B-B14F-4D97-AF65-F5344CB8AC3E}">
        <p14:creationId xmlns:p14="http://schemas.microsoft.com/office/powerpoint/2010/main" val="213545399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3.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B5A889-070F-6A58-044E-7228BC8BAC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9C92BA-C496-FADF-B249-CF76EE39D9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099064-4319-E89E-EA53-EF1C4238C5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BB1F7D-6672-49AA-AA78-0728E31F6311}" type="datetimeFigureOut">
              <a:rPr lang="en-US" smtClean="0"/>
              <a:t>8/21/2025</a:t>
            </a:fld>
            <a:endParaRPr lang="en-US"/>
          </a:p>
        </p:txBody>
      </p:sp>
      <p:sp>
        <p:nvSpPr>
          <p:cNvPr id="5" name="Footer Placeholder 4">
            <a:extLst>
              <a:ext uri="{FF2B5EF4-FFF2-40B4-BE49-F238E27FC236}">
                <a16:creationId xmlns:a16="http://schemas.microsoft.com/office/drawing/2014/main" id="{1D2F787C-10FD-2B29-B94E-F6F297DE57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2DC841E-D399-3F92-8916-BEE713DEFE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C20033-B6A4-4252-BFD2-D1CA91AB8A39}" type="slidenum">
              <a:rPr lang="en-US" smtClean="0"/>
              <a:t>‹#›</a:t>
            </a:fld>
            <a:endParaRPr lang="en-US"/>
          </a:p>
        </p:txBody>
      </p:sp>
    </p:spTree>
    <p:extLst>
      <p:ext uri="{BB962C8B-B14F-4D97-AF65-F5344CB8AC3E}">
        <p14:creationId xmlns:p14="http://schemas.microsoft.com/office/powerpoint/2010/main" val="39489508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43283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10"/>
          <p:cNvSpPr/>
          <p:nvPr/>
        </p:nvSpPr>
        <p:spPr>
          <a:xfrm>
            <a:off x="11480800" y="0"/>
            <a:ext cx="711200" cy="6858000"/>
          </a:xfrm>
          <a:prstGeom prst="rect">
            <a:avLst/>
          </a:prstGeom>
          <a:solidFill>
            <a:schemeClr val="bg2">
              <a:lumMod val="25000"/>
            </a:schemeClr>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lang="en-US" sz="1800" dirty="0">
              <a:solidFill>
                <a:prstClr val="black"/>
              </a:solidFill>
            </a:endParaRPr>
          </a:p>
        </p:txBody>
      </p:sp>
      <p:sp>
        <p:nvSpPr>
          <p:cNvPr id="1027" name="Text Placeholder 12"/>
          <p:cNvSpPr>
            <a:spLocks noGrp="1"/>
          </p:cNvSpPr>
          <p:nvPr>
            <p:ph type="body" idx="1"/>
          </p:nvPr>
        </p:nvSpPr>
        <p:spPr bwMode="auto">
          <a:xfrm>
            <a:off x="817034" y="1803401"/>
            <a:ext cx="10155767" cy="4322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Date Placeholder 13"/>
          <p:cNvSpPr>
            <a:spLocks noGrp="1"/>
          </p:cNvSpPr>
          <p:nvPr>
            <p:ph type="dt" sz="half" idx="2"/>
          </p:nvPr>
        </p:nvSpPr>
        <p:spPr>
          <a:xfrm>
            <a:off x="8128000" y="6399214"/>
            <a:ext cx="2844800" cy="365125"/>
          </a:xfrm>
          <a:prstGeom prst="rect">
            <a:avLst/>
          </a:prstGeom>
        </p:spPr>
        <p:txBody>
          <a:bodyPr vert="horz" anchor="ctr" anchorCtr="0"/>
          <a:lstStyle>
            <a:lvl1pPr algn="l" fontAlgn="auto">
              <a:spcBef>
                <a:spcPts val="0"/>
              </a:spcBef>
              <a:spcAft>
                <a:spcPts val="0"/>
              </a:spcAft>
              <a:defRPr sz="1400">
                <a:solidFill>
                  <a:schemeClr val="tx2"/>
                </a:solidFill>
                <a:latin typeface="+mn-lt"/>
              </a:defRPr>
            </a:lvl1pPr>
            <a:extLst/>
          </a:lstStyle>
          <a:p>
            <a:pPr eaLnBrk="1" hangingPunct="1">
              <a:defRPr/>
            </a:pPr>
            <a:endParaRPr lang="en-US" dirty="0">
              <a:solidFill>
                <a:srgbClr val="1F497D"/>
              </a:solidFill>
            </a:endParaRPr>
          </a:p>
        </p:txBody>
      </p:sp>
      <p:sp>
        <p:nvSpPr>
          <p:cNvPr id="3" name="Footer Placeholder 2"/>
          <p:cNvSpPr>
            <a:spLocks noGrp="1"/>
          </p:cNvSpPr>
          <p:nvPr>
            <p:ph type="ftr" sz="quarter" idx="3"/>
          </p:nvPr>
        </p:nvSpPr>
        <p:spPr>
          <a:xfrm>
            <a:off x="812801" y="6399214"/>
            <a:ext cx="7228417" cy="365125"/>
          </a:xfrm>
          <a:prstGeom prst="rect">
            <a:avLst/>
          </a:prstGeom>
        </p:spPr>
        <p:txBody>
          <a:bodyPr vert="horz" anchor="ctr"/>
          <a:lstStyle>
            <a:lvl1pPr marL="0" marR="0" indent="0" algn="r" defTabSz="914400" rtl="0" eaLnBrk="1" fontAlgn="auto" latinLnBrk="0" hangingPunct="1">
              <a:lnSpc>
                <a:spcPct val="100000"/>
              </a:lnSpc>
              <a:spcBef>
                <a:spcPts val="0"/>
              </a:spcBef>
              <a:spcAft>
                <a:spcPts val="0"/>
              </a:spcAft>
              <a:buClrTx/>
              <a:buSzTx/>
              <a:buFontTx/>
              <a:buNone/>
              <a:tabLst/>
              <a:defRPr sz="1400">
                <a:solidFill>
                  <a:schemeClr val="tx2"/>
                </a:solidFill>
                <a:latin typeface="+mn-lt"/>
              </a:defRPr>
            </a:lvl1pPr>
            <a:extLst/>
          </a:lstStyle>
          <a:p>
            <a:pPr>
              <a:defRPr/>
            </a:pPr>
            <a:r>
              <a:rPr lang="en-US" dirty="0">
                <a:solidFill>
                  <a:srgbClr val="1F497D"/>
                </a:solidFill>
              </a:rPr>
              <a:t>(c) SMPL Mortgage/</a:t>
            </a:r>
            <a:r>
              <a:rPr lang="en-US" dirty="0" err="1">
                <a:solidFill>
                  <a:srgbClr val="1F497D"/>
                </a:solidFill>
              </a:rPr>
              <a:t>KendallTodd</a:t>
            </a:r>
            <a:r>
              <a:rPr lang="en-US" dirty="0">
                <a:solidFill>
                  <a:srgbClr val="1F497D"/>
                </a:solidFill>
              </a:rPr>
              <a:t> . - All Rights Reserved</a:t>
            </a:r>
          </a:p>
        </p:txBody>
      </p:sp>
      <p:sp>
        <p:nvSpPr>
          <p:cNvPr id="7" name="Rectangle 6"/>
          <p:cNvSpPr/>
          <p:nvPr/>
        </p:nvSpPr>
        <p:spPr>
          <a:xfrm>
            <a:off x="0" y="1460500"/>
            <a:ext cx="12192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8" name="Rectangle 7"/>
          <p:cNvSpPr/>
          <p:nvPr/>
        </p:nvSpPr>
        <p:spPr>
          <a:xfrm>
            <a:off x="0" y="1506538"/>
            <a:ext cx="7112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9" name="Rectangle 8"/>
          <p:cNvSpPr/>
          <p:nvPr/>
        </p:nvSpPr>
        <p:spPr>
          <a:xfrm>
            <a:off x="787400" y="1506538"/>
            <a:ext cx="1140460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fontAlgn="auto" hangingPunct="1">
              <a:spcBef>
                <a:spcPts val="0"/>
              </a:spcBef>
              <a:spcAft>
                <a:spcPts val="0"/>
              </a:spcAft>
              <a:defRPr/>
            </a:pPr>
            <a:endParaRPr lang="en-US" sz="1800">
              <a:solidFill>
                <a:prstClr val="white"/>
              </a:solidFill>
            </a:endParaRPr>
          </a:p>
        </p:txBody>
      </p:sp>
      <p:sp>
        <p:nvSpPr>
          <p:cNvPr id="23" name="Slide Number Placeholder 22"/>
          <p:cNvSpPr>
            <a:spLocks noGrp="1"/>
          </p:cNvSpPr>
          <p:nvPr>
            <p:ph type="sldNum" sz="quarter" idx="4"/>
          </p:nvPr>
        </p:nvSpPr>
        <p:spPr>
          <a:xfrm>
            <a:off x="0" y="1498601"/>
            <a:ext cx="711200" cy="244475"/>
          </a:xfrm>
          <a:prstGeom prst="rect">
            <a:avLst/>
          </a:prstGeom>
        </p:spPr>
        <p:txBody>
          <a:bodyPr vert="horz" anchor="ctr" anchorCtr="0">
            <a:normAutofit/>
          </a:bodyPr>
          <a:lstStyle>
            <a:lvl1pPr algn="ctr" fontAlgn="auto">
              <a:spcBef>
                <a:spcPts val="0"/>
              </a:spcBef>
              <a:spcAft>
                <a:spcPts val="0"/>
              </a:spcAft>
              <a:defRPr sz="1400" b="1">
                <a:solidFill>
                  <a:srgbClr val="FFFFFF"/>
                </a:solidFill>
                <a:latin typeface="+mn-lt"/>
              </a:defRPr>
            </a:lvl1pPr>
            <a:extLst/>
          </a:lstStyle>
          <a:p>
            <a:pPr eaLnBrk="1" hangingPunct="1">
              <a:defRPr/>
            </a:pPr>
            <a:fld id="{1404298F-DCC8-454F-845C-FACAA10BC69F}" type="slidenum">
              <a:rPr lang="en-US"/>
              <a:pPr eaLnBrk="1" hangingPunct="1">
                <a:defRPr/>
              </a:pPr>
              <a:t>‹#›</a:t>
            </a:fld>
            <a:endParaRPr lang="en-US" dirty="0"/>
          </a:p>
        </p:txBody>
      </p:sp>
      <p:sp>
        <p:nvSpPr>
          <p:cNvPr id="1034" name="Title Placeholder 21"/>
          <p:cNvSpPr>
            <a:spLocks noGrp="1"/>
          </p:cNvSpPr>
          <p:nvPr>
            <p:ph type="title"/>
          </p:nvPr>
        </p:nvSpPr>
        <p:spPr bwMode="auto">
          <a:xfrm>
            <a:off x="812800" y="157164"/>
            <a:ext cx="10160000" cy="1341437"/>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cxnSp>
        <p:nvCxnSpPr>
          <p:cNvPr id="18" name="Straight Connector 17"/>
          <p:cNvCxnSpPr/>
          <p:nvPr/>
        </p:nvCxnSpPr>
        <p:spPr>
          <a:xfrm rot="5400000">
            <a:off x="7828492" y="6590242"/>
            <a:ext cx="533400" cy="2117"/>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1633330"/>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hf sldNum="0" hdr="0" dt="0"/>
  <p:txStyles>
    <p:titleStyle>
      <a:lvl1pPr algn="l" rtl="0" eaLnBrk="0" fontAlgn="base" hangingPunct="0">
        <a:spcBef>
          <a:spcPct val="0"/>
        </a:spcBef>
        <a:spcAft>
          <a:spcPct val="0"/>
        </a:spcAft>
        <a:defRPr sz="4200" kern="1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Tw Cen MT" pitchFamily="34" charset="0"/>
        </a:defRPr>
      </a:lvl2pPr>
      <a:lvl3pPr algn="l" rtl="0" eaLnBrk="0" fontAlgn="base" hangingPunct="0">
        <a:spcBef>
          <a:spcPct val="0"/>
        </a:spcBef>
        <a:spcAft>
          <a:spcPct val="0"/>
        </a:spcAft>
        <a:defRPr sz="4200">
          <a:solidFill>
            <a:schemeClr val="tx2"/>
          </a:solidFill>
          <a:latin typeface="Tw Cen MT" pitchFamily="34" charset="0"/>
        </a:defRPr>
      </a:lvl3pPr>
      <a:lvl4pPr algn="l" rtl="0" eaLnBrk="0" fontAlgn="base" hangingPunct="0">
        <a:spcBef>
          <a:spcPct val="0"/>
        </a:spcBef>
        <a:spcAft>
          <a:spcPct val="0"/>
        </a:spcAft>
        <a:defRPr sz="4200">
          <a:solidFill>
            <a:schemeClr val="tx2"/>
          </a:solidFill>
          <a:latin typeface="Tw Cen MT" pitchFamily="34" charset="0"/>
        </a:defRPr>
      </a:lvl4pPr>
      <a:lvl5pPr algn="l" rtl="0" eaLnBrk="0" fontAlgn="base" hangingPunct="0">
        <a:spcBef>
          <a:spcPct val="0"/>
        </a:spcBef>
        <a:spcAft>
          <a:spcPct val="0"/>
        </a:spcAft>
        <a:defRPr sz="4200">
          <a:solidFill>
            <a:schemeClr val="tx2"/>
          </a:solidFill>
          <a:latin typeface="Tw Cen MT" pitchFamily="34" charset="0"/>
        </a:defRPr>
      </a:lvl5pPr>
      <a:lvl6pPr marL="457200" algn="l" rtl="0" fontAlgn="base">
        <a:spcBef>
          <a:spcPct val="0"/>
        </a:spcBef>
        <a:spcAft>
          <a:spcPct val="0"/>
        </a:spcAft>
        <a:defRPr sz="4200">
          <a:solidFill>
            <a:schemeClr val="tx2"/>
          </a:solidFill>
          <a:latin typeface="Tw Cen MT" pitchFamily="34" charset="0"/>
        </a:defRPr>
      </a:lvl6pPr>
      <a:lvl7pPr marL="914400" algn="l" rtl="0" fontAlgn="base">
        <a:spcBef>
          <a:spcPct val="0"/>
        </a:spcBef>
        <a:spcAft>
          <a:spcPct val="0"/>
        </a:spcAft>
        <a:defRPr sz="4200">
          <a:solidFill>
            <a:schemeClr val="tx2"/>
          </a:solidFill>
          <a:latin typeface="Tw Cen MT" pitchFamily="34" charset="0"/>
        </a:defRPr>
      </a:lvl7pPr>
      <a:lvl8pPr marL="1371600" algn="l" rtl="0" fontAlgn="base">
        <a:spcBef>
          <a:spcPct val="0"/>
        </a:spcBef>
        <a:spcAft>
          <a:spcPct val="0"/>
        </a:spcAft>
        <a:defRPr sz="4200">
          <a:solidFill>
            <a:schemeClr val="tx2"/>
          </a:solidFill>
          <a:latin typeface="Tw Cen MT" pitchFamily="34" charset="0"/>
        </a:defRPr>
      </a:lvl8pPr>
      <a:lvl9pPr marL="1828800" algn="l" rtl="0" fontAlgn="base">
        <a:spcBef>
          <a:spcPct val="0"/>
        </a:spcBef>
        <a:spcAft>
          <a:spcPct val="0"/>
        </a:spcAft>
        <a:defRPr sz="4200">
          <a:solidFill>
            <a:schemeClr val="tx2"/>
          </a:solidFill>
          <a:latin typeface="Tw Cen MT" pitchFamily="34" charset="0"/>
        </a:defRPr>
      </a:lvl9pPr>
      <a:extLst/>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0504D"/>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8064A2"/>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8.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2.jpg"/></Relationships>
</file>

<file path=ppt/slides/_rels/slide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www.cnbc.com/2017/08/24/most-americans-live-paycheck-to-paycheck.html" TargetMode="External"/><Relationship Id="rId2" Type="http://schemas.openxmlformats.org/officeDocument/2006/relationships/image" Target="../media/image36.png"/><Relationship Id="rId1" Type="http://schemas.openxmlformats.org/officeDocument/2006/relationships/slideLayout" Target="../slideLayouts/slideLayout13.xml"/><Relationship Id="rId5" Type="http://schemas.openxmlformats.org/officeDocument/2006/relationships/image" Target="../media/image35.png"/><Relationship Id="rId4" Type="http://schemas.openxmlformats.org/officeDocument/2006/relationships/hyperlink" Target="https://www.cnbc.com/2019/01/23/most-americans-dont-have-the-savings-to-cover-a-1000-emergency.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35.xml"/><Relationship Id="rId7" Type="http://schemas.openxmlformats.org/officeDocument/2006/relationships/diagramQuickStyle" Target="../diagrams/quickStyle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notesSlide" Target="../notesSlides/notesSlide5.xml"/><Relationship Id="rId9" Type="http://schemas.microsoft.com/office/2007/relationships/diagramDrawing" Target="../diagrams/drawing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5.xml"/><Relationship Id="rId1" Type="http://schemas.openxmlformats.org/officeDocument/2006/relationships/tags" Target="../tags/tag11.xml"/><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18" Type="http://schemas.openxmlformats.org/officeDocument/2006/relationships/image" Target="../media/image55.png"/><Relationship Id="rId3" Type="http://schemas.openxmlformats.org/officeDocument/2006/relationships/notesSlide" Target="../notesSlides/notesSlide7.xml"/><Relationship Id="rId7" Type="http://schemas.openxmlformats.org/officeDocument/2006/relationships/image" Target="../media/image44.pn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slideLayout" Target="../slideLayouts/slideLayout44.xml"/><Relationship Id="rId16" Type="http://schemas.openxmlformats.org/officeDocument/2006/relationships/image" Target="../media/image53.png"/><Relationship Id="rId1" Type="http://schemas.openxmlformats.org/officeDocument/2006/relationships/tags" Target="../tags/tag12.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png"/><Relationship Id="rId15" Type="http://schemas.openxmlformats.org/officeDocument/2006/relationships/image" Target="../media/image52.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4.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slideLayout" Target="../slideLayouts/slideLayout35.xml"/><Relationship Id="rId7" Type="http://schemas.openxmlformats.org/officeDocument/2006/relationships/diagramLayout" Target="../diagrams/layout2.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diagramData" Target="../diagrams/data2.xml"/><Relationship Id="rId5" Type="http://schemas.openxmlformats.org/officeDocument/2006/relationships/image" Target="../media/image57.png"/><Relationship Id="rId10" Type="http://schemas.microsoft.com/office/2007/relationships/diagramDrawing" Target="../diagrams/drawing2.xml"/><Relationship Id="rId4" Type="http://schemas.openxmlformats.org/officeDocument/2006/relationships/notesSlide" Target="../notesSlides/notesSlide9.xml"/><Relationship Id="rId9" Type="http://schemas.openxmlformats.org/officeDocument/2006/relationships/diagramColors" Target="../diagrams/colors2.xml"/></Relationships>
</file>

<file path=ppt/slides/_rels/slide16.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slideLayout" Target="../slideLayouts/slideLayout35.xml"/><Relationship Id="rId7" Type="http://schemas.openxmlformats.org/officeDocument/2006/relationships/diagramLayout" Target="../diagrams/layout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diagramData" Target="../diagrams/data3.xml"/><Relationship Id="rId5" Type="http://schemas.openxmlformats.org/officeDocument/2006/relationships/image" Target="../media/image58.png"/><Relationship Id="rId10" Type="http://schemas.microsoft.com/office/2007/relationships/diagramDrawing" Target="../diagrams/drawing3.xml"/><Relationship Id="rId4" Type="http://schemas.openxmlformats.org/officeDocument/2006/relationships/notesSlide" Target="../notesSlides/notesSlide10.xml"/><Relationship Id="rId9" Type="http://schemas.openxmlformats.org/officeDocument/2006/relationships/diagramColors" Target="../diagrams/colors3.xml"/></Relationships>
</file>

<file path=ppt/slides/_rels/slide17.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slideLayout" Target="../slideLayouts/slideLayout40.xml"/><Relationship Id="rId7" Type="http://schemas.openxmlformats.org/officeDocument/2006/relationships/diagramLayout" Target="../diagrams/layout4.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diagramData" Target="../diagrams/data4.xml"/><Relationship Id="rId5" Type="http://schemas.openxmlformats.org/officeDocument/2006/relationships/image" Target="../media/image59.png"/><Relationship Id="rId10" Type="http://schemas.microsoft.com/office/2007/relationships/diagramDrawing" Target="../diagrams/drawing4.xml"/><Relationship Id="rId4" Type="http://schemas.openxmlformats.org/officeDocument/2006/relationships/notesSlide" Target="../notesSlides/notesSlide11.xml"/><Relationship Id="rId9" Type="http://schemas.openxmlformats.org/officeDocument/2006/relationships/diagramColors" Target="../diagrams/colors4.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40.xml"/><Relationship Id="rId7" Type="http://schemas.openxmlformats.org/officeDocument/2006/relationships/diagramQuickStyle" Target="../diagrams/quickStyle5.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60.png"/><Relationship Id="rId4" Type="http://schemas.openxmlformats.org/officeDocument/2006/relationships/notesSlide" Target="../notesSlides/notesSlide12.xml"/><Relationship Id="rId9" Type="http://schemas.microsoft.com/office/2007/relationships/diagramDrawing" Target="../diagrams/drawing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4.xml"/><Relationship Id="rId1" Type="http://schemas.openxmlformats.org/officeDocument/2006/relationships/tags" Target="../tags/tag24.xml"/><Relationship Id="rId4" Type="http://schemas.openxmlformats.org/officeDocument/2006/relationships/image" Target="../media/image6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8.xml"/><Relationship Id="rId1" Type="http://schemas.openxmlformats.org/officeDocument/2006/relationships/tags" Target="../tags/tag25.xml"/><Relationship Id="rId4" Type="http://schemas.openxmlformats.org/officeDocument/2006/relationships/image" Target="../media/image6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8.xml"/><Relationship Id="rId1" Type="http://schemas.openxmlformats.org/officeDocument/2006/relationships/tags" Target="../tags/tag26.xml"/><Relationship Id="rId4" Type="http://schemas.openxmlformats.org/officeDocument/2006/relationships/image" Target="../media/image63.png"/></Relationships>
</file>

<file path=ppt/slides/_rels/slide2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35.xml"/><Relationship Id="rId7" Type="http://schemas.openxmlformats.org/officeDocument/2006/relationships/diagramQuickStyle" Target="../diagrams/quickStyle6.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diagramLayout" Target="../diagrams/layout6.xml"/><Relationship Id="rId5" Type="http://schemas.openxmlformats.org/officeDocument/2006/relationships/diagramData" Target="../diagrams/data6.xml"/><Relationship Id="rId4" Type="http://schemas.openxmlformats.org/officeDocument/2006/relationships/notesSlide" Target="../notesSlides/notesSlide16.xml"/><Relationship Id="rId9" Type="http://schemas.microsoft.com/office/2007/relationships/diagramDrawing" Target="../diagrams/drawing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25.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Video 4" descr="A close up of a white surface&#10;&#10;Description automatically generated with low confidence">
            <a:extLst>
              <a:ext uri="{FF2B5EF4-FFF2-40B4-BE49-F238E27FC236}">
                <a16:creationId xmlns:a16="http://schemas.microsoft.com/office/drawing/2014/main" id="{8AB3DFAB-355C-4049-BF18-85EDCA9012E8}"/>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284" r="1" b="1"/>
          <a:stretch/>
        </p:blipFill>
        <p:spPr>
          <a:xfrm>
            <a:off x="-3047" y="10"/>
            <a:ext cx="12191999" cy="6857990"/>
          </a:xfrm>
          <a:prstGeom prst="rect">
            <a:avLst/>
          </a:prstGeom>
        </p:spPr>
      </p:pic>
      <p:sp>
        <p:nvSpPr>
          <p:cNvPr id="11" name="Rectangle 1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73CAD3-5EBB-BDF4-D4E4-74E715B7356C}"/>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en-US" sz="5200" dirty="0">
                <a:solidFill>
                  <a:srgbClr val="FFFFFF"/>
                </a:solidFill>
              </a:rPr>
              <a:t>Liability Management</a:t>
            </a:r>
            <a:br>
              <a:rPr lang="en-US" sz="5200" dirty="0">
                <a:solidFill>
                  <a:srgbClr val="FFFFFF"/>
                </a:solidFill>
              </a:rPr>
            </a:br>
            <a:r>
              <a:rPr lang="en-US" sz="5200" dirty="0">
                <a:solidFill>
                  <a:srgbClr val="FFFFFF"/>
                </a:solidFill>
              </a:rPr>
              <a:t>The Borrow Smart Conversation™ </a:t>
            </a:r>
          </a:p>
        </p:txBody>
      </p:sp>
      <p:sp>
        <p:nvSpPr>
          <p:cNvPr id="3" name="Subtitle 2">
            <a:extLst>
              <a:ext uri="{FF2B5EF4-FFF2-40B4-BE49-F238E27FC236}">
                <a16:creationId xmlns:a16="http://schemas.microsoft.com/office/drawing/2014/main" id="{B5D9F51B-EF34-BA63-01DF-6701D39C9CAA}"/>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r>
              <a:rPr lang="en-US">
                <a:solidFill>
                  <a:srgbClr val="FFFFFF"/>
                </a:solidFill>
              </a:rPr>
              <a:t>What the heck is that?</a:t>
            </a:r>
          </a:p>
        </p:txBody>
      </p:sp>
    </p:spTree>
    <p:extLst>
      <p:ext uri="{BB962C8B-B14F-4D97-AF65-F5344CB8AC3E}">
        <p14:creationId xmlns:p14="http://schemas.microsoft.com/office/powerpoint/2010/main" val="190972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88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mute="1">
                <p:cTn id="12" repeatCount="indefinite"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078" name="Rectangle 107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2CEE901-901D-5726-BDC2-521D43981E06}"/>
              </a:ext>
            </a:extLst>
          </p:cNvPr>
          <p:cNvPicPr>
            <a:picLocks noChangeAspect="1"/>
          </p:cNvPicPr>
          <p:nvPr/>
        </p:nvPicPr>
        <p:blipFill>
          <a:blip r:embed="rId2"/>
          <a:srcRect l="21159" t="9091" r="25983"/>
          <a:stretch/>
        </p:blipFill>
        <p:spPr>
          <a:xfrm>
            <a:off x="3523488" y="10"/>
            <a:ext cx="8668512" cy="6857990"/>
          </a:xfrm>
          <a:prstGeom prst="rect">
            <a:avLst/>
          </a:prstGeom>
        </p:spPr>
      </p:pic>
      <p:sp>
        <p:nvSpPr>
          <p:cNvPr id="1079" name="Rectangle 107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EC8A4BD-B018-A138-9BD9-B881FD669542}"/>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b="1">
                <a:solidFill>
                  <a:schemeClr val="bg1"/>
                </a:solidFill>
              </a:rPr>
              <a:t>Financial Planning from the Liability Side of the Balance Sheet</a:t>
            </a:r>
          </a:p>
        </p:txBody>
      </p:sp>
      <p:sp>
        <p:nvSpPr>
          <p:cNvPr id="1080" name="Rectangle 107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81" name="Rectangle 108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0444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6F11-1A98-F7A6-5069-855181AFB74B}"/>
              </a:ext>
            </a:extLst>
          </p:cNvPr>
          <p:cNvSpPr>
            <a:spLocks noGrp="1"/>
          </p:cNvSpPr>
          <p:nvPr>
            <p:ph type="title"/>
          </p:nvPr>
        </p:nvSpPr>
        <p:spPr/>
        <p:txBody>
          <a:bodyPr/>
          <a:lstStyle/>
          <a:p>
            <a:endParaRPr lang="en-US"/>
          </a:p>
        </p:txBody>
      </p:sp>
      <p:pic>
        <p:nvPicPr>
          <p:cNvPr id="5" name="Content Placeholder 4" descr="Chart, histogram&#10;&#10;Description automatically generated">
            <a:extLst>
              <a:ext uri="{FF2B5EF4-FFF2-40B4-BE49-F238E27FC236}">
                <a16:creationId xmlns:a16="http://schemas.microsoft.com/office/drawing/2014/main" id="{F1A12BE6-843C-931B-5B54-8CD74423CE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8" y="0"/>
            <a:ext cx="12189272" cy="6674904"/>
          </a:xfrm>
        </p:spPr>
      </p:pic>
    </p:spTree>
    <p:extLst>
      <p:ext uri="{BB962C8B-B14F-4D97-AF65-F5344CB8AC3E}">
        <p14:creationId xmlns:p14="http://schemas.microsoft.com/office/powerpoint/2010/main" val="3935309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Freeform: Shape 63">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2" name="Right Triangle 61">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ue circle with black text&#10;&#10;Description automatically generated">
            <a:extLst>
              <a:ext uri="{FF2B5EF4-FFF2-40B4-BE49-F238E27FC236}">
                <a16:creationId xmlns:a16="http://schemas.microsoft.com/office/drawing/2014/main" id="{E89EC4E2-641B-06B9-1C7D-CFF9BC5E38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8670" y="758276"/>
            <a:ext cx="2254250" cy="1028700"/>
          </a:xfrm>
          <a:prstGeom prst="rect">
            <a:avLst/>
          </a:prstGeom>
        </p:spPr>
      </p:pic>
      <p:pic>
        <p:nvPicPr>
          <p:cNvPr id="4" name="Picture 3" descr="A pie chart showing the value of a house and mortgage&#10;&#10;AI-generated content may be incorrect.">
            <a:extLst>
              <a:ext uri="{FF2B5EF4-FFF2-40B4-BE49-F238E27FC236}">
                <a16:creationId xmlns:a16="http://schemas.microsoft.com/office/drawing/2014/main" id="{3936AD19-275D-465D-92AA-402736FB26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 y="859644"/>
            <a:ext cx="6991519" cy="5319399"/>
          </a:xfrm>
          <a:prstGeom prst="rect">
            <a:avLst/>
          </a:prstGeom>
        </p:spPr>
      </p:pic>
    </p:spTree>
    <p:extLst>
      <p:ext uri="{BB962C8B-B14F-4D97-AF65-F5344CB8AC3E}">
        <p14:creationId xmlns:p14="http://schemas.microsoft.com/office/powerpoint/2010/main" val="30322607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3CFCD03-EBF2-2B02-1AB9-816E3232F823}"/>
              </a:ext>
            </a:extLst>
          </p:cNvPr>
          <p:cNvSpPr>
            <a:spLocks noGrp="1"/>
          </p:cNvSpPr>
          <p:nvPr>
            <p:ph type="title"/>
          </p:nvPr>
        </p:nvSpPr>
        <p:spPr>
          <a:xfrm>
            <a:off x="660041" y="2767106"/>
            <a:ext cx="2880828" cy="3071906"/>
          </a:xfrm>
        </p:spPr>
        <p:txBody>
          <a:bodyPr vert="horz" lIns="91440" tIns="45720" rIns="91440" bIns="45720" rtlCol="0" anchor="t">
            <a:normAutofit/>
          </a:bodyPr>
          <a:lstStyle/>
          <a:p>
            <a:r>
              <a:rPr lang="en-US" sz="4000" kern="1200" dirty="0">
                <a:solidFill>
                  <a:srgbClr val="FFFFFF"/>
                </a:solidFill>
                <a:latin typeface="+mj-lt"/>
                <a:ea typeface="+mj-ea"/>
                <a:cs typeface="+mj-cs"/>
              </a:rPr>
              <a:t>Growing Wealth Problems</a:t>
            </a:r>
          </a:p>
        </p:txBody>
      </p:sp>
      <p:pic>
        <p:nvPicPr>
          <p:cNvPr id="5" name="Picture 4">
            <a:extLst>
              <a:ext uri="{FF2B5EF4-FFF2-40B4-BE49-F238E27FC236}">
                <a16:creationId xmlns:a16="http://schemas.microsoft.com/office/drawing/2014/main" id="{30379B9C-CDD2-AA4A-576A-AA2FD299F0AA}"/>
              </a:ext>
            </a:extLst>
          </p:cNvPr>
          <p:cNvPicPr>
            <a:picLocks noChangeAspect="1"/>
          </p:cNvPicPr>
          <p:nvPr/>
        </p:nvPicPr>
        <p:blipFill>
          <a:blip r:embed="rId3"/>
          <a:stretch>
            <a:fillRect/>
          </a:stretch>
        </p:blipFill>
        <p:spPr>
          <a:xfrm>
            <a:off x="4346678" y="203201"/>
            <a:ext cx="7540522" cy="6645826"/>
          </a:xfrm>
          <a:prstGeom prst="rect">
            <a:avLst/>
          </a:prstGeom>
        </p:spPr>
      </p:pic>
    </p:spTree>
    <p:extLst>
      <p:ext uri="{BB962C8B-B14F-4D97-AF65-F5344CB8AC3E}">
        <p14:creationId xmlns:p14="http://schemas.microsoft.com/office/powerpoint/2010/main" val="622259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49" name="Rectangle 3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3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3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3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4E2D3DB-7D1A-E44B-B91A-DEFFFBAABCBF}"/>
              </a:ext>
            </a:extLst>
          </p:cNvPr>
          <p:cNvSpPr txBox="1"/>
          <p:nvPr/>
        </p:nvSpPr>
        <p:spPr>
          <a:xfrm>
            <a:off x="1383564" y="348865"/>
            <a:ext cx="9718111" cy="157644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Consumer Goals</a:t>
            </a:r>
          </a:p>
        </p:txBody>
      </p:sp>
      <p:pic>
        <p:nvPicPr>
          <p:cNvPr id="54" name="Picture 2" descr="Image result for happy family">
            <a:extLst>
              <a:ext uri="{FF2B5EF4-FFF2-40B4-BE49-F238E27FC236}">
                <a16:creationId xmlns:a16="http://schemas.microsoft.com/office/drawing/2014/main" id="{E1127B21-0323-45F1-BC1F-A642B3A8E9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45164" y="2392318"/>
            <a:ext cx="3278049" cy="41168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5" name="Content Placeholder 3">
            <a:extLst>
              <a:ext uri="{FF2B5EF4-FFF2-40B4-BE49-F238E27FC236}">
                <a16:creationId xmlns:a16="http://schemas.microsoft.com/office/drawing/2014/main" id="{A1193134-D78D-41B7-ACCF-2018F24A9974}"/>
              </a:ext>
            </a:extLst>
          </p:cNvPr>
          <p:cNvSpPr txBox="1">
            <a:spLocks/>
          </p:cNvSpPr>
          <p:nvPr/>
        </p:nvSpPr>
        <p:spPr>
          <a:xfrm>
            <a:off x="558619" y="2392318"/>
            <a:ext cx="6144774" cy="425970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Paying down debt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(58%)</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Saving more money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(53%)</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Avoiding further debt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(42%)</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Saving for vacation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(31%)</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Opening a retirement account, or ramping up contributions to an existing one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(28%)</a:t>
            </a:r>
            <a:endParaRPr kumimoji="0" lang="en-US" sz="2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6" name="Picture 55">
            <a:extLst>
              <a:ext uri="{FF2B5EF4-FFF2-40B4-BE49-F238E27FC236}">
                <a16:creationId xmlns:a16="http://schemas.microsoft.com/office/drawing/2014/main" id="{226D8A5A-E6D5-42A2-A057-7B35D8BD90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050" y="6090964"/>
            <a:ext cx="1581150" cy="592931"/>
          </a:xfrm>
          <a:prstGeom prst="rect">
            <a:avLst/>
          </a:prstGeom>
        </p:spPr>
      </p:pic>
    </p:spTree>
    <p:extLst>
      <p:ext uri="{BB962C8B-B14F-4D97-AF65-F5344CB8AC3E}">
        <p14:creationId xmlns:p14="http://schemas.microsoft.com/office/powerpoint/2010/main" val="11558631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49" name="Rectangle 3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3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3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3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4E2D3DB-7D1A-E44B-B91A-DEFFFBAABCBF}"/>
              </a:ext>
            </a:extLst>
          </p:cNvPr>
          <p:cNvSpPr txBox="1"/>
          <p:nvPr/>
        </p:nvSpPr>
        <p:spPr>
          <a:xfrm>
            <a:off x="1383564" y="348865"/>
            <a:ext cx="9718111" cy="157644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The Reality</a:t>
            </a:r>
          </a:p>
        </p:txBody>
      </p:sp>
      <p:pic>
        <p:nvPicPr>
          <p:cNvPr id="9" name="Picture 4" descr="C:\Users\TREVOR~1.HAM\AppData\Local\Temp\SNAGHTML3b92e35b.PNG">
            <a:extLst>
              <a:ext uri="{FF2B5EF4-FFF2-40B4-BE49-F238E27FC236}">
                <a16:creationId xmlns:a16="http://schemas.microsoft.com/office/drawing/2014/main" id="{6294DFCA-76D4-4C89-9671-565F097A17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406" y="2273574"/>
            <a:ext cx="9144000" cy="160813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0BB47923-E4EF-4AB4-836A-2B93E6AA8CD4}"/>
              </a:ext>
            </a:extLst>
          </p:cNvPr>
          <p:cNvSpPr/>
          <p:nvPr/>
        </p:nvSpPr>
        <p:spPr>
          <a:xfrm>
            <a:off x="278406" y="3983973"/>
            <a:ext cx="4201571"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Lyon"/>
                <a:ea typeface="+mn-ea"/>
                <a:cs typeface="+mn-cs"/>
              </a:rPr>
              <a:t>…75 percent of Americans manage their own finances, with no help from a professional or online service…</a:t>
            </a:r>
          </a:p>
        </p:txBody>
      </p:sp>
      <p:sp>
        <p:nvSpPr>
          <p:cNvPr id="11" name="Rectangle 10">
            <a:extLst>
              <a:ext uri="{FF2B5EF4-FFF2-40B4-BE49-F238E27FC236}">
                <a16:creationId xmlns:a16="http://schemas.microsoft.com/office/drawing/2014/main" id="{77D1CAE1-BAD7-499C-85CD-4BAC980A4B51}"/>
              </a:ext>
            </a:extLst>
          </p:cNvPr>
          <p:cNvSpPr/>
          <p:nvPr/>
        </p:nvSpPr>
        <p:spPr>
          <a:xfrm>
            <a:off x="5653031" y="4000616"/>
            <a:ext cx="4572000" cy="2308324"/>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Lyon"/>
                <a:ea typeface="+mn-ea"/>
                <a:cs typeface="+mn-cs"/>
              </a:rPr>
              <a:t>Only 17 percent said they use a financial advisor.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a:ln>
                <a:noFill/>
              </a:ln>
              <a:solidFill>
                <a:srgbClr val="000000"/>
              </a:solidFill>
              <a:effectLst/>
              <a:uLnTx/>
              <a:uFillTx/>
              <a:latin typeface="Lyon"/>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srgbClr val="000000"/>
                </a:solidFill>
                <a:effectLst/>
                <a:uLnTx/>
                <a:uFillTx/>
                <a:latin typeface="Lyon"/>
                <a:ea typeface="+mn-ea"/>
                <a:cs typeface="+mn-cs"/>
              </a:rPr>
              <a:t>…workers are living </a:t>
            </a:r>
            <a:r>
              <a:rPr kumimoji="0" lang="en-US" sz="1800" b="0" i="1" u="none" strike="noStrike" kern="1200" cap="none" spc="0" normalizeH="0" baseline="0" noProof="0">
                <a:ln>
                  <a:noFill/>
                </a:ln>
                <a:solidFill>
                  <a:prstClr val="black"/>
                </a:solidFill>
                <a:effectLst/>
                <a:uLnTx/>
                <a:uFillTx/>
                <a:latin typeface="Lyon"/>
                <a:ea typeface="+mn-ea"/>
                <a:cs typeface="+mn-cs"/>
                <a:hlinkClick r:id="rId3">
                  <a:extLst>
                    <a:ext uri="{A12FA001-AC4F-418D-AE19-62706E023703}">
                      <ahyp:hlinkClr xmlns:ahyp="http://schemas.microsoft.com/office/drawing/2018/hyperlinkcolor" val="tx"/>
                    </a:ext>
                  </a:extLst>
                </a:hlinkClick>
              </a:rPr>
              <a:t>paycheck to paycheck</a:t>
            </a:r>
            <a:r>
              <a:rPr kumimoji="0" lang="en-US" sz="1800" b="0" i="1" u="none" strike="noStrike" kern="1200" cap="none" spc="0" normalizeH="0" baseline="0" noProof="0">
                <a:ln>
                  <a:noFill/>
                </a:ln>
                <a:solidFill>
                  <a:srgbClr val="000000"/>
                </a:solidFill>
                <a:effectLst/>
                <a:uLnTx/>
                <a:uFillTx/>
                <a:latin typeface="Lyon"/>
                <a:ea typeface="+mn-ea"/>
                <a:cs typeface="+mn-cs"/>
              </a:rPr>
              <a:t> and not even half of all adults would be able to cover an </a:t>
            </a:r>
            <a:r>
              <a:rPr kumimoji="0" lang="en-US" sz="1800" b="0" i="1" u="none" strike="noStrike" kern="1200" cap="none" spc="0" normalizeH="0" baseline="0" noProof="0">
                <a:ln>
                  <a:noFill/>
                </a:ln>
                <a:solidFill>
                  <a:prstClr val="black"/>
                </a:solidFill>
                <a:effectLst/>
                <a:uLnTx/>
                <a:uFillTx/>
                <a:latin typeface="Lyon"/>
                <a:ea typeface="+mn-ea"/>
                <a:cs typeface="+mn-cs"/>
                <a:hlinkClick r:id="rId4">
                  <a:extLst>
                    <a:ext uri="{A12FA001-AC4F-418D-AE19-62706E023703}">
                      <ahyp:hlinkClr xmlns:ahyp="http://schemas.microsoft.com/office/drawing/2018/hyperlinkcolor" val="tx"/>
                    </a:ext>
                  </a:extLst>
                </a:hlinkClick>
              </a:rPr>
              <a:t>unexpected $1,000 expense</a:t>
            </a:r>
            <a:r>
              <a:rPr kumimoji="0" lang="en-US" sz="1800" b="0" i="1" u="none" strike="noStrike" kern="1200" cap="none" spc="0" normalizeH="0" baseline="0" noProof="0">
                <a:ln>
                  <a:noFill/>
                </a:ln>
                <a:solidFill>
                  <a:srgbClr val="000000"/>
                </a:solidFill>
                <a:effectLst/>
                <a:uLnTx/>
                <a:uFillTx/>
                <a:latin typeface="Lyon"/>
                <a:ea typeface="+mn-ea"/>
                <a:cs typeface="+mn-cs"/>
              </a:rPr>
              <a:t>, the majority of Americans are declining any financial help or advice.</a:t>
            </a:r>
            <a:endParaRPr kumimoji="0" lang="en-US" sz="1800" b="0" i="1"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FF44309B-7732-4285-B3D6-232A39442F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91" y="6134225"/>
            <a:ext cx="1581150" cy="592931"/>
          </a:xfrm>
          <a:prstGeom prst="rect">
            <a:avLst/>
          </a:prstGeom>
        </p:spPr>
      </p:pic>
    </p:spTree>
    <p:extLst>
      <p:ext uri="{BB962C8B-B14F-4D97-AF65-F5344CB8AC3E}">
        <p14:creationId xmlns:p14="http://schemas.microsoft.com/office/powerpoint/2010/main" val="1279535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3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3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3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3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4E2D3DB-7D1A-E44B-B91A-DEFFFBAABCBF}"/>
              </a:ext>
            </a:extLst>
          </p:cNvPr>
          <p:cNvSpPr txBox="1"/>
          <p:nvPr/>
        </p:nvSpPr>
        <p:spPr>
          <a:xfrm>
            <a:off x="1383564" y="348865"/>
            <a:ext cx="9718111" cy="157644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The Borrow Smart Solution</a:t>
            </a:r>
          </a:p>
        </p:txBody>
      </p:sp>
      <p:sp>
        <p:nvSpPr>
          <p:cNvPr id="9" name="TextBox 8">
            <a:extLst>
              <a:ext uri="{FF2B5EF4-FFF2-40B4-BE49-F238E27FC236}">
                <a16:creationId xmlns:a16="http://schemas.microsoft.com/office/drawing/2014/main" id="{C8038907-A879-483C-858E-26A8653EC3AA}"/>
              </a:ext>
            </a:extLst>
          </p:cNvPr>
          <p:cNvSpPr txBox="1">
            <a:spLocks noChangeArrowheads="1"/>
          </p:cNvSpPr>
          <p:nvPr/>
        </p:nvSpPr>
        <p:spPr bwMode="auto">
          <a:xfrm>
            <a:off x="609599" y="2518294"/>
            <a:ext cx="5934419" cy="2741263"/>
          </a:xfrm>
          <a:prstGeom prst="rect">
            <a:avLst/>
          </a:prstGeom>
          <a:solidFill>
            <a:schemeClr val="accent1">
              <a:lumMod val="20000"/>
              <a:lumOff val="80000"/>
            </a:schemeClr>
          </a:solidFill>
          <a:ln w="9525">
            <a:noFill/>
            <a:miter lim="800000"/>
            <a:headEnd/>
            <a:tailEnd/>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1" u="none" strike="noStrike" kern="1200" cap="none" spc="0" normalizeH="0" baseline="0" noProof="0" dirty="0">
                <a:ln>
                  <a:noFill/>
                </a:ln>
                <a:solidFill>
                  <a:prstClr val="black"/>
                </a:solidFill>
                <a:effectLst/>
                <a:uLnTx/>
                <a:uFillTx/>
                <a:latin typeface="Calibri" pitchFamily="34" charset="0"/>
                <a:ea typeface="+mn-ea"/>
                <a:cs typeface="+mn-cs"/>
              </a:rPr>
              <a:t>“…how you handle the purchase (financing) of your home will have far-reaching implications on virtually every facet of your financial life, including your ability to save, pay for college and plan for retirement.” </a:t>
            </a:r>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400" b="0" i="1" u="none" strike="noStrike" kern="1200" cap="none" spc="0" normalizeH="0" baseline="0" noProof="0" dirty="0">
                <a:ln>
                  <a:noFill/>
                </a:ln>
                <a:solidFill>
                  <a:prstClr val="black"/>
                </a:solidFill>
                <a:effectLst/>
                <a:uLnTx/>
                <a:uFillTx/>
                <a:latin typeface="Calibri" pitchFamily="34" charset="0"/>
                <a:ea typeface="+mn-ea"/>
                <a:cs typeface="+mn-cs"/>
              </a:rPr>
              <a:t>– Ric Edelman, Financial Planner</a:t>
            </a:r>
          </a:p>
        </p:txBody>
      </p:sp>
      <p:pic>
        <p:nvPicPr>
          <p:cNvPr id="10" name="Picture 9">
            <a:extLst>
              <a:ext uri="{FF2B5EF4-FFF2-40B4-BE49-F238E27FC236}">
                <a16:creationId xmlns:a16="http://schemas.microsoft.com/office/drawing/2014/main" id="{E82DDD49-641A-415B-BDD8-DD5B01404C10}"/>
              </a:ext>
            </a:extLst>
          </p:cNvPr>
          <p:cNvPicPr>
            <a:picLocks noChangeAspect="1"/>
          </p:cNvPicPr>
          <p:nvPr/>
        </p:nvPicPr>
        <p:blipFill>
          <a:blip r:embed="rId2"/>
          <a:stretch>
            <a:fillRect/>
          </a:stretch>
        </p:blipFill>
        <p:spPr>
          <a:xfrm>
            <a:off x="7824463" y="2657475"/>
            <a:ext cx="2306961" cy="3491616"/>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707F2704-F5DB-4479-8635-9D998B76CB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1" y="6134225"/>
            <a:ext cx="1581150" cy="592931"/>
          </a:xfrm>
          <a:prstGeom prst="rect">
            <a:avLst/>
          </a:prstGeom>
        </p:spPr>
      </p:pic>
    </p:spTree>
    <p:extLst>
      <p:ext uri="{BB962C8B-B14F-4D97-AF65-F5344CB8AC3E}">
        <p14:creationId xmlns:p14="http://schemas.microsoft.com/office/powerpoint/2010/main" val="31179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24F069-7960-0624-F97B-BA5DF80BF7F9}"/>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A7A8B26-92F5-5F7E-2973-18646A88911F}"/>
              </a:ext>
            </a:extLst>
          </p:cNvPr>
          <p:cNvSpPr>
            <a:spLocks noGrp="1"/>
          </p:cNvSpPr>
          <p:nvPr>
            <p:ph type="title"/>
          </p:nvPr>
        </p:nvSpPr>
        <p:spPr>
          <a:xfrm>
            <a:off x="630936" y="639520"/>
            <a:ext cx="3429000" cy="1719072"/>
          </a:xfrm>
        </p:spPr>
        <p:txBody>
          <a:bodyPr vert="horz" lIns="91440" tIns="45720" rIns="91440" bIns="45720" rtlCol="0" anchor="b">
            <a:normAutofit/>
          </a:bodyPr>
          <a:lstStyle/>
          <a:p>
            <a:pPr marL="0" marR="0" lvl="0" indent="0" fontAlgn="auto">
              <a:spcAft>
                <a:spcPts val="0"/>
              </a:spcAft>
              <a:buClrTx/>
              <a:buSzTx/>
              <a:tabLst/>
              <a:defRPr/>
            </a:pPr>
            <a:r>
              <a:rPr kumimoji="0" lang="en-US" sz="3800" b="1" i="0" u="none" strike="noStrike" kern="1200" cap="none" spc="0" normalizeH="0" baseline="0" noProof="0">
                <a:ln>
                  <a:noFill/>
                </a:ln>
                <a:solidFill>
                  <a:schemeClr val="tx1"/>
                </a:solidFill>
                <a:effectLst/>
                <a:uLnTx/>
                <a:uFillTx/>
                <a:latin typeface="+mj-lt"/>
                <a:ea typeface="+mj-ea"/>
                <a:cs typeface="+mj-cs"/>
              </a:rPr>
              <a:t>7 Steps to the Right Mortgage</a:t>
            </a:r>
          </a:p>
        </p:txBody>
      </p:sp>
      <p:sp>
        <p:nvSpPr>
          <p:cNvPr id="2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BF2139FC-EFCA-2882-6CE7-BD2D1D409A47}"/>
              </a:ext>
            </a:extLst>
          </p:cNvPr>
          <p:cNvSpPr txBox="1">
            <a:spLocks/>
          </p:cNvSpPr>
          <p:nvPr/>
        </p:nvSpPr>
        <p:spPr>
          <a:xfrm>
            <a:off x="630936" y="2807208"/>
            <a:ext cx="3429000" cy="341071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t>These questions lead to the correct mortgage taking into account both short and long-term financial goals.</a:t>
            </a:r>
          </a:p>
          <a:p>
            <a:r>
              <a:rPr lang="en-US" sz="2200"/>
              <a:t>Blended with a financial plan will lead to better outcomes.</a:t>
            </a:r>
          </a:p>
        </p:txBody>
      </p:sp>
      <p:pic>
        <p:nvPicPr>
          <p:cNvPr id="3" name="Picture 5">
            <a:extLst>
              <a:ext uri="{FF2B5EF4-FFF2-40B4-BE49-F238E27FC236}">
                <a16:creationId xmlns:a16="http://schemas.microsoft.com/office/drawing/2014/main" id="{3ABC8320-B50C-2910-8372-570368142362}"/>
              </a:ext>
            </a:extLst>
          </p:cNvPr>
          <p:cNvPicPr>
            <a:picLocks noChangeAspect="1" noChangeArrowheads="1"/>
          </p:cNvPicPr>
          <p:nvPr/>
        </p:nvPicPr>
        <p:blipFill>
          <a:blip r:embed="rId3"/>
          <a:stretch>
            <a:fillRect/>
          </a:stretch>
        </p:blipFill>
        <p:spPr bwMode="auto">
          <a:xfrm>
            <a:off x="4654296" y="1004068"/>
            <a:ext cx="6903720" cy="4849863"/>
          </a:xfrm>
          <a:prstGeom prst="rect">
            <a:avLst/>
          </a:prstGeom>
          <a:noFill/>
        </p:spPr>
      </p:pic>
    </p:spTree>
    <p:extLst>
      <p:ext uri="{BB962C8B-B14F-4D97-AF65-F5344CB8AC3E}">
        <p14:creationId xmlns:p14="http://schemas.microsoft.com/office/powerpoint/2010/main" val="2551754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D86413-036C-AB0E-DB8A-A4F0541548CD}"/>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5400" b="1" kern="1200">
                <a:solidFill>
                  <a:schemeClr val="tx1"/>
                </a:solidFill>
                <a:latin typeface="+mj-lt"/>
                <a:ea typeface="+mj-ea"/>
                <a:cs typeface="+mj-cs"/>
              </a:rPr>
              <a:t>A Unique Process</a:t>
            </a:r>
          </a:p>
        </p:txBody>
      </p:sp>
      <p:sp>
        <p:nvSpPr>
          <p:cNvPr id="26"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00EE5C94-0027-3705-FB23-3CD4B290858B}"/>
              </a:ext>
            </a:extLst>
          </p:cNvPr>
          <p:cNvSpPr txBox="1">
            <a:spLocks/>
          </p:cNvSpPr>
          <p:nvPr/>
        </p:nvSpPr>
        <p:spPr>
          <a:xfrm>
            <a:off x="630936" y="2807208"/>
            <a:ext cx="3429000" cy="341071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a:t>Understanding how key financial planning concepts can be applied to residential real estate and the management of cash and liabilities.</a:t>
            </a:r>
          </a:p>
        </p:txBody>
      </p:sp>
      <p:pic>
        <p:nvPicPr>
          <p:cNvPr id="5" name="Content Placeholder 5" descr="A diagram of a diagram&#10;&#10;Description automatically generated">
            <a:extLst>
              <a:ext uri="{FF2B5EF4-FFF2-40B4-BE49-F238E27FC236}">
                <a16:creationId xmlns:a16="http://schemas.microsoft.com/office/drawing/2014/main" id="{10949801-4BBC-8821-8C44-7F53612DE3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004069"/>
            <a:ext cx="6903720" cy="4849862"/>
          </a:xfrm>
          <a:prstGeom prst="rect">
            <a:avLst/>
          </a:prstGeom>
        </p:spPr>
      </p:pic>
    </p:spTree>
    <p:extLst>
      <p:ext uri="{BB962C8B-B14F-4D97-AF65-F5344CB8AC3E}">
        <p14:creationId xmlns:p14="http://schemas.microsoft.com/office/powerpoint/2010/main" val="2060170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t>Let’s Start with a Quiz</a:t>
            </a:r>
          </a:p>
        </p:txBody>
      </p:sp>
      <p:sp>
        <p:nvSpPr>
          <p:cNvPr id="11268" name="Footer Placeholder 3"/>
          <p:cNvSpPr>
            <a:spLocks noGrp="1"/>
          </p:cNvSpPr>
          <p:nvPr>
            <p:ph type="ftr" sz="quarter" idx="16"/>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graphicFrame>
        <p:nvGraphicFramePr>
          <p:cNvPr id="8" name="Content Placeholder 7"/>
          <p:cNvGraphicFramePr>
            <a:graphicFrameLocks noGrp="1"/>
          </p:cNvGraphicFramePr>
          <p:nvPr>
            <p:ph sz="quarter" idx="13"/>
            <p:custDataLst>
              <p:tags r:id="rId2"/>
            </p:custDataLst>
          </p:nvPr>
        </p:nvGraphicFramePr>
        <p:xfrm>
          <a:off x="1905000" y="1879600"/>
          <a:ext cx="7924800" cy="4216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271" name="Text Placeholder 6"/>
          <p:cNvSpPr>
            <a:spLocks noGrp="1"/>
          </p:cNvSpPr>
          <p:nvPr>
            <p:ph type="body" sz="quarter" idx="14"/>
          </p:nvPr>
        </p:nvSpPr>
        <p:spPr>
          <a:xfrm rot="5400000">
            <a:off x="7867650" y="3952875"/>
            <a:ext cx="4857750" cy="457200"/>
          </a:xfrm>
        </p:spPr>
        <p:txBody>
          <a:bodyPr/>
          <a:lstStyle/>
          <a:p>
            <a:pPr eaLnBrk="1" hangingPunct="1"/>
            <a:r>
              <a:rPr lang="en-US"/>
              <a:t>     </a:t>
            </a:r>
          </a:p>
        </p:txBody>
      </p:sp>
    </p:spTree>
    <p:custDataLst>
      <p:tags r:id="rId1"/>
    </p:custDataLst>
    <p:extLst>
      <p:ext uri="{BB962C8B-B14F-4D97-AF65-F5344CB8AC3E}">
        <p14:creationId xmlns:p14="http://schemas.microsoft.com/office/powerpoint/2010/main" val="37483766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graphicEl>
                                              <a:dgm id="{509ACB55-3342-49CE-A0AF-4DE95D7F5DE4}"/>
                                            </p:graphicEl>
                                          </p:spTgt>
                                        </p:tgtEl>
                                        <p:attrNameLst>
                                          <p:attrName>style.visibility</p:attrName>
                                        </p:attrNameLst>
                                      </p:cBhvr>
                                      <p:to>
                                        <p:strVal val="visible"/>
                                      </p:to>
                                    </p:set>
                                    <p:animEffect transition="in" filter="fade">
                                      <p:cBhvr>
                                        <p:cTn id="7" dur="500"/>
                                        <p:tgtEl>
                                          <p:spTgt spid="8">
                                            <p:graphicEl>
                                              <a:dgm id="{509ACB55-3342-49CE-A0AF-4DE95D7F5DE4}"/>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graphicEl>
                                              <a:dgm id="{6201F86A-E8AB-4E3E-B7DA-82CF3C6866BB}"/>
                                            </p:graphicEl>
                                          </p:spTgt>
                                        </p:tgtEl>
                                        <p:attrNameLst>
                                          <p:attrName>style.visibility</p:attrName>
                                        </p:attrNameLst>
                                      </p:cBhvr>
                                      <p:to>
                                        <p:strVal val="visible"/>
                                      </p:to>
                                    </p:set>
                                    <p:animEffect transition="in" filter="fade">
                                      <p:cBhvr>
                                        <p:cTn id="11" dur="500"/>
                                        <p:tgtEl>
                                          <p:spTgt spid="8">
                                            <p:graphicEl>
                                              <a:dgm id="{6201F86A-E8AB-4E3E-B7DA-82CF3C6866BB}"/>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graphicEl>
                                              <a:dgm id="{FEB7EEF2-1B89-42D2-9E75-CA481C9786BC}"/>
                                            </p:graphicEl>
                                          </p:spTgt>
                                        </p:tgtEl>
                                        <p:attrNameLst>
                                          <p:attrName>style.visibility</p:attrName>
                                        </p:attrNameLst>
                                      </p:cBhvr>
                                      <p:to>
                                        <p:strVal val="visible"/>
                                      </p:to>
                                    </p:set>
                                    <p:animEffect transition="in" filter="fade">
                                      <p:cBhvr>
                                        <p:cTn id="15" dur="500"/>
                                        <p:tgtEl>
                                          <p:spTgt spid="8">
                                            <p:graphicEl>
                                              <a:dgm id="{FEB7EEF2-1B89-42D2-9E75-CA481C9786B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graphicEl>
                                              <a:dgm id="{CD9B8DFF-66C0-4525-AEDF-86CC990478C4}"/>
                                            </p:graphicEl>
                                          </p:spTgt>
                                        </p:tgtEl>
                                        <p:attrNameLst>
                                          <p:attrName>style.visibility</p:attrName>
                                        </p:attrNameLst>
                                      </p:cBhvr>
                                      <p:to>
                                        <p:strVal val="visible"/>
                                      </p:to>
                                    </p:set>
                                    <p:animEffect transition="in" filter="fade">
                                      <p:cBhvr>
                                        <p:cTn id="20" dur="500"/>
                                        <p:tgtEl>
                                          <p:spTgt spid="8">
                                            <p:graphicEl>
                                              <a:dgm id="{CD9B8DFF-66C0-4525-AEDF-86CC990478C4}"/>
                                            </p:graphicEl>
                                          </p:spTgt>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8">
                                            <p:graphicEl>
                                              <a:dgm id="{FF44073A-2A3C-43A3-8B89-1231BC05B88A}"/>
                                            </p:graphicEl>
                                          </p:spTgt>
                                        </p:tgtEl>
                                        <p:attrNameLst>
                                          <p:attrName>style.visibility</p:attrName>
                                        </p:attrNameLst>
                                      </p:cBhvr>
                                      <p:to>
                                        <p:strVal val="visible"/>
                                      </p:to>
                                    </p:set>
                                    <p:animEffect transition="in" filter="fade">
                                      <p:cBhvr>
                                        <p:cTn id="24" dur="500"/>
                                        <p:tgtEl>
                                          <p:spTgt spid="8">
                                            <p:graphicEl>
                                              <a:dgm id="{FF44073A-2A3C-43A3-8B89-1231BC05B88A}"/>
                                            </p:graphic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8">
                                            <p:graphicEl>
                                              <a:dgm id="{E4610A17-DB90-4CCA-B25D-1902EAC453AB}"/>
                                            </p:graphicEl>
                                          </p:spTgt>
                                        </p:tgtEl>
                                        <p:attrNameLst>
                                          <p:attrName>style.visibility</p:attrName>
                                        </p:attrNameLst>
                                      </p:cBhvr>
                                      <p:to>
                                        <p:strVal val="visible"/>
                                      </p:to>
                                    </p:set>
                                    <p:animEffect transition="in" filter="fade">
                                      <p:cBhvr>
                                        <p:cTn id="28" dur="500"/>
                                        <p:tgtEl>
                                          <p:spTgt spid="8">
                                            <p:graphicEl>
                                              <a:dgm id="{E4610A17-DB90-4CCA-B25D-1902EAC453AB}"/>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graphicEl>
                                              <a:dgm id="{58598ABC-E54C-4CEB-B4C1-DC89835D841E}"/>
                                            </p:graphicEl>
                                          </p:spTgt>
                                        </p:tgtEl>
                                        <p:attrNameLst>
                                          <p:attrName>style.visibility</p:attrName>
                                        </p:attrNameLst>
                                      </p:cBhvr>
                                      <p:to>
                                        <p:strVal val="visible"/>
                                      </p:to>
                                    </p:set>
                                    <p:animEffect transition="in" filter="fade">
                                      <p:cBhvr>
                                        <p:cTn id="33" dur="500"/>
                                        <p:tgtEl>
                                          <p:spTgt spid="8">
                                            <p:graphicEl>
                                              <a:dgm id="{58598ABC-E54C-4CEB-B4C1-DC89835D841E}"/>
                                            </p:graphicEl>
                                          </p:spTgt>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8">
                                            <p:graphicEl>
                                              <a:dgm id="{C9A8E4EA-0B01-49AD-AAAC-23EE238D67A6}"/>
                                            </p:graphicEl>
                                          </p:spTgt>
                                        </p:tgtEl>
                                        <p:attrNameLst>
                                          <p:attrName>style.visibility</p:attrName>
                                        </p:attrNameLst>
                                      </p:cBhvr>
                                      <p:to>
                                        <p:strVal val="visible"/>
                                      </p:to>
                                    </p:set>
                                    <p:animEffect transition="in" filter="fade">
                                      <p:cBhvr>
                                        <p:cTn id="37" dur="500"/>
                                        <p:tgtEl>
                                          <p:spTgt spid="8">
                                            <p:graphicEl>
                                              <a:dgm id="{C9A8E4EA-0B01-49AD-AAAC-23EE238D67A6}"/>
                                            </p:graphicEl>
                                          </p:spTgt>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8">
                                            <p:graphicEl>
                                              <a:dgm id="{B9DD30B8-C1E9-4C49-8571-C115C848A988}"/>
                                            </p:graphicEl>
                                          </p:spTgt>
                                        </p:tgtEl>
                                        <p:attrNameLst>
                                          <p:attrName>style.visibility</p:attrName>
                                        </p:attrNameLst>
                                      </p:cBhvr>
                                      <p:to>
                                        <p:strVal val="visible"/>
                                      </p:to>
                                    </p:set>
                                    <p:animEffect transition="in" filter="fade">
                                      <p:cBhvr>
                                        <p:cTn id="41" dur="500"/>
                                        <p:tgtEl>
                                          <p:spTgt spid="8">
                                            <p:graphicEl>
                                              <a:dgm id="{B9DD30B8-C1E9-4C49-8571-C115C848A988}"/>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
                                            <p:graphicEl>
                                              <a:dgm id="{CB6225C5-D121-484D-A39C-7BFA578EDE8D}"/>
                                            </p:graphicEl>
                                          </p:spTgt>
                                        </p:tgtEl>
                                        <p:attrNameLst>
                                          <p:attrName>style.visibility</p:attrName>
                                        </p:attrNameLst>
                                      </p:cBhvr>
                                      <p:to>
                                        <p:strVal val="visible"/>
                                      </p:to>
                                    </p:set>
                                    <p:animEffect transition="in" filter="fade">
                                      <p:cBhvr>
                                        <p:cTn id="46" dur="500"/>
                                        <p:tgtEl>
                                          <p:spTgt spid="8">
                                            <p:graphicEl>
                                              <a:dgm id="{CB6225C5-D121-484D-A39C-7BFA578EDE8D}"/>
                                            </p:graphicEl>
                                          </p:spTgt>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8">
                                            <p:graphicEl>
                                              <a:dgm id="{2A6A1E33-9D59-40C8-9149-C51341609845}"/>
                                            </p:graphicEl>
                                          </p:spTgt>
                                        </p:tgtEl>
                                        <p:attrNameLst>
                                          <p:attrName>style.visibility</p:attrName>
                                        </p:attrNameLst>
                                      </p:cBhvr>
                                      <p:to>
                                        <p:strVal val="visible"/>
                                      </p:to>
                                    </p:set>
                                    <p:animEffect transition="in" filter="fade">
                                      <p:cBhvr>
                                        <p:cTn id="50" dur="500"/>
                                        <p:tgtEl>
                                          <p:spTgt spid="8">
                                            <p:graphicEl>
                                              <a:dgm id="{2A6A1E33-9D59-40C8-9149-C51341609845}"/>
                                            </p:graphicEl>
                                          </p:spTgt>
                                        </p:tgtEl>
                                      </p:cBhvr>
                                    </p:animEffect>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8">
                                            <p:graphicEl>
                                              <a:dgm id="{92D9BE96-6098-454D-B2B9-6B29B61389E6}"/>
                                            </p:graphicEl>
                                          </p:spTgt>
                                        </p:tgtEl>
                                        <p:attrNameLst>
                                          <p:attrName>style.visibility</p:attrName>
                                        </p:attrNameLst>
                                      </p:cBhvr>
                                      <p:to>
                                        <p:strVal val="visible"/>
                                      </p:to>
                                    </p:set>
                                    <p:animEffect transition="in" filter="fade">
                                      <p:cBhvr>
                                        <p:cTn id="54" dur="500"/>
                                        <p:tgtEl>
                                          <p:spTgt spid="8">
                                            <p:graphicEl>
                                              <a:dgm id="{92D9BE96-6098-454D-B2B9-6B29B61389E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a:t>Perspective ‘House –</a:t>
            </a:r>
            <a:r>
              <a:rPr lang="en-US" dirty="0" err="1"/>
              <a:t>vs</a:t>
            </a:r>
            <a:r>
              <a:rPr lang="en-US" dirty="0"/>
              <a:t>– Home’</a:t>
            </a:r>
          </a:p>
        </p:txBody>
      </p:sp>
      <p:sp>
        <p:nvSpPr>
          <p:cNvPr id="12292" name="Footer Placeholder 3"/>
          <p:cNvSpPr>
            <a:spLocks noGrp="1"/>
          </p:cNvSpPr>
          <p:nvPr>
            <p:ph type="ftr" sz="quarter" idx="16"/>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sp>
        <p:nvSpPr>
          <p:cNvPr id="11" name="Line 2"/>
          <p:cNvSpPr>
            <a:spLocks noChangeShapeType="1"/>
          </p:cNvSpPr>
          <p:nvPr/>
        </p:nvSpPr>
        <p:spPr bwMode="auto">
          <a:xfrm flipH="1" flipV="1">
            <a:off x="5864268" y="4724899"/>
            <a:ext cx="231731" cy="1207588"/>
          </a:xfrm>
          <a:prstGeom prst="line">
            <a:avLst/>
          </a:prstGeom>
          <a:noFill/>
          <a:ln w="57150">
            <a:solidFill>
              <a:schemeClr val="tx1"/>
            </a:solidFill>
            <a:round/>
            <a:headEnd/>
            <a:tailEnd/>
          </a:ln>
          <a:effectLst>
            <a:outerShdw dist="81320" dir="3080412" algn="ctr" rotWithShape="0">
              <a:schemeClr val="hlink">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a:ea typeface="+mn-ea"/>
              <a:cs typeface="+mn-cs"/>
            </a:endParaRPr>
          </a:p>
        </p:txBody>
      </p:sp>
      <p:sp>
        <p:nvSpPr>
          <p:cNvPr id="12" name="Line 8"/>
          <p:cNvSpPr>
            <a:spLocks noChangeShapeType="1"/>
          </p:cNvSpPr>
          <p:nvPr/>
        </p:nvSpPr>
        <p:spPr bwMode="auto">
          <a:xfrm flipH="1" flipV="1">
            <a:off x="5334001" y="1524000"/>
            <a:ext cx="168275" cy="1054100"/>
          </a:xfrm>
          <a:prstGeom prst="line">
            <a:avLst/>
          </a:prstGeom>
          <a:noFill/>
          <a:ln w="57150">
            <a:solidFill>
              <a:schemeClr val="tx1"/>
            </a:solidFill>
            <a:round/>
            <a:headEnd/>
            <a:tailEnd/>
          </a:ln>
          <a:effectLst>
            <a:outerShdw dist="81320" dir="3080412" algn="ctr" rotWithShape="0">
              <a:schemeClr val="hlink">
                <a:alpha val="50000"/>
              </a:scheme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a:ea typeface="+mn-ea"/>
              <a:cs typeface="+mn-cs"/>
            </a:endParaRPr>
          </a:p>
        </p:txBody>
      </p:sp>
      <p:pic>
        <p:nvPicPr>
          <p:cNvPr id="12297" name="Picture 10" descr="househome-split"/>
          <p:cNvPicPr>
            <a:picLocks noChangeAspect="1" noChangeArrowheads="1"/>
          </p:cNvPicPr>
          <p:nvPr/>
        </p:nvPicPr>
        <p:blipFill>
          <a:blip r:embed="rId4" cstate="print"/>
          <a:srcRect/>
          <a:stretch>
            <a:fillRect/>
          </a:stretch>
        </p:blipFill>
        <p:spPr bwMode="auto">
          <a:xfrm>
            <a:off x="4038601" y="1952625"/>
            <a:ext cx="2892425" cy="3525838"/>
          </a:xfrm>
          <a:prstGeom prst="rect">
            <a:avLst/>
          </a:prstGeom>
          <a:noFill/>
          <a:ln w="9525">
            <a:noFill/>
            <a:miter lim="800000"/>
            <a:headEnd/>
            <a:tailEnd/>
          </a:ln>
        </p:spPr>
      </p:pic>
      <p:sp>
        <p:nvSpPr>
          <p:cNvPr id="14" name="Text Box 4"/>
          <p:cNvSpPr txBox="1">
            <a:spLocks noChangeArrowheads="1"/>
          </p:cNvSpPr>
          <p:nvPr/>
        </p:nvSpPr>
        <p:spPr bwMode="auto">
          <a:xfrm>
            <a:off x="7585076" y="1958101"/>
            <a:ext cx="2454275" cy="3170238"/>
          </a:xfrm>
          <a:prstGeom prst="rect">
            <a:avLst/>
          </a:prstGeom>
          <a:noFill/>
          <a:ln w="9525">
            <a:noFill/>
            <a:miter lim="800000"/>
            <a:headEnd/>
            <a:tailEnd/>
          </a:ln>
        </p:spPr>
        <p:txBody>
          <a:bodyPr>
            <a:spAutoFit/>
          </a:bodyPr>
          <a:lstStyle/>
          <a:p>
            <a:pPr marL="233363" marR="0" lvl="0" indent="-233363" algn="l" defTabSz="914400" rtl="0"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w Cen MT" pitchFamily="34" charset="0"/>
                <a:ea typeface="+mn-ea"/>
                <a:cs typeface="+mn-cs"/>
              </a:rPr>
              <a:t>Home</a:t>
            </a:r>
            <a:r>
              <a:rPr kumimoji="0" lang="en-US" sz="2400" b="0" i="0" u="none" strike="noStrike" kern="1200" cap="none" spc="0" normalizeH="0" baseline="0" noProof="0" dirty="0">
                <a:ln>
                  <a:noFill/>
                </a:ln>
                <a:solidFill>
                  <a:prstClr val="black"/>
                </a:solidFill>
                <a:effectLst/>
                <a:uLnTx/>
                <a:uFillTx/>
                <a:latin typeface="Tw Cen MT" pitchFamily="34" charset="0"/>
                <a:ea typeface="+mn-ea"/>
                <a:cs typeface="+mn-cs"/>
              </a:rPr>
              <a:t> </a:t>
            </a:r>
            <a:r>
              <a:rPr kumimoji="0" lang="en-US" sz="1800" b="0" i="0" u="none" strike="noStrike" kern="1200" cap="none" spc="0" normalizeH="0" baseline="0" noProof="0" dirty="0">
                <a:ln>
                  <a:noFill/>
                </a:ln>
                <a:solidFill>
                  <a:prstClr val="black"/>
                </a:solidFill>
                <a:effectLst/>
                <a:uLnTx/>
                <a:uFillTx/>
                <a:latin typeface="Tw Cen MT" pitchFamily="34" charset="0"/>
                <a:ea typeface="+mn-ea"/>
                <a:cs typeface="+mn-cs"/>
              </a:rPr>
              <a:t>–</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Family</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Hobbies</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Friends</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Neighbors</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Relaxation</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Privacy</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Freedom</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Security</a:t>
            </a:r>
          </a:p>
        </p:txBody>
      </p:sp>
      <p:sp>
        <p:nvSpPr>
          <p:cNvPr id="15" name="Text Box 5"/>
          <p:cNvSpPr txBox="1">
            <a:spLocks noChangeArrowheads="1"/>
          </p:cNvSpPr>
          <p:nvPr/>
        </p:nvSpPr>
        <p:spPr bwMode="auto">
          <a:xfrm>
            <a:off x="1690687" y="1926134"/>
            <a:ext cx="2454275" cy="3170238"/>
          </a:xfrm>
          <a:prstGeom prst="rect">
            <a:avLst/>
          </a:prstGeom>
          <a:noFill/>
          <a:ln w="9525">
            <a:noFill/>
            <a:miter lim="800000"/>
            <a:headEnd/>
            <a:tailEnd/>
          </a:ln>
        </p:spPr>
        <p:txBody>
          <a:bodyPr>
            <a:spAutoFit/>
          </a:bodyPr>
          <a:lstStyle/>
          <a:p>
            <a:pPr marL="233363" marR="0" lvl="0" indent="-233363" algn="l" defTabSz="914400" rtl="0" eaLnBrk="1" fontAlgn="base" latinLnBrk="0" hangingPunct="1">
              <a:lnSpc>
                <a:spcPct val="100000"/>
              </a:lnSpc>
              <a:spcBef>
                <a:spcPct val="50000"/>
              </a:spcBef>
              <a:spcAft>
                <a:spcPct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Tw Cen MT" pitchFamily="34" charset="0"/>
                <a:ea typeface="+mn-ea"/>
                <a:cs typeface="+mn-cs"/>
              </a:rPr>
              <a:t>House</a:t>
            </a:r>
            <a:r>
              <a:rPr kumimoji="0" lang="en-US" sz="2400" b="0" i="0" u="none" strike="noStrike" kern="1200" cap="none" spc="0" normalizeH="0" baseline="0" noProof="0">
                <a:ln>
                  <a:noFill/>
                </a:ln>
                <a:solidFill>
                  <a:prstClr val="black"/>
                </a:solidFill>
                <a:effectLst/>
                <a:uLnTx/>
                <a:uFillTx/>
                <a:latin typeface="Tw Cen MT" pitchFamily="34" charset="0"/>
                <a:ea typeface="+mn-ea"/>
                <a:cs typeface="+mn-cs"/>
              </a:rPr>
              <a:t> </a:t>
            </a:r>
            <a:r>
              <a:rPr kumimoji="0" lang="en-US" sz="1800" b="0" i="0" u="none" strike="noStrike" kern="1200" cap="none" spc="0" normalizeH="0" baseline="0" noProof="0">
                <a:ln>
                  <a:noFill/>
                </a:ln>
                <a:solidFill>
                  <a:prstClr val="black"/>
                </a:solidFill>
                <a:effectLst/>
                <a:uLnTx/>
                <a:uFillTx/>
                <a:latin typeface="Tw Cen MT" pitchFamily="34" charset="0"/>
                <a:ea typeface="+mn-ea"/>
                <a:cs typeface="+mn-cs"/>
              </a:rPr>
              <a:t>–</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Tw Cen MT" pitchFamily="34" charset="0"/>
                <a:ea typeface="+mn-ea"/>
                <a:cs typeface="+mn-cs"/>
              </a:rPr>
              <a:t>Appreciation</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Tw Cen MT" pitchFamily="34" charset="0"/>
                <a:ea typeface="+mn-ea"/>
                <a:cs typeface="+mn-cs"/>
              </a:rPr>
              <a:t>Tax Benefits</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Tw Cen MT" pitchFamily="34" charset="0"/>
                <a:ea typeface="+mn-ea"/>
                <a:cs typeface="+mn-cs"/>
              </a:rPr>
              <a:t>Diversification</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Tw Cen MT" pitchFamily="34" charset="0"/>
                <a:ea typeface="+mn-ea"/>
                <a:cs typeface="+mn-cs"/>
              </a:rPr>
              <a:t>Collateral</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Tw Cen MT" pitchFamily="34" charset="0"/>
                <a:ea typeface="+mn-ea"/>
                <a:cs typeface="+mn-cs"/>
              </a:rPr>
              <a:t>Place to Work</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Tw Cen MT" pitchFamily="34" charset="0"/>
                <a:ea typeface="+mn-ea"/>
                <a:cs typeface="+mn-cs"/>
              </a:rPr>
              <a:t>Leverage</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Tw Cen MT" pitchFamily="34" charset="0"/>
                <a:ea typeface="+mn-ea"/>
                <a:cs typeface="+mn-cs"/>
              </a:rPr>
              <a:t>Credit</a:t>
            </a:r>
          </a:p>
          <a:p>
            <a:pPr marL="233363" marR="0" lvl="0" indent="-233363" algn="l" defTabSz="914400" rtl="0" eaLnBrk="1" fontAlgn="base" latinLnBrk="0" hangingPunct="1">
              <a:lnSpc>
                <a:spcPct val="90000"/>
              </a:lnSpc>
              <a:spcBef>
                <a:spcPct val="20000"/>
              </a:spcBef>
              <a:spcAft>
                <a:spcPct val="0"/>
              </a:spcAft>
              <a:buClr>
                <a:srgbClr val="9BBB59"/>
              </a:buClr>
              <a:buSzTx/>
              <a:buFont typeface="Wingdings" pitchFamily="2" charset="2"/>
              <a:buChar char="§"/>
              <a:tabLst/>
              <a:defRPr/>
            </a:pPr>
            <a:r>
              <a:rPr kumimoji="0" lang="en-US" sz="2000" b="0" i="0" u="none" strike="noStrike" kern="1200" cap="none" spc="0" normalizeH="0" baseline="0" noProof="0">
                <a:ln>
                  <a:noFill/>
                </a:ln>
                <a:solidFill>
                  <a:prstClr val="black"/>
                </a:solidFill>
                <a:effectLst/>
                <a:uLnTx/>
                <a:uFillTx/>
                <a:latin typeface="Tw Cen MT" pitchFamily="34" charset="0"/>
                <a:ea typeface="+mn-ea"/>
                <a:cs typeface="+mn-cs"/>
              </a:rPr>
              <a:t>Mortgage</a:t>
            </a:r>
          </a:p>
        </p:txBody>
      </p:sp>
      <p:sp>
        <p:nvSpPr>
          <p:cNvPr id="16" name="Text Box 6"/>
          <p:cNvSpPr txBox="1">
            <a:spLocks noChangeArrowheads="1"/>
          </p:cNvSpPr>
          <p:nvPr/>
        </p:nvSpPr>
        <p:spPr bwMode="auto">
          <a:xfrm>
            <a:off x="7585076" y="5196602"/>
            <a:ext cx="3135313" cy="70802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Tw Cen MT" pitchFamily="34" charset="0"/>
                <a:ea typeface="+mn-ea"/>
                <a:cs typeface="+mn-cs"/>
              </a:rPr>
              <a:t>Emotional</a:t>
            </a:r>
            <a:r>
              <a:rPr kumimoji="0" lang="en-US" sz="2000" b="1" i="0" u="none" strike="noStrike" kern="1200" cap="none" spc="0" normalizeH="0" baseline="0" noProof="0" dirty="0">
                <a:ln>
                  <a:noFill/>
                </a:ln>
                <a:solidFill>
                  <a:prstClr val="black"/>
                </a:solidFill>
                <a:effectLst/>
                <a:uLnTx/>
                <a:uFillTx/>
                <a:latin typeface="Tw Cen MT" pitchFamily="34" charset="0"/>
                <a:ea typeface="+mn-ea"/>
                <a:cs typeface="+mn-cs"/>
              </a:rPr>
              <a:t> - experience </a:t>
            </a:r>
            <a:br>
              <a:rPr kumimoji="0" lang="en-US" sz="2000" b="1" i="0" u="none" strike="noStrike" kern="1200" cap="none" spc="0" normalizeH="0" baseline="0" noProof="0" dirty="0">
                <a:ln>
                  <a:noFill/>
                </a:ln>
                <a:solidFill>
                  <a:srgbClr val="FF00FF"/>
                </a:solidFill>
                <a:effectLst/>
                <a:uLnTx/>
                <a:uFillTx/>
                <a:latin typeface="Tw Cen MT" pitchFamily="34" charset="0"/>
                <a:ea typeface="+mn-ea"/>
                <a:cs typeface="+mn-cs"/>
              </a:rPr>
            </a:br>
            <a:r>
              <a:rPr kumimoji="0" lang="en-US" sz="2000" b="1" i="0" u="none" strike="noStrike" kern="1200" cap="none" spc="0" normalizeH="0" baseline="0" noProof="0" dirty="0">
                <a:ln>
                  <a:noFill/>
                </a:ln>
                <a:solidFill>
                  <a:prstClr val="black"/>
                </a:solidFill>
                <a:effectLst/>
                <a:uLnTx/>
                <a:uFillTx/>
                <a:latin typeface="Tw Cen MT" pitchFamily="34" charset="0"/>
                <a:ea typeface="+mn-ea"/>
                <a:cs typeface="+mn-cs"/>
              </a:rPr>
              <a:t>you have in a house.</a:t>
            </a:r>
          </a:p>
        </p:txBody>
      </p:sp>
      <p:sp>
        <p:nvSpPr>
          <p:cNvPr id="17" name="Text Box 7"/>
          <p:cNvSpPr txBox="1">
            <a:spLocks noChangeArrowheads="1"/>
          </p:cNvSpPr>
          <p:nvPr/>
        </p:nvSpPr>
        <p:spPr bwMode="auto">
          <a:xfrm>
            <a:off x="1706562" y="5193210"/>
            <a:ext cx="3135313" cy="70802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000" b="1" i="0" u="sng" strike="noStrike" kern="1200" cap="none" spc="0" normalizeH="0" baseline="0" noProof="0" dirty="0">
                <a:ln>
                  <a:noFill/>
                </a:ln>
                <a:solidFill>
                  <a:prstClr val="black"/>
                </a:solidFill>
                <a:effectLst/>
                <a:uLnTx/>
                <a:uFillTx/>
                <a:latin typeface="Tw Cen MT" pitchFamily="34" charset="0"/>
                <a:ea typeface="+mn-ea"/>
                <a:cs typeface="+mn-cs"/>
              </a:rPr>
              <a:t>Rational</a:t>
            </a:r>
            <a:r>
              <a:rPr kumimoji="0" lang="en-US" sz="2000" b="1" i="0" u="none" strike="noStrike" kern="1200" cap="none" spc="0" normalizeH="0" baseline="0" noProof="0" dirty="0">
                <a:ln>
                  <a:noFill/>
                </a:ln>
                <a:solidFill>
                  <a:prstClr val="black"/>
                </a:solidFill>
                <a:effectLst/>
                <a:uLnTx/>
                <a:uFillTx/>
                <a:latin typeface="Tw Cen MT" pitchFamily="34" charset="0"/>
                <a:ea typeface="+mn-ea"/>
                <a:cs typeface="+mn-cs"/>
              </a:rPr>
              <a:t> – the house as </a:t>
            </a:r>
            <a:br>
              <a:rPr kumimoji="0" lang="en-US" sz="2000" b="1" i="0" u="none" strike="noStrike" kern="1200" cap="none" spc="0" normalizeH="0" baseline="0" noProof="0" dirty="0">
                <a:ln>
                  <a:noFill/>
                </a:ln>
                <a:solidFill>
                  <a:srgbClr val="FF00FF"/>
                </a:solidFill>
                <a:effectLst/>
                <a:uLnTx/>
                <a:uFillTx/>
                <a:latin typeface="Tw Cen MT" pitchFamily="34" charset="0"/>
                <a:ea typeface="+mn-ea"/>
                <a:cs typeface="+mn-cs"/>
              </a:rPr>
            </a:br>
            <a:r>
              <a:rPr kumimoji="0" lang="en-US" sz="2000" b="1" i="0" u="none" strike="noStrike" kern="1200" cap="none" spc="0" normalizeH="0" baseline="0" noProof="0" dirty="0">
                <a:ln>
                  <a:noFill/>
                </a:ln>
                <a:solidFill>
                  <a:prstClr val="black"/>
                </a:solidFill>
                <a:effectLst/>
                <a:uLnTx/>
                <a:uFillTx/>
                <a:latin typeface="Tw Cen MT" pitchFamily="34" charset="0"/>
                <a:ea typeface="+mn-ea"/>
                <a:cs typeface="+mn-cs"/>
              </a:rPr>
              <a:t>a physical shelter.</a:t>
            </a:r>
          </a:p>
        </p:txBody>
      </p:sp>
    </p:spTree>
    <p:custDataLst>
      <p:tags r:id="rId1"/>
    </p:custDataLst>
    <p:extLst>
      <p:ext uri="{BB962C8B-B14F-4D97-AF65-F5344CB8AC3E}">
        <p14:creationId xmlns:p14="http://schemas.microsoft.com/office/powerpoint/2010/main" val="41689250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1000"/>
                                        <p:tgtEl>
                                          <p:spTgt spid="12"/>
                                        </p:tgtEl>
                                      </p:cBhvr>
                                    </p:animEffect>
                                  </p:childTnLst>
                                </p:cTn>
                              </p:par>
                            </p:childTnLst>
                          </p:cTn>
                        </p:par>
                        <p:par>
                          <p:cTn id="8" fill="hold">
                            <p:stCondLst>
                              <p:cond delay="10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10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fade">
                                      <p:cBhvr>
                                        <p:cTn id="16" dur="500"/>
                                        <p:tgtEl>
                                          <p:spTgt spid="14">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Effect transition="in" filter="fade">
                                      <p:cBhvr>
                                        <p:cTn id="19" dur="500"/>
                                        <p:tgtEl>
                                          <p:spTgt spid="14">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fade">
                                      <p:cBhvr>
                                        <p:cTn id="22" dur="500"/>
                                        <p:tgtEl>
                                          <p:spTgt spid="14">
                                            <p:txEl>
                                              <p:pRg st="2" end="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Effect transition="in" filter="fade">
                                      <p:cBhvr>
                                        <p:cTn id="25" dur="500"/>
                                        <p:tgtEl>
                                          <p:spTgt spid="14">
                                            <p:txEl>
                                              <p:pRg st="3" end="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xEl>
                                              <p:pRg st="4" end="4"/>
                                            </p:txEl>
                                          </p:spTgt>
                                        </p:tgtEl>
                                        <p:attrNameLst>
                                          <p:attrName>style.visibility</p:attrName>
                                        </p:attrNameLst>
                                      </p:cBhvr>
                                      <p:to>
                                        <p:strVal val="visible"/>
                                      </p:to>
                                    </p:set>
                                    <p:animEffect transition="in" filter="fade">
                                      <p:cBhvr>
                                        <p:cTn id="28" dur="500"/>
                                        <p:tgtEl>
                                          <p:spTgt spid="14">
                                            <p:txEl>
                                              <p:pRg st="4" end="4"/>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4">
                                            <p:txEl>
                                              <p:pRg st="5" end="5"/>
                                            </p:txEl>
                                          </p:spTgt>
                                        </p:tgtEl>
                                        <p:attrNameLst>
                                          <p:attrName>style.visibility</p:attrName>
                                        </p:attrNameLst>
                                      </p:cBhvr>
                                      <p:to>
                                        <p:strVal val="visible"/>
                                      </p:to>
                                    </p:set>
                                    <p:animEffect transition="in" filter="fade">
                                      <p:cBhvr>
                                        <p:cTn id="31" dur="500"/>
                                        <p:tgtEl>
                                          <p:spTgt spid="14">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4">
                                            <p:txEl>
                                              <p:pRg st="6" end="6"/>
                                            </p:txEl>
                                          </p:spTgt>
                                        </p:tgtEl>
                                        <p:attrNameLst>
                                          <p:attrName>style.visibility</p:attrName>
                                        </p:attrNameLst>
                                      </p:cBhvr>
                                      <p:to>
                                        <p:strVal val="visible"/>
                                      </p:to>
                                    </p:set>
                                    <p:animEffect transition="in" filter="fade">
                                      <p:cBhvr>
                                        <p:cTn id="34" dur="500"/>
                                        <p:tgtEl>
                                          <p:spTgt spid="14">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xEl>
                                              <p:pRg st="7" end="7"/>
                                            </p:txEl>
                                          </p:spTgt>
                                        </p:tgtEl>
                                        <p:attrNameLst>
                                          <p:attrName>style.visibility</p:attrName>
                                        </p:attrNameLst>
                                      </p:cBhvr>
                                      <p:to>
                                        <p:strVal val="visible"/>
                                      </p:to>
                                    </p:set>
                                    <p:animEffect transition="in" filter="fade">
                                      <p:cBhvr>
                                        <p:cTn id="37" dur="500"/>
                                        <p:tgtEl>
                                          <p:spTgt spid="14">
                                            <p:txEl>
                                              <p:pRg st="7" end="7"/>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4">
                                            <p:txEl>
                                              <p:pRg st="8" end="8"/>
                                            </p:txEl>
                                          </p:spTgt>
                                        </p:tgtEl>
                                        <p:attrNameLst>
                                          <p:attrName>style.visibility</p:attrName>
                                        </p:attrNameLst>
                                      </p:cBhvr>
                                      <p:to>
                                        <p:strVal val="visible"/>
                                      </p:to>
                                    </p:set>
                                    <p:animEffect transition="in" filter="fade">
                                      <p:cBhvr>
                                        <p:cTn id="40" dur="500"/>
                                        <p:tgtEl>
                                          <p:spTgt spid="14">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1000"/>
                                        <p:tgtEl>
                                          <p:spTgt spid="17"/>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wipe(down)">
                                      <p:cBhvr>
                                        <p:cTn id="5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5362" name="Picture 30" descr="brainchart.png"/>
          <p:cNvPicPr>
            <a:picLocks noChangeAspect="1"/>
          </p:cNvPicPr>
          <p:nvPr/>
        </p:nvPicPr>
        <p:blipFill>
          <a:blip r:embed="rId4" cstate="print"/>
          <a:srcRect/>
          <a:stretch>
            <a:fillRect/>
          </a:stretch>
        </p:blipFill>
        <p:spPr bwMode="auto">
          <a:xfrm>
            <a:off x="7716473" y="1409701"/>
            <a:ext cx="1676400" cy="4989513"/>
          </a:xfrm>
          <a:prstGeom prst="rect">
            <a:avLst/>
          </a:prstGeom>
          <a:noFill/>
          <a:ln w="9525">
            <a:noFill/>
            <a:miter lim="800000"/>
            <a:headEnd/>
            <a:tailEnd/>
          </a:ln>
        </p:spPr>
      </p:pic>
      <p:sp>
        <p:nvSpPr>
          <p:cNvPr id="15363" name="Rectangle 2"/>
          <p:cNvSpPr>
            <a:spLocks noChangeArrowheads="1"/>
          </p:cNvSpPr>
          <p:nvPr/>
        </p:nvSpPr>
        <p:spPr bwMode="auto">
          <a:xfrm>
            <a:off x="6203586" y="838201"/>
            <a:ext cx="5384800" cy="4849813"/>
          </a:xfrm>
          <a:prstGeom prst="rect">
            <a:avLst/>
          </a:prstGeom>
          <a:noFill/>
          <a:ln w="9525">
            <a:noFill/>
            <a:miter lim="800000"/>
            <a:headEnd/>
            <a:tailEnd/>
          </a:ln>
        </p:spPr>
        <p:txBody>
          <a:bodyPr lIns="0" tIns="0" rIns="0" bIns="0"/>
          <a:lstStyle/>
          <a:p>
            <a:pPr marL="342900" marR="0" lvl="0" indent="-342900" algn="l" defTabSz="914400" rtl="0" eaLnBrk="1" fontAlgn="base" latinLnBrk="0" hangingPunct="1">
              <a:lnSpc>
                <a:spcPct val="100000"/>
              </a:lnSpc>
              <a:spcBef>
                <a:spcPct val="60000"/>
              </a:spcBef>
              <a:spcAft>
                <a:spcPct val="0"/>
              </a:spcAft>
              <a:buClr>
                <a:srgbClr val="9BBB59"/>
              </a:buClr>
              <a:buSzTx/>
              <a:buFont typeface="Wingdings" pitchFamily="2" charset="2"/>
              <a:buChar char="§"/>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64" name="Rectangle 3"/>
          <p:cNvSpPr>
            <a:spLocks noChangeArrowheads="1"/>
          </p:cNvSpPr>
          <p:nvPr/>
        </p:nvSpPr>
        <p:spPr bwMode="auto">
          <a:xfrm>
            <a:off x="921972" y="2150498"/>
            <a:ext cx="4449764" cy="1338828"/>
          </a:xfrm>
          <a:prstGeom prst="rect">
            <a:avLst/>
          </a:prstGeom>
          <a:noFill/>
          <a:ln w="9525">
            <a:noFill/>
            <a:miter lim="800000"/>
            <a:headEnd/>
            <a:tailEnd/>
          </a:ln>
        </p:spPr>
        <p:txBody>
          <a:bodyPr wrap="square">
            <a:spAutoFit/>
          </a:bodyPr>
          <a:lstStyle/>
          <a:p>
            <a:pPr marL="346075" marR="0" lvl="0" indent="-346075" algn="l" defTabSz="914400" rtl="0" eaLnBrk="1" fontAlgn="base" latinLnBrk="0" hangingPunct="1">
              <a:lnSpc>
                <a:spcPct val="100000"/>
              </a:lnSpc>
              <a:spcBef>
                <a:spcPct val="50000"/>
              </a:spcBef>
              <a:spcAft>
                <a:spcPct val="0"/>
              </a:spcAft>
              <a:buClr>
                <a:srgbClr val="9BBB59"/>
              </a:buClr>
              <a:buSzTx/>
              <a:buFont typeface="Wingdings" pitchFamily="2" charset="2"/>
              <a:buChar char="§"/>
              <a:tabLst/>
              <a:defRPr/>
            </a:pPr>
            <a:r>
              <a:rPr kumimoji="0" lang="en-US" sz="2700" b="0" i="0" u="none" strike="noStrike" kern="1200" cap="none" spc="0" normalizeH="0" baseline="0" noProof="0" dirty="0">
                <a:ln>
                  <a:noFill/>
                </a:ln>
                <a:solidFill>
                  <a:prstClr val="black"/>
                </a:solidFill>
                <a:effectLst/>
                <a:uLnTx/>
                <a:uFillTx/>
                <a:latin typeface="Arial" charset="0"/>
                <a:ea typeface="+mn-ea"/>
                <a:cs typeface="+mn-cs"/>
              </a:rPr>
              <a:t>How might our managing your liabilities help us increase your assets?</a:t>
            </a:r>
          </a:p>
        </p:txBody>
      </p:sp>
      <p:pic>
        <p:nvPicPr>
          <p:cNvPr id="15365" name="Picture 4" descr="brain-only"/>
          <p:cNvPicPr>
            <a:picLocks noChangeAspect="1" noChangeArrowheads="1"/>
          </p:cNvPicPr>
          <p:nvPr/>
        </p:nvPicPr>
        <p:blipFill>
          <a:blip r:embed="rId5" cstate="print"/>
          <a:srcRect/>
          <a:stretch>
            <a:fillRect/>
          </a:stretch>
        </p:blipFill>
        <p:spPr bwMode="auto">
          <a:xfrm>
            <a:off x="500617" y="4141224"/>
            <a:ext cx="4452383" cy="2716778"/>
          </a:xfrm>
          <a:prstGeom prst="rect">
            <a:avLst/>
          </a:prstGeom>
          <a:noFill/>
          <a:ln w="9525">
            <a:noFill/>
            <a:miter lim="800000"/>
            <a:headEnd/>
            <a:tailEnd/>
          </a:ln>
        </p:spPr>
      </p:pic>
      <p:pic>
        <p:nvPicPr>
          <p:cNvPr id="1388549" name="Picture 5"/>
          <p:cNvPicPr>
            <a:picLocks noChangeAspect="1" noChangeArrowheads="1"/>
          </p:cNvPicPr>
          <p:nvPr/>
        </p:nvPicPr>
        <p:blipFill>
          <a:blip r:embed="rId6" cstate="print"/>
          <a:srcRect/>
          <a:stretch>
            <a:fillRect/>
          </a:stretch>
        </p:blipFill>
        <p:spPr bwMode="auto">
          <a:xfrm>
            <a:off x="7117987" y="3489326"/>
            <a:ext cx="492125" cy="250825"/>
          </a:xfrm>
          <a:prstGeom prst="rect">
            <a:avLst/>
          </a:prstGeom>
          <a:noFill/>
          <a:ln w="9525">
            <a:noFill/>
            <a:miter lim="800000"/>
            <a:headEnd/>
            <a:tailEnd/>
          </a:ln>
        </p:spPr>
      </p:pic>
      <p:pic>
        <p:nvPicPr>
          <p:cNvPr id="1388550" name="Picture 6"/>
          <p:cNvPicPr>
            <a:picLocks noChangeAspect="1" noChangeArrowheads="1"/>
          </p:cNvPicPr>
          <p:nvPr/>
        </p:nvPicPr>
        <p:blipFill>
          <a:blip r:embed="rId7" cstate="print"/>
          <a:srcRect/>
          <a:stretch>
            <a:fillRect/>
          </a:stretch>
        </p:blipFill>
        <p:spPr bwMode="auto">
          <a:xfrm>
            <a:off x="7108462" y="2022476"/>
            <a:ext cx="492125" cy="250825"/>
          </a:xfrm>
          <a:prstGeom prst="rect">
            <a:avLst/>
          </a:prstGeom>
          <a:noFill/>
          <a:ln w="9525">
            <a:noFill/>
            <a:miter lim="800000"/>
            <a:headEnd/>
            <a:tailEnd/>
          </a:ln>
        </p:spPr>
      </p:pic>
      <p:pic>
        <p:nvPicPr>
          <p:cNvPr id="1388551" name="Picture 7"/>
          <p:cNvPicPr>
            <a:picLocks noChangeAspect="1" noChangeArrowheads="1"/>
          </p:cNvPicPr>
          <p:nvPr/>
        </p:nvPicPr>
        <p:blipFill>
          <a:blip r:embed="rId8" cstate="print"/>
          <a:srcRect/>
          <a:stretch>
            <a:fillRect/>
          </a:stretch>
        </p:blipFill>
        <p:spPr bwMode="auto">
          <a:xfrm>
            <a:off x="7075124" y="2414589"/>
            <a:ext cx="468313" cy="250825"/>
          </a:xfrm>
          <a:prstGeom prst="rect">
            <a:avLst/>
          </a:prstGeom>
          <a:noFill/>
          <a:ln w="9525">
            <a:noFill/>
            <a:miter lim="800000"/>
            <a:headEnd/>
            <a:tailEnd/>
          </a:ln>
        </p:spPr>
      </p:pic>
      <p:pic>
        <p:nvPicPr>
          <p:cNvPr id="1388552" name="Picture 8"/>
          <p:cNvPicPr>
            <a:picLocks noChangeAspect="1" noChangeArrowheads="1"/>
          </p:cNvPicPr>
          <p:nvPr/>
        </p:nvPicPr>
        <p:blipFill>
          <a:blip r:embed="rId9" cstate="print"/>
          <a:srcRect/>
          <a:stretch>
            <a:fillRect/>
          </a:stretch>
        </p:blipFill>
        <p:spPr bwMode="auto">
          <a:xfrm>
            <a:off x="7221174" y="5045076"/>
            <a:ext cx="307975" cy="250825"/>
          </a:xfrm>
          <a:prstGeom prst="rect">
            <a:avLst/>
          </a:prstGeom>
          <a:noFill/>
          <a:ln w="9525">
            <a:noFill/>
            <a:miter lim="800000"/>
            <a:headEnd/>
            <a:tailEnd/>
          </a:ln>
        </p:spPr>
      </p:pic>
      <p:pic>
        <p:nvPicPr>
          <p:cNvPr id="1388553" name="Picture 9"/>
          <p:cNvPicPr>
            <a:picLocks noChangeAspect="1" noChangeArrowheads="1"/>
          </p:cNvPicPr>
          <p:nvPr/>
        </p:nvPicPr>
        <p:blipFill>
          <a:blip r:embed="rId10" cstate="print"/>
          <a:srcRect/>
          <a:stretch>
            <a:fillRect/>
          </a:stretch>
        </p:blipFill>
        <p:spPr bwMode="auto">
          <a:xfrm>
            <a:off x="7064012" y="5435601"/>
            <a:ext cx="492125" cy="250825"/>
          </a:xfrm>
          <a:prstGeom prst="rect">
            <a:avLst/>
          </a:prstGeom>
          <a:noFill/>
          <a:ln w="9525">
            <a:noFill/>
            <a:miter lim="800000"/>
            <a:headEnd/>
            <a:tailEnd/>
          </a:ln>
        </p:spPr>
      </p:pic>
      <p:sp>
        <p:nvSpPr>
          <p:cNvPr id="1388554" name="Line 10"/>
          <p:cNvSpPr>
            <a:spLocks noChangeShapeType="1"/>
          </p:cNvSpPr>
          <p:nvPr/>
        </p:nvSpPr>
        <p:spPr bwMode="auto">
          <a:xfrm>
            <a:off x="10550162" y="4000500"/>
            <a:ext cx="668337" cy="0"/>
          </a:xfrm>
          <a:prstGeom prst="lin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8555" name="Line 11"/>
          <p:cNvSpPr>
            <a:spLocks noChangeShapeType="1"/>
          </p:cNvSpPr>
          <p:nvPr/>
        </p:nvSpPr>
        <p:spPr bwMode="auto">
          <a:xfrm>
            <a:off x="9721487" y="5372100"/>
            <a:ext cx="668337" cy="0"/>
          </a:xfrm>
          <a:prstGeom prst="line">
            <a:avLst/>
          </a:prstGeom>
          <a:noFill/>
          <a:ln w="38100">
            <a:solidFill>
              <a:schemeClr val="tx1"/>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pic>
        <p:nvPicPr>
          <p:cNvPr id="1388556" name="Picture 12"/>
          <p:cNvPicPr>
            <a:picLocks noChangeAspect="1" noChangeArrowheads="1"/>
          </p:cNvPicPr>
          <p:nvPr/>
        </p:nvPicPr>
        <p:blipFill>
          <a:blip r:embed="rId11" cstate="print"/>
          <a:srcRect/>
          <a:stretch>
            <a:fillRect/>
          </a:stretch>
        </p:blipFill>
        <p:spPr bwMode="auto">
          <a:xfrm>
            <a:off x="6990987" y="3790951"/>
            <a:ext cx="720725" cy="34925"/>
          </a:xfrm>
          <a:prstGeom prst="rect">
            <a:avLst/>
          </a:prstGeom>
          <a:noFill/>
          <a:ln w="9525">
            <a:noFill/>
            <a:miter lim="800000"/>
            <a:headEnd/>
            <a:tailEnd/>
          </a:ln>
        </p:spPr>
      </p:pic>
      <p:pic>
        <p:nvPicPr>
          <p:cNvPr id="1388557" name="Picture 13"/>
          <p:cNvPicPr>
            <a:picLocks noChangeAspect="1" noChangeArrowheads="1"/>
          </p:cNvPicPr>
          <p:nvPr/>
        </p:nvPicPr>
        <p:blipFill>
          <a:blip r:embed="rId11" cstate="print"/>
          <a:srcRect/>
          <a:stretch>
            <a:fillRect/>
          </a:stretch>
        </p:blipFill>
        <p:spPr bwMode="auto">
          <a:xfrm>
            <a:off x="6990987" y="5310189"/>
            <a:ext cx="720725" cy="34925"/>
          </a:xfrm>
          <a:prstGeom prst="rect">
            <a:avLst/>
          </a:prstGeom>
          <a:noFill/>
          <a:ln w="9525">
            <a:noFill/>
            <a:miter lim="800000"/>
            <a:headEnd/>
            <a:tailEnd/>
          </a:ln>
        </p:spPr>
      </p:pic>
      <p:pic>
        <p:nvPicPr>
          <p:cNvPr id="1388559" name="Picture 15"/>
          <p:cNvPicPr>
            <a:picLocks noChangeAspect="1" noChangeArrowheads="1"/>
          </p:cNvPicPr>
          <p:nvPr/>
        </p:nvPicPr>
        <p:blipFill>
          <a:blip r:embed="rId11" cstate="print"/>
          <a:srcRect/>
          <a:stretch>
            <a:fillRect/>
          </a:stretch>
        </p:blipFill>
        <p:spPr bwMode="auto">
          <a:xfrm>
            <a:off x="6983049" y="2311401"/>
            <a:ext cx="720725" cy="34925"/>
          </a:xfrm>
          <a:prstGeom prst="rect">
            <a:avLst/>
          </a:prstGeom>
          <a:noFill/>
          <a:ln w="9525">
            <a:noFill/>
            <a:miter lim="800000"/>
            <a:headEnd/>
            <a:tailEnd/>
          </a:ln>
        </p:spPr>
      </p:pic>
      <p:pic>
        <p:nvPicPr>
          <p:cNvPr id="1388560" name="Picture 16"/>
          <p:cNvPicPr>
            <a:picLocks noChangeAspect="1" noChangeArrowheads="1"/>
          </p:cNvPicPr>
          <p:nvPr/>
        </p:nvPicPr>
        <p:blipFill>
          <a:blip r:embed="rId12" cstate="print"/>
          <a:srcRect/>
          <a:stretch>
            <a:fillRect/>
          </a:stretch>
        </p:blipFill>
        <p:spPr bwMode="auto">
          <a:xfrm>
            <a:off x="9410337" y="1811338"/>
            <a:ext cx="339725" cy="2493962"/>
          </a:xfrm>
          <a:prstGeom prst="rect">
            <a:avLst/>
          </a:prstGeom>
          <a:noFill/>
          <a:ln w="9525">
            <a:noFill/>
            <a:miter lim="800000"/>
            <a:headEnd/>
            <a:tailEnd/>
          </a:ln>
        </p:spPr>
      </p:pic>
      <p:pic>
        <p:nvPicPr>
          <p:cNvPr id="1388561" name="Picture 17" descr="house-percentage-expenses"/>
          <p:cNvPicPr>
            <a:picLocks noChangeAspect="1" noChangeArrowheads="1"/>
          </p:cNvPicPr>
          <p:nvPr/>
        </p:nvPicPr>
        <p:blipFill>
          <a:blip r:embed="rId13" cstate="print"/>
          <a:srcRect/>
          <a:stretch>
            <a:fillRect/>
          </a:stretch>
        </p:blipFill>
        <p:spPr bwMode="auto">
          <a:xfrm>
            <a:off x="9335724" y="2619376"/>
            <a:ext cx="557213" cy="511175"/>
          </a:xfrm>
          <a:prstGeom prst="rect">
            <a:avLst/>
          </a:prstGeom>
          <a:noFill/>
          <a:ln w="9525">
            <a:noFill/>
            <a:miter lim="800000"/>
            <a:headEnd/>
            <a:tailEnd/>
          </a:ln>
        </p:spPr>
      </p:pic>
      <p:pic>
        <p:nvPicPr>
          <p:cNvPr id="1388562" name="Picture 18"/>
          <p:cNvPicPr>
            <a:picLocks noChangeAspect="1" noChangeArrowheads="1"/>
          </p:cNvPicPr>
          <p:nvPr/>
        </p:nvPicPr>
        <p:blipFill>
          <a:blip r:embed="rId14" cstate="print"/>
          <a:srcRect/>
          <a:stretch>
            <a:fillRect/>
          </a:stretch>
        </p:blipFill>
        <p:spPr bwMode="auto">
          <a:xfrm>
            <a:off x="9719899" y="2112964"/>
            <a:ext cx="739775" cy="211137"/>
          </a:xfrm>
          <a:prstGeom prst="rect">
            <a:avLst/>
          </a:prstGeom>
          <a:noFill/>
          <a:ln w="9525">
            <a:noFill/>
            <a:miter lim="800000"/>
            <a:headEnd/>
            <a:tailEnd/>
          </a:ln>
        </p:spPr>
      </p:pic>
      <p:pic>
        <p:nvPicPr>
          <p:cNvPr id="1388563" name="Picture 19"/>
          <p:cNvPicPr>
            <a:picLocks noChangeAspect="1" noChangeArrowheads="1"/>
          </p:cNvPicPr>
          <p:nvPr/>
        </p:nvPicPr>
        <p:blipFill>
          <a:blip r:embed="rId15" cstate="print"/>
          <a:srcRect/>
          <a:stretch>
            <a:fillRect/>
          </a:stretch>
        </p:blipFill>
        <p:spPr bwMode="auto">
          <a:xfrm>
            <a:off x="9683387" y="3760788"/>
            <a:ext cx="1563687" cy="209550"/>
          </a:xfrm>
          <a:prstGeom prst="rect">
            <a:avLst/>
          </a:prstGeom>
          <a:noFill/>
          <a:ln w="9525">
            <a:noFill/>
            <a:miter lim="800000"/>
            <a:headEnd/>
            <a:tailEnd/>
          </a:ln>
        </p:spPr>
      </p:pic>
      <p:pic>
        <p:nvPicPr>
          <p:cNvPr id="1388564" name="Picture 20"/>
          <p:cNvPicPr>
            <a:picLocks noChangeAspect="1" noChangeArrowheads="1"/>
          </p:cNvPicPr>
          <p:nvPr/>
        </p:nvPicPr>
        <p:blipFill>
          <a:blip r:embed="rId16" cstate="print"/>
          <a:srcRect/>
          <a:stretch>
            <a:fillRect/>
          </a:stretch>
        </p:blipFill>
        <p:spPr bwMode="auto">
          <a:xfrm>
            <a:off x="9669098" y="5133975"/>
            <a:ext cx="1563688" cy="209550"/>
          </a:xfrm>
          <a:prstGeom prst="rect">
            <a:avLst/>
          </a:prstGeom>
          <a:noFill/>
          <a:ln w="9525">
            <a:noFill/>
            <a:miter lim="800000"/>
            <a:headEnd/>
            <a:tailEnd/>
          </a:ln>
        </p:spPr>
      </p:pic>
      <p:pic>
        <p:nvPicPr>
          <p:cNvPr id="1388565" name="Picture 21"/>
          <p:cNvPicPr>
            <a:picLocks noChangeAspect="1" noChangeArrowheads="1"/>
          </p:cNvPicPr>
          <p:nvPr/>
        </p:nvPicPr>
        <p:blipFill>
          <a:blip r:embed="rId17" cstate="print"/>
          <a:srcRect/>
          <a:stretch>
            <a:fillRect/>
          </a:stretch>
        </p:blipFill>
        <p:spPr bwMode="auto">
          <a:xfrm>
            <a:off x="6973524" y="2997200"/>
            <a:ext cx="715963" cy="433388"/>
          </a:xfrm>
          <a:prstGeom prst="rect">
            <a:avLst/>
          </a:prstGeom>
          <a:noFill/>
          <a:ln w="9525">
            <a:noFill/>
            <a:miter lim="800000"/>
            <a:headEnd/>
            <a:tailEnd/>
          </a:ln>
        </p:spPr>
      </p:pic>
      <p:pic>
        <p:nvPicPr>
          <p:cNvPr id="1388566" name="Picture 22"/>
          <p:cNvPicPr>
            <a:picLocks noChangeAspect="1" noChangeArrowheads="1"/>
          </p:cNvPicPr>
          <p:nvPr/>
        </p:nvPicPr>
        <p:blipFill>
          <a:blip r:embed="rId18" cstate="print"/>
          <a:srcRect/>
          <a:stretch>
            <a:fillRect/>
          </a:stretch>
        </p:blipFill>
        <p:spPr bwMode="auto">
          <a:xfrm>
            <a:off x="6884624" y="4521200"/>
            <a:ext cx="836613" cy="419100"/>
          </a:xfrm>
          <a:prstGeom prst="rect">
            <a:avLst/>
          </a:prstGeom>
          <a:noFill/>
          <a:ln w="9525">
            <a:noFill/>
            <a:miter lim="800000"/>
            <a:headEnd/>
            <a:tailEnd/>
          </a:ln>
        </p:spPr>
      </p:pic>
      <p:sp>
        <p:nvSpPr>
          <p:cNvPr id="15383" name="Rectangle 23"/>
          <p:cNvSpPr>
            <a:spLocks noGrp="1" noChangeArrowheads="1"/>
          </p:cNvSpPr>
          <p:nvPr>
            <p:ph type="title"/>
          </p:nvPr>
        </p:nvSpPr>
        <p:spPr/>
        <p:txBody>
          <a:bodyPr/>
          <a:lstStyle/>
          <a:p>
            <a:pPr eaLnBrk="1" hangingPunct="1"/>
            <a:r>
              <a:rPr lang="en-US" dirty="0"/>
              <a:t>Your Cash Flow (over time)</a:t>
            </a:r>
          </a:p>
        </p:txBody>
      </p:sp>
      <p:sp>
        <p:nvSpPr>
          <p:cNvPr id="1388568" name="Line 24"/>
          <p:cNvSpPr>
            <a:spLocks noChangeShapeType="1"/>
          </p:cNvSpPr>
          <p:nvPr/>
        </p:nvSpPr>
        <p:spPr bwMode="auto">
          <a:xfrm>
            <a:off x="6514736" y="2513013"/>
            <a:ext cx="438150" cy="0"/>
          </a:xfrm>
          <a:prstGeom prst="line">
            <a:avLst/>
          </a:prstGeom>
          <a:noFill/>
          <a:ln w="19050">
            <a:solidFill>
              <a:srgbClr val="0066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8569" name="Line 25"/>
          <p:cNvSpPr>
            <a:spLocks noChangeShapeType="1"/>
          </p:cNvSpPr>
          <p:nvPr/>
        </p:nvSpPr>
        <p:spPr bwMode="auto">
          <a:xfrm>
            <a:off x="6514736" y="2503489"/>
            <a:ext cx="0" cy="2460625"/>
          </a:xfrm>
          <a:prstGeom prst="line">
            <a:avLst/>
          </a:prstGeom>
          <a:noFill/>
          <a:ln w="19050">
            <a:solidFill>
              <a:srgbClr val="0066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8570" name="Line 26"/>
          <p:cNvSpPr>
            <a:spLocks noChangeShapeType="1"/>
          </p:cNvSpPr>
          <p:nvPr/>
        </p:nvSpPr>
        <p:spPr bwMode="auto">
          <a:xfrm>
            <a:off x="6509974" y="4959351"/>
            <a:ext cx="500063" cy="500063"/>
          </a:xfrm>
          <a:prstGeom prst="line">
            <a:avLst/>
          </a:prstGeom>
          <a:noFill/>
          <a:ln w="19050">
            <a:solidFill>
              <a:srgbClr val="006600"/>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pic>
        <p:nvPicPr>
          <p:cNvPr id="1388572" name="Picture 28"/>
          <p:cNvPicPr>
            <a:picLocks noChangeAspect="1" noChangeArrowheads="1"/>
          </p:cNvPicPr>
          <p:nvPr/>
        </p:nvPicPr>
        <p:blipFill>
          <a:blip r:embed="rId19" cstate="print"/>
          <a:srcRect/>
          <a:stretch>
            <a:fillRect/>
          </a:stretch>
        </p:blipFill>
        <p:spPr bwMode="auto">
          <a:xfrm>
            <a:off x="10454911" y="5989638"/>
            <a:ext cx="800100" cy="296862"/>
          </a:xfrm>
          <a:prstGeom prst="rect">
            <a:avLst/>
          </a:prstGeom>
          <a:noFill/>
          <a:ln w="9525">
            <a:noFill/>
            <a:miter lim="800000"/>
            <a:headEnd/>
            <a:tailEnd/>
          </a:ln>
        </p:spPr>
      </p:pic>
      <p:sp>
        <p:nvSpPr>
          <p:cNvPr id="1388573" name="Line 29"/>
          <p:cNvSpPr>
            <a:spLocks noChangeShapeType="1"/>
          </p:cNvSpPr>
          <p:nvPr/>
        </p:nvSpPr>
        <p:spPr bwMode="auto">
          <a:xfrm>
            <a:off x="7337061" y="5905501"/>
            <a:ext cx="0" cy="244475"/>
          </a:xfrm>
          <a:prstGeom prst="line">
            <a:avLst/>
          </a:prstGeom>
          <a:noFill/>
          <a:ln w="19050">
            <a:solidFill>
              <a:srgbClr val="006600"/>
            </a:solidFill>
            <a:round/>
            <a:headEnd/>
            <a:tailEn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388574" name="Line 30"/>
          <p:cNvSpPr>
            <a:spLocks noChangeShapeType="1"/>
          </p:cNvSpPr>
          <p:nvPr/>
        </p:nvSpPr>
        <p:spPr bwMode="auto">
          <a:xfrm>
            <a:off x="7329124" y="6151563"/>
            <a:ext cx="3027363" cy="0"/>
          </a:xfrm>
          <a:prstGeom prst="line">
            <a:avLst/>
          </a:prstGeom>
          <a:noFill/>
          <a:ln w="19050">
            <a:solidFill>
              <a:srgbClr val="006600"/>
            </a:solidFill>
            <a:round/>
            <a:headEnd/>
            <a:tailEnd type="triangle" w="med" len="med"/>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15393" name="Footer Placeholder 34"/>
          <p:cNvSpPr>
            <a:spLocks noGrp="1"/>
          </p:cNvSpPr>
          <p:nvPr>
            <p:ph type="ftr" sz="quarter" idx="12"/>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spTree>
    <p:custDataLst>
      <p:tags r:id="rId1"/>
    </p:custDataLst>
    <p:extLst>
      <p:ext uri="{BB962C8B-B14F-4D97-AF65-F5344CB8AC3E}">
        <p14:creationId xmlns:p14="http://schemas.microsoft.com/office/powerpoint/2010/main" val="301949059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88565"/>
                                        </p:tgtEl>
                                        <p:attrNameLst>
                                          <p:attrName>style.visibility</p:attrName>
                                        </p:attrNameLst>
                                      </p:cBhvr>
                                      <p:to>
                                        <p:strVal val="visible"/>
                                      </p:to>
                                    </p:set>
                                    <p:animEffect transition="in" filter="fade">
                                      <p:cBhvr>
                                        <p:cTn id="7" dur="500"/>
                                        <p:tgtEl>
                                          <p:spTgt spid="138856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88566"/>
                                        </p:tgtEl>
                                        <p:attrNameLst>
                                          <p:attrName>style.visibility</p:attrName>
                                        </p:attrNameLst>
                                      </p:cBhvr>
                                      <p:to>
                                        <p:strVal val="visible"/>
                                      </p:to>
                                    </p:set>
                                    <p:animEffect transition="in" filter="fade">
                                      <p:cBhvr>
                                        <p:cTn id="11" dur="500"/>
                                        <p:tgtEl>
                                          <p:spTgt spid="138856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388560"/>
                                        </p:tgtEl>
                                        <p:attrNameLst>
                                          <p:attrName>style.visibility</p:attrName>
                                        </p:attrNameLst>
                                      </p:cBhvr>
                                      <p:to>
                                        <p:strVal val="visible"/>
                                      </p:to>
                                    </p:set>
                                    <p:animEffect transition="in" filter="fade">
                                      <p:cBhvr>
                                        <p:cTn id="16" dur="500"/>
                                        <p:tgtEl>
                                          <p:spTgt spid="138856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388561"/>
                                        </p:tgtEl>
                                        <p:attrNameLst>
                                          <p:attrName>style.visibility</p:attrName>
                                        </p:attrNameLst>
                                      </p:cBhvr>
                                      <p:to>
                                        <p:strVal val="visible"/>
                                      </p:to>
                                    </p:set>
                                    <p:animEffect transition="in" filter="fade">
                                      <p:cBhvr>
                                        <p:cTn id="21" dur="500"/>
                                        <p:tgtEl>
                                          <p:spTgt spid="138856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388562"/>
                                        </p:tgtEl>
                                        <p:attrNameLst>
                                          <p:attrName>style.visibility</p:attrName>
                                        </p:attrNameLst>
                                      </p:cBhvr>
                                      <p:to>
                                        <p:strVal val="visible"/>
                                      </p:to>
                                    </p:set>
                                    <p:animEffect transition="in" filter="fade">
                                      <p:cBhvr>
                                        <p:cTn id="26" dur="500"/>
                                        <p:tgtEl>
                                          <p:spTgt spid="138856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88563"/>
                                        </p:tgtEl>
                                        <p:attrNameLst>
                                          <p:attrName>style.visibility</p:attrName>
                                        </p:attrNameLst>
                                      </p:cBhvr>
                                      <p:to>
                                        <p:strVal val="visible"/>
                                      </p:to>
                                    </p:set>
                                    <p:animEffect transition="in" filter="fade">
                                      <p:cBhvr>
                                        <p:cTn id="31" dur="500"/>
                                        <p:tgtEl>
                                          <p:spTgt spid="138856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388564"/>
                                        </p:tgtEl>
                                        <p:attrNameLst>
                                          <p:attrName>style.visibility</p:attrName>
                                        </p:attrNameLst>
                                      </p:cBhvr>
                                      <p:to>
                                        <p:strVal val="visible"/>
                                      </p:to>
                                    </p:set>
                                    <p:animEffect transition="in" filter="fade">
                                      <p:cBhvr>
                                        <p:cTn id="36" dur="500"/>
                                        <p:tgtEl>
                                          <p:spTgt spid="138856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388550"/>
                                        </p:tgtEl>
                                        <p:attrNameLst>
                                          <p:attrName>style.visibility</p:attrName>
                                        </p:attrNameLst>
                                      </p:cBhvr>
                                      <p:to>
                                        <p:strVal val="visible"/>
                                      </p:to>
                                    </p:set>
                                    <p:animEffect transition="in" filter="fade">
                                      <p:cBhvr>
                                        <p:cTn id="41" dur="500"/>
                                        <p:tgtEl>
                                          <p:spTgt spid="1388550"/>
                                        </p:tgtEl>
                                      </p:cBhvr>
                                    </p:animEffect>
                                  </p:childTnLst>
                                </p:cTn>
                              </p:par>
                              <p:par>
                                <p:cTn id="42" presetID="22" presetClass="entr" presetSubtype="8" fill="hold" nodeType="withEffect">
                                  <p:stCondLst>
                                    <p:cond delay="0"/>
                                  </p:stCondLst>
                                  <p:childTnLst>
                                    <p:set>
                                      <p:cBhvr>
                                        <p:cTn id="43" dur="1" fill="hold">
                                          <p:stCondLst>
                                            <p:cond delay="0"/>
                                          </p:stCondLst>
                                        </p:cTn>
                                        <p:tgtEl>
                                          <p:spTgt spid="1388559"/>
                                        </p:tgtEl>
                                        <p:attrNameLst>
                                          <p:attrName>style.visibility</p:attrName>
                                        </p:attrNameLst>
                                      </p:cBhvr>
                                      <p:to>
                                        <p:strVal val="visible"/>
                                      </p:to>
                                    </p:set>
                                    <p:animEffect transition="in" filter="wipe(left)">
                                      <p:cBhvr>
                                        <p:cTn id="44" dur="500"/>
                                        <p:tgtEl>
                                          <p:spTgt spid="1388559"/>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1388551"/>
                                        </p:tgtEl>
                                        <p:attrNameLst>
                                          <p:attrName>style.visibility</p:attrName>
                                        </p:attrNameLst>
                                      </p:cBhvr>
                                      <p:to>
                                        <p:strVal val="visible"/>
                                      </p:to>
                                    </p:set>
                                    <p:animEffect transition="in" filter="fade">
                                      <p:cBhvr>
                                        <p:cTn id="48" dur="500"/>
                                        <p:tgtEl>
                                          <p:spTgt spid="1388551"/>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388554"/>
                                        </p:tgtEl>
                                        <p:attrNameLst>
                                          <p:attrName>style.visibility</p:attrName>
                                        </p:attrNameLst>
                                      </p:cBhvr>
                                      <p:to>
                                        <p:strVal val="visible"/>
                                      </p:to>
                                    </p:set>
                                    <p:animEffect transition="in" filter="fade">
                                      <p:cBhvr>
                                        <p:cTn id="53" dur="500"/>
                                        <p:tgtEl>
                                          <p:spTgt spid="1388554"/>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388549"/>
                                        </p:tgtEl>
                                        <p:attrNameLst>
                                          <p:attrName>style.visibility</p:attrName>
                                        </p:attrNameLst>
                                      </p:cBhvr>
                                      <p:to>
                                        <p:strVal val="visible"/>
                                      </p:to>
                                    </p:set>
                                    <p:animEffect transition="in" filter="fade">
                                      <p:cBhvr>
                                        <p:cTn id="58" dur="500"/>
                                        <p:tgtEl>
                                          <p:spTgt spid="1388549"/>
                                        </p:tgtEl>
                                      </p:cBhvr>
                                    </p:animEffect>
                                  </p:childTnLst>
                                </p:cTn>
                              </p:par>
                              <p:par>
                                <p:cTn id="59" presetID="22" presetClass="entr" presetSubtype="8" fill="hold" nodeType="withEffect">
                                  <p:stCondLst>
                                    <p:cond delay="0"/>
                                  </p:stCondLst>
                                  <p:childTnLst>
                                    <p:set>
                                      <p:cBhvr>
                                        <p:cTn id="60" dur="1" fill="hold">
                                          <p:stCondLst>
                                            <p:cond delay="0"/>
                                          </p:stCondLst>
                                        </p:cTn>
                                        <p:tgtEl>
                                          <p:spTgt spid="1388556"/>
                                        </p:tgtEl>
                                        <p:attrNameLst>
                                          <p:attrName>style.visibility</p:attrName>
                                        </p:attrNameLst>
                                      </p:cBhvr>
                                      <p:to>
                                        <p:strVal val="visible"/>
                                      </p:to>
                                    </p:set>
                                    <p:animEffect transition="in" filter="wipe(left)">
                                      <p:cBhvr>
                                        <p:cTn id="61" dur="500"/>
                                        <p:tgtEl>
                                          <p:spTgt spid="1388556"/>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1388555"/>
                                        </p:tgtEl>
                                        <p:attrNameLst>
                                          <p:attrName>style.visibility</p:attrName>
                                        </p:attrNameLst>
                                      </p:cBhvr>
                                      <p:to>
                                        <p:strVal val="visible"/>
                                      </p:to>
                                    </p:set>
                                    <p:animEffect transition="in" filter="fade">
                                      <p:cBhvr>
                                        <p:cTn id="66" dur="500"/>
                                        <p:tgtEl>
                                          <p:spTgt spid="1388555"/>
                                        </p:tgtEl>
                                      </p:cBhvr>
                                    </p:animEffect>
                                  </p:childTnLst>
                                </p:cTn>
                              </p:par>
                            </p:childTnLst>
                          </p:cTn>
                        </p:par>
                        <p:par>
                          <p:cTn id="67" fill="hold">
                            <p:stCondLst>
                              <p:cond delay="500"/>
                            </p:stCondLst>
                            <p:childTnLst>
                              <p:par>
                                <p:cTn id="68" presetID="10" presetClass="entr" presetSubtype="0" fill="hold" nodeType="afterEffect">
                                  <p:stCondLst>
                                    <p:cond delay="0"/>
                                  </p:stCondLst>
                                  <p:childTnLst>
                                    <p:set>
                                      <p:cBhvr>
                                        <p:cTn id="69" dur="1" fill="hold">
                                          <p:stCondLst>
                                            <p:cond delay="0"/>
                                          </p:stCondLst>
                                        </p:cTn>
                                        <p:tgtEl>
                                          <p:spTgt spid="1388552"/>
                                        </p:tgtEl>
                                        <p:attrNameLst>
                                          <p:attrName>style.visibility</p:attrName>
                                        </p:attrNameLst>
                                      </p:cBhvr>
                                      <p:to>
                                        <p:strVal val="visible"/>
                                      </p:to>
                                    </p:set>
                                    <p:animEffect transition="in" filter="fade">
                                      <p:cBhvr>
                                        <p:cTn id="70" dur="500"/>
                                        <p:tgtEl>
                                          <p:spTgt spid="1388552"/>
                                        </p:tgtEl>
                                      </p:cBhvr>
                                    </p:animEffect>
                                  </p:childTnLst>
                                </p:cTn>
                              </p:par>
                              <p:par>
                                <p:cTn id="71" presetID="22" presetClass="entr" presetSubtype="8" fill="hold" nodeType="withEffect">
                                  <p:stCondLst>
                                    <p:cond delay="0"/>
                                  </p:stCondLst>
                                  <p:childTnLst>
                                    <p:set>
                                      <p:cBhvr>
                                        <p:cTn id="72" dur="1" fill="hold">
                                          <p:stCondLst>
                                            <p:cond delay="0"/>
                                          </p:stCondLst>
                                        </p:cTn>
                                        <p:tgtEl>
                                          <p:spTgt spid="1388557"/>
                                        </p:tgtEl>
                                        <p:attrNameLst>
                                          <p:attrName>style.visibility</p:attrName>
                                        </p:attrNameLst>
                                      </p:cBhvr>
                                      <p:to>
                                        <p:strVal val="visible"/>
                                      </p:to>
                                    </p:set>
                                    <p:animEffect transition="in" filter="wipe(left)">
                                      <p:cBhvr>
                                        <p:cTn id="73" dur="500"/>
                                        <p:tgtEl>
                                          <p:spTgt spid="1388557"/>
                                        </p:tgtEl>
                                      </p:cBhvr>
                                    </p:animEffect>
                                  </p:childTnLst>
                                </p:cTn>
                              </p:par>
                            </p:childTnLst>
                          </p:cTn>
                        </p:par>
                        <p:par>
                          <p:cTn id="74" fill="hold">
                            <p:stCondLst>
                              <p:cond delay="1000"/>
                            </p:stCondLst>
                            <p:childTnLst>
                              <p:par>
                                <p:cTn id="75" presetID="10" presetClass="entr" presetSubtype="0" fill="hold" nodeType="afterEffect">
                                  <p:stCondLst>
                                    <p:cond delay="0"/>
                                  </p:stCondLst>
                                  <p:childTnLst>
                                    <p:set>
                                      <p:cBhvr>
                                        <p:cTn id="76" dur="1" fill="hold">
                                          <p:stCondLst>
                                            <p:cond delay="0"/>
                                          </p:stCondLst>
                                        </p:cTn>
                                        <p:tgtEl>
                                          <p:spTgt spid="1388553"/>
                                        </p:tgtEl>
                                        <p:attrNameLst>
                                          <p:attrName>style.visibility</p:attrName>
                                        </p:attrNameLst>
                                      </p:cBhvr>
                                      <p:to>
                                        <p:strVal val="visible"/>
                                      </p:to>
                                    </p:set>
                                    <p:animEffect transition="in" filter="fade">
                                      <p:cBhvr>
                                        <p:cTn id="77" dur="500"/>
                                        <p:tgtEl>
                                          <p:spTgt spid="1388553"/>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2" fill="hold" grpId="0" nodeType="clickEffect">
                                  <p:stCondLst>
                                    <p:cond delay="0"/>
                                  </p:stCondLst>
                                  <p:childTnLst>
                                    <p:set>
                                      <p:cBhvr>
                                        <p:cTn id="81" dur="1" fill="hold">
                                          <p:stCondLst>
                                            <p:cond delay="0"/>
                                          </p:stCondLst>
                                        </p:cTn>
                                        <p:tgtEl>
                                          <p:spTgt spid="1388568"/>
                                        </p:tgtEl>
                                        <p:attrNameLst>
                                          <p:attrName>style.visibility</p:attrName>
                                        </p:attrNameLst>
                                      </p:cBhvr>
                                      <p:to>
                                        <p:strVal val="visible"/>
                                      </p:to>
                                    </p:set>
                                    <p:animEffect transition="in" filter="wipe(right)">
                                      <p:cBhvr>
                                        <p:cTn id="82" dur="500"/>
                                        <p:tgtEl>
                                          <p:spTgt spid="1388568"/>
                                        </p:tgtEl>
                                      </p:cBhvr>
                                    </p:animEffect>
                                  </p:childTnLst>
                                </p:cTn>
                              </p:par>
                            </p:childTnLst>
                          </p:cTn>
                        </p:par>
                        <p:par>
                          <p:cTn id="83" fill="hold">
                            <p:stCondLst>
                              <p:cond delay="500"/>
                            </p:stCondLst>
                            <p:childTnLst>
                              <p:par>
                                <p:cTn id="84" presetID="22" presetClass="entr" presetSubtype="1" fill="hold" grpId="0" nodeType="afterEffect">
                                  <p:stCondLst>
                                    <p:cond delay="0"/>
                                  </p:stCondLst>
                                  <p:childTnLst>
                                    <p:set>
                                      <p:cBhvr>
                                        <p:cTn id="85" dur="1" fill="hold">
                                          <p:stCondLst>
                                            <p:cond delay="0"/>
                                          </p:stCondLst>
                                        </p:cTn>
                                        <p:tgtEl>
                                          <p:spTgt spid="1388569"/>
                                        </p:tgtEl>
                                        <p:attrNameLst>
                                          <p:attrName>style.visibility</p:attrName>
                                        </p:attrNameLst>
                                      </p:cBhvr>
                                      <p:to>
                                        <p:strVal val="visible"/>
                                      </p:to>
                                    </p:set>
                                    <p:animEffect transition="in" filter="wipe(up)">
                                      <p:cBhvr>
                                        <p:cTn id="86" dur="500"/>
                                        <p:tgtEl>
                                          <p:spTgt spid="1388569"/>
                                        </p:tgtEl>
                                      </p:cBhvr>
                                    </p:animEffect>
                                  </p:childTnLst>
                                </p:cTn>
                              </p:par>
                            </p:childTnLst>
                          </p:cTn>
                        </p:par>
                        <p:par>
                          <p:cTn id="87" fill="hold">
                            <p:stCondLst>
                              <p:cond delay="1000"/>
                            </p:stCondLst>
                            <p:childTnLst>
                              <p:par>
                                <p:cTn id="88" presetID="22" presetClass="entr" presetSubtype="1" fill="hold" grpId="0" nodeType="afterEffect">
                                  <p:stCondLst>
                                    <p:cond delay="0"/>
                                  </p:stCondLst>
                                  <p:childTnLst>
                                    <p:set>
                                      <p:cBhvr>
                                        <p:cTn id="89" dur="1" fill="hold">
                                          <p:stCondLst>
                                            <p:cond delay="0"/>
                                          </p:stCondLst>
                                        </p:cTn>
                                        <p:tgtEl>
                                          <p:spTgt spid="1388570"/>
                                        </p:tgtEl>
                                        <p:attrNameLst>
                                          <p:attrName>style.visibility</p:attrName>
                                        </p:attrNameLst>
                                      </p:cBhvr>
                                      <p:to>
                                        <p:strVal val="visible"/>
                                      </p:to>
                                    </p:set>
                                    <p:animEffect transition="in" filter="wipe(up)">
                                      <p:cBhvr>
                                        <p:cTn id="90" dur="500"/>
                                        <p:tgtEl>
                                          <p:spTgt spid="1388570"/>
                                        </p:tgtEl>
                                      </p:cBhvr>
                                    </p:animEffect>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1388573"/>
                                        </p:tgtEl>
                                        <p:attrNameLst>
                                          <p:attrName>style.visibility</p:attrName>
                                        </p:attrNameLst>
                                      </p:cBhvr>
                                      <p:to>
                                        <p:strVal val="visible"/>
                                      </p:to>
                                    </p:set>
                                    <p:animEffect transition="in" filter="wipe(left)">
                                      <p:cBhvr>
                                        <p:cTn id="95" dur="500"/>
                                        <p:tgtEl>
                                          <p:spTgt spid="138857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388574"/>
                                        </p:tgtEl>
                                        <p:attrNameLst>
                                          <p:attrName>style.visibility</p:attrName>
                                        </p:attrNameLst>
                                      </p:cBhvr>
                                      <p:to>
                                        <p:strVal val="visible"/>
                                      </p:to>
                                    </p:set>
                                    <p:animEffect transition="in" filter="wipe(left)">
                                      <p:cBhvr>
                                        <p:cTn id="98" dur="500"/>
                                        <p:tgtEl>
                                          <p:spTgt spid="1388574"/>
                                        </p:tgtEl>
                                      </p:cBhvr>
                                    </p:animEffect>
                                  </p:childTnLst>
                                </p:cTn>
                              </p:par>
                            </p:childTnLst>
                          </p:cTn>
                        </p:par>
                        <p:par>
                          <p:cTn id="99" fill="hold">
                            <p:stCondLst>
                              <p:cond delay="500"/>
                            </p:stCondLst>
                            <p:childTnLst>
                              <p:par>
                                <p:cTn id="100" presetID="10" presetClass="entr" presetSubtype="0" fill="hold" nodeType="afterEffect">
                                  <p:stCondLst>
                                    <p:cond delay="0"/>
                                  </p:stCondLst>
                                  <p:childTnLst>
                                    <p:set>
                                      <p:cBhvr>
                                        <p:cTn id="101" dur="1" fill="hold">
                                          <p:stCondLst>
                                            <p:cond delay="0"/>
                                          </p:stCondLst>
                                        </p:cTn>
                                        <p:tgtEl>
                                          <p:spTgt spid="1388572"/>
                                        </p:tgtEl>
                                        <p:attrNameLst>
                                          <p:attrName>style.visibility</p:attrName>
                                        </p:attrNameLst>
                                      </p:cBhvr>
                                      <p:to>
                                        <p:strVal val="visible"/>
                                      </p:to>
                                    </p:set>
                                    <p:animEffect transition="in" filter="fade">
                                      <p:cBhvr>
                                        <p:cTn id="102" dur="500"/>
                                        <p:tgtEl>
                                          <p:spTgt spid="13885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8554" grpId="0" animBg="1"/>
      <p:bldP spid="1388555" grpId="0" animBg="1"/>
      <p:bldP spid="1388568" grpId="0" animBg="1"/>
      <p:bldP spid="1388569" grpId="0" animBg="1"/>
      <p:bldP spid="1388570" grpId="0" animBg="1"/>
      <p:bldP spid="1388573" grpId="0" animBg="1"/>
      <p:bldP spid="1388574"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t>Impact Cash Flow</a:t>
            </a:r>
          </a:p>
        </p:txBody>
      </p:sp>
      <p:sp>
        <p:nvSpPr>
          <p:cNvPr id="16389" name="Footer Placeholder 7"/>
          <p:cNvSpPr>
            <a:spLocks noGrp="1"/>
          </p:cNvSpPr>
          <p:nvPr>
            <p:ph type="ftr" sz="quarter" idx="12"/>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graphicFrame>
        <p:nvGraphicFramePr>
          <p:cNvPr id="9" name="Group 86"/>
          <p:cNvGraphicFramePr>
            <a:graphicFrameLocks noGrp="1"/>
          </p:cNvGraphicFramePr>
          <p:nvPr>
            <p:ph sz="half" idx="4294967295"/>
          </p:nvPr>
        </p:nvGraphicFramePr>
        <p:xfrm>
          <a:off x="3048000" y="2438401"/>
          <a:ext cx="5562600" cy="3297239"/>
        </p:xfrm>
        <a:graphic>
          <a:graphicData uri="http://schemas.openxmlformats.org/drawingml/2006/table">
            <a:tbl>
              <a:tblPr firstRow="1" bandRow="1">
                <a:tableStyleId>{5C22544A-7EE6-4342-B048-85BDC9FD1C3A}</a:tableStyleId>
              </a:tblPr>
              <a:tblGrid>
                <a:gridCol w="1807273">
                  <a:extLst>
                    <a:ext uri="{9D8B030D-6E8A-4147-A177-3AD203B41FA5}">
                      <a16:colId xmlns:a16="http://schemas.microsoft.com/office/drawing/2014/main" val="20000"/>
                    </a:ext>
                  </a:extLst>
                </a:gridCol>
                <a:gridCol w="1850327">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tblGrid>
              <a:tr h="838200">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2000" u="none" strike="noStrike" cap="none" normalizeH="0" baseline="0" dirty="0">
                          <a:ln>
                            <a:noFill/>
                          </a:ln>
                          <a:effectLst/>
                          <a:latin typeface="Arial" panose="020B0604020202020204" pitchFamily="34" charset="0"/>
                          <a:cs typeface="Arial" panose="020B0604020202020204" pitchFamily="34" charset="0"/>
                        </a:rPr>
                        <a:t>Cash Flow</a:t>
                      </a:r>
                      <a:br>
                        <a:rPr kumimoji="0" lang="en-US" sz="2000" u="none" strike="noStrike" cap="none" normalizeH="0" baseline="0" dirty="0">
                          <a:ln>
                            <a:noFill/>
                          </a:ln>
                          <a:solidFill>
                            <a:srgbClr val="FF00FF"/>
                          </a:solidFill>
                          <a:effectLst/>
                          <a:latin typeface="Arial" panose="020B0604020202020204" pitchFamily="34" charset="0"/>
                          <a:cs typeface="Arial" panose="020B0604020202020204" pitchFamily="34" charset="0"/>
                        </a:rPr>
                      </a:br>
                      <a:r>
                        <a:rPr kumimoji="0" lang="en-US" sz="2000" u="none" strike="noStrike" cap="none" normalizeH="0" baseline="0" dirty="0">
                          <a:ln>
                            <a:noFill/>
                          </a:ln>
                          <a:effectLst/>
                          <a:latin typeface="Arial" panose="020B0604020202020204" pitchFamily="34" charset="0"/>
                          <a:cs typeface="Arial" panose="020B0604020202020204" pitchFamily="34" charset="0"/>
                        </a:rPr>
                        <a:t>Found</a:t>
                      </a:r>
                      <a:endParaRPr kumimoji="0" 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u="none" strike="noStrike" cap="none" normalizeH="0" baseline="0" dirty="0">
                          <a:ln>
                            <a:noFill/>
                          </a:ln>
                          <a:effectLst/>
                          <a:latin typeface="Arial" panose="020B0604020202020204" pitchFamily="34" charset="0"/>
                          <a:cs typeface="Arial" panose="020B0604020202020204" pitchFamily="34" charset="0"/>
                        </a:rPr>
                        <a:t>Used to Payoff </a:t>
                      </a:r>
                      <a:br>
                        <a:rPr kumimoji="0" lang="en-US" sz="1400" u="none" strike="noStrike" cap="none" normalizeH="0" baseline="0" dirty="0">
                          <a:ln>
                            <a:noFill/>
                          </a:ln>
                          <a:solidFill>
                            <a:srgbClr val="FF00FF"/>
                          </a:solidFill>
                          <a:effectLst/>
                          <a:latin typeface="Arial" panose="020B0604020202020204" pitchFamily="34" charset="0"/>
                          <a:cs typeface="Arial" panose="020B0604020202020204" pitchFamily="34" charset="0"/>
                        </a:rPr>
                      </a:br>
                      <a:r>
                        <a:rPr kumimoji="0" lang="en-US" sz="1400" u="none" strike="noStrike" cap="none" normalizeH="0" baseline="0" dirty="0">
                          <a:ln>
                            <a:noFill/>
                          </a:ln>
                          <a:effectLst/>
                          <a:latin typeface="Arial" panose="020B0604020202020204" pitchFamily="34" charset="0"/>
                          <a:cs typeface="Arial" panose="020B0604020202020204" pitchFamily="34" charset="0"/>
                        </a:rPr>
                        <a:t>30-year Mortgage* </a:t>
                      </a: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u="none" strike="noStrike" cap="none" normalizeH="0" baseline="0" dirty="0">
                          <a:ln>
                            <a:noFill/>
                          </a:ln>
                          <a:effectLst/>
                          <a:latin typeface="Arial" panose="020B0604020202020204" pitchFamily="34" charset="0"/>
                          <a:cs typeface="Arial" panose="020B0604020202020204" pitchFamily="34" charset="0"/>
                        </a:rPr>
                        <a:t>Used for </a:t>
                      </a:r>
                      <a:br>
                        <a:rPr kumimoji="0" lang="en-US" sz="1400" u="none" strike="noStrike" cap="none" normalizeH="0" baseline="0" dirty="0">
                          <a:ln>
                            <a:noFill/>
                          </a:ln>
                          <a:solidFill>
                            <a:srgbClr val="FF00FF"/>
                          </a:solidFill>
                          <a:effectLst/>
                          <a:latin typeface="Arial" panose="020B0604020202020204" pitchFamily="34" charset="0"/>
                          <a:cs typeface="Arial" panose="020B0604020202020204" pitchFamily="34" charset="0"/>
                        </a:rPr>
                      </a:br>
                      <a:r>
                        <a:rPr kumimoji="0" lang="en-US" sz="1400" u="none" strike="noStrike" cap="none" normalizeH="0" baseline="0" dirty="0">
                          <a:ln>
                            <a:noFill/>
                          </a:ln>
                          <a:effectLst/>
                          <a:latin typeface="Arial" panose="020B0604020202020204" pitchFamily="34" charset="0"/>
                          <a:cs typeface="Arial" panose="020B0604020202020204" pitchFamily="34" charset="0"/>
                        </a:rPr>
                        <a:t>30 Years of Investing**  </a:t>
                      </a:r>
                    </a:p>
                  </a:txBody>
                  <a:tcPr anchor="ctr" horzOverflow="overflow"/>
                </a:tc>
                <a:extLst>
                  <a:ext uri="{0D108BD9-81ED-4DB2-BD59-A6C34878D82A}">
                    <a16:rowId xmlns:a16="http://schemas.microsoft.com/office/drawing/2014/main" val="10000"/>
                  </a:ext>
                </a:extLst>
              </a:tr>
              <a:tr h="357188">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$150 mo.</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anchor="ctr" horzOverflow="overflow">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21.5 years</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$182,996</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55600">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$250 mo.</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anchor="ctr" horzOverflow="overflow">
                    <a:lnL w="28575"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18.5 years</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$304,993</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54013">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$350 mo.</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anchor="ctr" horzOverflow="overflow">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16 years</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lnT w="28575" cap="flat" cmpd="sng" algn="ctr">
                      <a:solidFill>
                        <a:schemeClr val="tx1"/>
                      </a:solidFill>
                      <a:prstDash val="solid"/>
                      <a:round/>
                      <a:headEnd type="none" w="med" len="med"/>
                      <a:tailEnd type="none" w="med" len="med"/>
                    </a:lnT>
                  </a:tcPr>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$426,990</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lnT w="28575"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358775">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$450 mo.</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14.5 years</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$548,987</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tc>
                <a:extLst>
                  <a:ext uri="{0D108BD9-81ED-4DB2-BD59-A6C34878D82A}">
                    <a16:rowId xmlns:a16="http://schemas.microsoft.com/office/drawing/2014/main" val="10004"/>
                  </a:ext>
                </a:extLst>
              </a:tr>
              <a:tr h="347663">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$550 mo.</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a:ln>
                            <a:noFill/>
                          </a:ln>
                          <a:effectLst/>
                          <a:latin typeface="Arial" panose="020B0604020202020204" pitchFamily="34" charset="0"/>
                          <a:cs typeface="Arial" panose="020B0604020202020204" pitchFamily="34" charset="0"/>
                        </a:rPr>
                        <a:t>13 years</a:t>
                      </a:r>
                      <a:endParaRPr kumimoji="0" lang="en-US" sz="1400" b="1"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$670,984</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tc>
                <a:extLst>
                  <a:ext uri="{0D108BD9-81ED-4DB2-BD59-A6C34878D82A}">
                    <a16:rowId xmlns:a16="http://schemas.microsoft.com/office/drawing/2014/main" val="10005"/>
                  </a:ext>
                </a:extLst>
              </a:tr>
              <a:tr h="330200">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$750 mo.</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11 years</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$914,978</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tc>
                <a:extLst>
                  <a:ext uri="{0D108BD9-81ED-4DB2-BD59-A6C34878D82A}">
                    <a16:rowId xmlns:a16="http://schemas.microsoft.com/office/drawing/2014/main" val="10006"/>
                  </a:ext>
                </a:extLst>
              </a:tr>
              <a:tr h="355600">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$1,000 mo.</a:t>
                      </a:r>
                      <a:endParaRPr kumimoji="0" lang="en-US" sz="1400" b="1" i="0" u="none" strike="noStrike" cap="none" normalizeH="0" baseline="0" dirty="0">
                        <a:ln>
                          <a:noFill/>
                        </a:ln>
                        <a:solidFill>
                          <a:schemeClr val="bg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9 years</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tc>
                <a:tc>
                  <a:txBody>
                    <a:bodyPr/>
                    <a:lstStyle/>
                    <a:p>
                      <a:pPr marL="0" marR="0" lvl="0" indent="0" algn="ctr" defTabSz="914400" rtl="0" eaLnBrk="1" fontAlgn="base" latinLnBrk="0" hangingPunct="1">
                        <a:lnSpc>
                          <a:spcPct val="100000"/>
                        </a:lnSpc>
                        <a:spcBef>
                          <a:spcPct val="25000"/>
                        </a:spcBef>
                        <a:spcAft>
                          <a:spcPct val="25000"/>
                        </a:spcAft>
                        <a:buClr>
                          <a:srgbClr val="00BCE4"/>
                        </a:buClr>
                        <a:buSzTx/>
                        <a:buFont typeface="Arial" charset="0"/>
                        <a:buNone/>
                        <a:tabLst/>
                      </a:pPr>
                      <a:r>
                        <a:rPr kumimoji="0" lang="en-US" sz="1400" b="1" u="none" strike="noStrike" cap="none" normalizeH="0" baseline="0" dirty="0">
                          <a:ln>
                            <a:noFill/>
                          </a:ln>
                          <a:effectLst/>
                          <a:latin typeface="Arial" panose="020B0604020202020204" pitchFamily="34" charset="0"/>
                          <a:cs typeface="Arial" panose="020B0604020202020204" pitchFamily="34" charset="0"/>
                        </a:rPr>
                        <a:t>$1,219,971</a:t>
                      </a:r>
                      <a:endParaRPr kumimoji="0" lang="en-US" sz="14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anchor="ctr" horzOverflow="overflow"/>
                </a:tc>
                <a:extLst>
                  <a:ext uri="{0D108BD9-81ED-4DB2-BD59-A6C34878D82A}">
                    <a16:rowId xmlns:a16="http://schemas.microsoft.com/office/drawing/2014/main" val="10007"/>
                  </a:ext>
                </a:extLst>
              </a:tr>
            </a:tbl>
          </a:graphicData>
        </a:graphic>
      </p:graphicFrame>
      <p:sp>
        <p:nvSpPr>
          <p:cNvPr id="16432" name="Text Placeholder 9"/>
          <p:cNvSpPr txBox="1">
            <a:spLocks/>
          </p:cNvSpPr>
          <p:nvPr/>
        </p:nvSpPr>
        <p:spPr bwMode="auto">
          <a:xfrm rot="5400000">
            <a:off x="7934325" y="3952875"/>
            <a:ext cx="4857750" cy="457200"/>
          </a:xfrm>
          <a:prstGeom prst="rect">
            <a:avLst/>
          </a:prstGeom>
          <a:noFill/>
          <a:ln w="9525">
            <a:noFill/>
            <a:miter lim="800000"/>
            <a:headEnd/>
            <a:tailEnd/>
          </a:ln>
        </p:spPr>
        <p:txBody>
          <a:bodyPr/>
          <a:lstStyle/>
          <a:p>
            <a:pPr marL="111125" marR="0" lvl="0" indent="0" algn="l" defTabSz="914400" rtl="0" eaLnBrk="1" fontAlgn="base" latinLnBrk="0" hangingPunct="1">
              <a:lnSpc>
                <a:spcPct val="100000"/>
              </a:lnSpc>
              <a:spcBef>
                <a:spcPts val="700"/>
              </a:spcBef>
              <a:spcAft>
                <a:spcPct val="0"/>
              </a:spcAft>
              <a:buClr>
                <a:srgbClr val="9BBB59"/>
              </a:buClr>
              <a:buSzPct val="60000"/>
              <a:buFontTx/>
              <a:buNone/>
              <a:tabLst/>
              <a:defRPr/>
            </a:pPr>
            <a:r>
              <a:rPr kumimoji="0" lang="en-US" sz="1000" b="0" i="0" u="none" strike="noStrike" kern="1200" cap="none" spc="0" normalizeH="0" baseline="0" noProof="0" dirty="0">
                <a:ln>
                  <a:noFill/>
                </a:ln>
                <a:solidFill>
                  <a:prstClr val="white"/>
                </a:solidFill>
                <a:effectLst/>
                <a:uLnTx/>
                <a:uFillTx/>
                <a:latin typeface="Tw Cen MT" pitchFamily="34" charset="0"/>
                <a:ea typeface="+mn-ea"/>
                <a:cs typeface="+mn-cs"/>
              </a:rPr>
              <a:t>* (Assumes 30-year fixed mortgage, 7% interest rate) **(Assumes 7% after-tax rate of return)</a:t>
            </a:r>
          </a:p>
          <a:p>
            <a:pPr marL="111125" marR="0" lvl="0" indent="0" algn="l" defTabSz="914400" rtl="0" eaLnBrk="1" fontAlgn="base" latinLnBrk="0" hangingPunct="1">
              <a:lnSpc>
                <a:spcPct val="100000"/>
              </a:lnSpc>
              <a:spcBef>
                <a:spcPts val="700"/>
              </a:spcBef>
              <a:spcAft>
                <a:spcPct val="0"/>
              </a:spcAft>
              <a:buClr>
                <a:srgbClr val="9BBB59"/>
              </a:buClr>
              <a:buSzPct val="60000"/>
              <a:buFontTx/>
              <a:buNone/>
              <a:tabLst/>
              <a:defRPr/>
            </a:pPr>
            <a:endParaRPr kumimoji="0" lang="en-US" sz="1000" b="0" i="0" u="none" strike="noStrike" kern="1200" cap="none" spc="0" normalizeH="0" baseline="0" noProof="0" dirty="0">
              <a:ln>
                <a:noFill/>
              </a:ln>
              <a:solidFill>
                <a:prstClr val="white"/>
              </a:solidFill>
              <a:effectLst/>
              <a:uLnTx/>
              <a:uFillTx/>
              <a:latin typeface="Tw Cen MT" pitchFamily="34" charset="0"/>
              <a:ea typeface="+mn-ea"/>
              <a:cs typeface="+mn-cs"/>
            </a:endParaRPr>
          </a:p>
        </p:txBody>
      </p:sp>
      <p:sp>
        <p:nvSpPr>
          <p:cNvPr id="11" name="Right Arrow 10"/>
          <p:cNvSpPr/>
          <p:nvPr/>
        </p:nvSpPr>
        <p:spPr>
          <a:xfrm>
            <a:off x="2438400" y="3505200"/>
            <a:ext cx="685800" cy="609600"/>
          </a:xfrm>
          <a:prstGeom prst="rightArrow">
            <a:avLst/>
          </a:prstGeom>
          <a:ln>
            <a:solidFill>
              <a:srgbClr val="FFFFFF"/>
            </a:solidFill>
          </a:ln>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Tree>
    <p:custDataLst>
      <p:tags r:id="rId1"/>
    </p:custDataLst>
    <p:extLst>
      <p:ext uri="{BB962C8B-B14F-4D97-AF65-F5344CB8AC3E}">
        <p14:creationId xmlns:p14="http://schemas.microsoft.com/office/powerpoint/2010/main" val="234471926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5" cstate="print"/>
          <a:srcRect/>
          <a:stretch>
            <a:fillRect/>
          </a:stretch>
        </p:blipFill>
        <p:spPr bwMode="auto">
          <a:xfrm>
            <a:off x="5791200" y="457201"/>
            <a:ext cx="2286000" cy="153180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aphicFrame>
        <p:nvGraphicFramePr>
          <p:cNvPr id="11" name="Content Placeholder 10"/>
          <p:cNvGraphicFramePr>
            <a:graphicFrameLocks noGrp="1"/>
          </p:cNvGraphicFramePr>
          <p:nvPr>
            <p:ph sz="quarter" idx="13"/>
            <p:custDataLst>
              <p:tags r:id="rId2"/>
            </p:custDataLst>
          </p:nvPr>
        </p:nvGraphicFramePr>
        <p:xfrm>
          <a:off x="1981200" y="2743200"/>
          <a:ext cx="7620000" cy="3505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460" name="Title 1"/>
          <p:cNvSpPr>
            <a:spLocks noGrp="1"/>
          </p:cNvSpPr>
          <p:nvPr>
            <p:ph type="title"/>
          </p:nvPr>
        </p:nvSpPr>
        <p:spPr/>
        <p:txBody>
          <a:bodyPr/>
          <a:lstStyle/>
          <a:p>
            <a:pPr eaLnBrk="1" hangingPunct="1"/>
            <a:r>
              <a:rPr lang="en-US"/>
              <a:t>Key Question</a:t>
            </a:r>
          </a:p>
        </p:txBody>
      </p:sp>
      <p:sp>
        <p:nvSpPr>
          <p:cNvPr id="19462" name="Footer Placeholder 3"/>
          <p:cNvSpPr>
            <a:spLocks noGrp="1"/>
          </p:cNvSpPr>
          <p:nvPr>
            <p:ph type="ftr" sz="quarter" idx="16"/>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sp>
        <p:nvSpPr>
          <p:cNvPr id="12" name="Rectangle 11"/>
          <p:cNvSpPr/>
          <p:nvPr/>
        </p:nvSpPr>
        <p:spPr>
          <a:xfrm>
            <a:off x="3429150" y="2133601"/>
            <a:ext cx="6189515" cy="1200329"/>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0000"/>
                </a:solidFill>
                <a:effectLst/>
                <a:uLnTx/>
                <a:uFillTx/>
                <a:latin typeface="Tw Cen MT"/>
                <a:ea typeface="+mn-ea"/>
                <a:cs typeface="+mn-cs"/>
              </a:rPr>
              <a:t>– how does the house compare</a:t>
            </a:r>
            <a:br>
              <a:rPr kumimoji="0" lang="en-US" sz="3600" b="1" i="0" u="none" strike="noStrike" kern="1200" cap="none" spc="0" normalizeH="0" baseline="0" noProof="0" dirty="0">
                <a:ln>
                  <a:noFill/>
                </a:ln>
                <a:solidFill>
                  <a:srgbClr val="FF00FF"/>
                </a:solidFill>
                <a:effectLst/>
                <a:uLnTx/>
                <a:uFillTx/>
                <a:latin typeface="Tw Cen MT"/>
                <a:ea typeface="+mn-ea"/>
                <a:cs typeface="+mn-cs"/>
              </a:rPr>
            </a:br>
            <a:r>
              <a:rPr kumimoji="0" lang="en-US" sz="3600" b="1" i="0" u="none" strike="noStrike" kern="1200" cap="none" spc="0" normalizeH="0" baseline="0" noProof="0" dirty="0">
                <a:ln>
                  <a:noFill/>
                </a:ln>
                <a:solidFill>
                  <a:srgbClr val="000000"/>
                </a:solidFill>
                <a:effectLst/>
                <a:uLnTx/>
                <a:uFillTx/>
                <a:latin typeface="Tw Cen MT"/>
                <a:ea typeface="+mn-ea"/>
                <a:cs typeface="+mn-cs"/>
              </a:rPr>
              <a:t>to other investments?</a:t>
            </a:r>
          </a:p>
        </p:txBody>
      </p:sp>
    </p:spTree>
    <p:custDataLst>
      <p:tags r:id="rId1"/>
    </p:custDataLst>
    <p:extLst>
      <p:ext uri="{BB962C8B-B14F-4D97-AF65-F5344CB8AC3E}">
        <p14:creationId xmlns:p14="http://schemas.microsoft.com/office/powerpoint/2010/main" val="173341644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359875" name="Picture 3" descr="lifepreservergif"/>
          <p:cNvPicPr>
            <a:picLocks noChangeAspect="1" noChangeArrowheads="1"/>
          </p:cNvPicPr>
          <p:nvPr/>
        </p:nvPicPr>
        <p:blipFill>
          <a:blip r:embed="rId5" cstate="print"/>
          <a:srcRect/>
          <a:stretch>
            <a:fillRect/>
          </a:stretch>
        </p:blipFill>
        <p:spPr bwMode="auto">
          <a:xfrm>
            <a:off x="6019800" y="304800"/>
            <a:ext cx="1828800" cy="13482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aphicFrame>
        <p:nvGraphicFramePr>
          <p:cNvPr id="12" name="Content Placeholder 11"/>
          <p:cNvGraphicFramePr>
            <a:graphicFrameLocks noGrp="1"/>
          </p:cNvGraphicFramePr>
          <p:nvPr>
            <p:ph sz="quarter" idx="13"/>
            <p:custDataLst>
              <p:tags r:id="rId2"/>
            </p:custDataLst>
          </p:nvPr>
        </p:nvGraphicFramePr>
        <p:xfrm>
          <a:off x="6096000" y="2590800"/>
          <a:ext cx="4038600" cy="34290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0484" name="Rectangle 4"/>
          <p:cNvSpPr>
            <a:spLocks noGrp="1" noChangeArrowheads="1"/>
          </p:cNvSpPr>
          <p:nvPr>
            <p:ph type="title"/>
          </p:nvPr>
        </p:nvSpPr>
        <p:spPr/>
        <p:txBody>
          <a:bodyPr/>
          <a:lstStyle/>
          <a:p>
            <a:pPr eaLnBrk="1" hangingPunct="1"/>
            <a:r>
              <a:rPr lang="en-US" dirty="0"/>
              <a:t>Safety</a:t>
            </a:r>
          </a:p>
        </p:txBody>
      </p:sp>
      <p:sp>
        <p:nvSpPr>
          <p:cNvPr id="1359877" name="Text Box 5"/>
          <p:cNvSpPr txBox="1">
            <a:spLocks noChangeArrowheads="1"/>
          </p:cNvSpPr>
          <p:nvPr/>
        </p:nvSpPr>
        <p:spPr bwMode="auto">
          <a:xfrm>
            <a:off x="2133600" y="1981201"/>
            <a:ext cx="4114800" cy="2554545"/>
          </a:xfrm>
          <a:prstGeom prst="rect">
            <a:avLst/>
          </a:prstGeom>
          <a:noFill/>
          <a:ln w="9525">
            <a:noFill/>
            <a:miter lim="800000"/>
            <a:headEnd/>
            <a:tailEn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w Cen MT"/>
                <a:ea typeface="+mn-ea"/>
                <a:cs typeface="+mn-cs"/>
              </a:rPr>
              <a:t>– the risk of loss of your money.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a:ea typeface="+mn-ea"/>
                <a:cs typeface="+mn-cs"/>
              </a:rPr>
              <a:t>There are four obvious threats to wealth in the house; </a:t>
            </a:r>
          </a:p>
        </p:txBody>
      </p:sp>
      <p:sp>
        <p:nvSpPr>
          <p:cNvPr id="20489" name="Footer Placeholder 8"/>
          <p:cNvSpPr>
            <a:spLocks noGrp="1"/>
          </p:cNvSpPr>
          <p:nvPr>
            <p:ph type="ftr" sz="quarter" idx="16"/>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sp>
        <p:nvSpPr>
          <p:cNvPr id="11" name="Rectangle 10"/>
          <p:cNvSpPr>
            <a:spLocks noChangeArrowheads="1"/>
          </p:cNvSpPr>
          <p:nvPr/>
        </p:nvSpPr>
        <p:spPr bwMode="auto">
          <a:xfrm>
            <a:off x="2133600" y="4572001"/>
            <a:ext cx="4724400" cy="1384995"/>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pitchFamily="34" charset="0"/>
                <a:ea typeface="+mn-ea"/>
                <a:cs typeface="+mn-cs"/>
              </a:rPr>
              <a:t>and one general threat </a:t>
            </a:r>
            <a:br>
              <a:rPr kumimoji="0" lang="en-US" sz="2800" b="1" i="0" u="none" strike="noStrike" kern="1200" cap="none" spc="0" normalizeH="0" baseline="0" noProof="0" dirty="0">
                <a:ln>
                  <a:noFill/>
                </a:ln>
                <a:solidFill>
                  <a:srgbClr val="FF00FF"/>
                </a:solidFill>
                <a:effectLst/>
                <a:uLnTx/>
                <a:uFillTx/>
                <a:latin typeface="Tw Cen MT" pitchFamily="34" charset="0"/>
                <a:ea typeface="+mn-ea"/>
                <a:cs typeface="+mn-cs"/>
              </a:rPr>
            </a:br>
            <a:r>
              <a:rPr kumimoji="0" lang="en-US" sz="2800" b="1" i="0" u="none" strike="noStrike" kern="1200" cap="none" spc="0" normalizeH="0" baseline="0" noProof="0" dirty="0">
                <a:ln>
                  <a:noFill/>
                </a:ln>
                <a:solidFill>
                  <a:prstClr val="black"/>
                </a:solidFill>
                <a:effectLst/>
                <a:uLnTx/>
                <a:uFillTx/>
                <a:latin typeface="Tw Cen MT" pitchFamily="34" charset="0"/>
                <a:ea typeface="+mn-ea"/>
                <a:cs typeface="+mn-cs"/>
              </a:rPr>
              <a:t>to building wealth that may help some borrowers.</a:t>
            </a:r>
            <a:endParaRPr kumimoji="0" lang="en-US" sz="2800" b="0" i="0" u="none" strike="noStrike" kern="1200" cap="none" spc="0" normalizeH="0" baseline="0" noProof="0" dirty="0">
              <a:ln>
                <a:noFill/>
              </a:ln>
              <a:solidFill>
                <a:prstClr val="black"/>
              </a:solidFill>
              <a:effectLst/>
              <a:uLnTx/>
              <a:uFillTx/>
              <a:latin typeface="Tw Cen MT" pitchFamily="34" charset="0"/>
              <a:ea typeface="+mn-ea"/>
              <a:cs typeface="+mn-cs"/>
            </a:endParaRPr>
          </a:p>
        </p:txBody>
      </p:sp>
    </p:spTree>
    <p:custDataLst>
      <p:tags r:id="rId1"/>
    </p:custDataLst>
    <p:extLst>
      <p:ext uri="{BB962C8B-B14F-4D97-AF65-F5344CB8AC3E}">
        <p14:creationId xmlns:p14="http://schemas.microsoft.com/office/powerpoint/2010/main" val="39852586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59877">
                                            <p:txEl>
                                              <p:pRg st="0" end="0"/>
                                            </p:txEl>
                                          </p:spTgt>
                                        </p:tgtEl>
                                        <p:attrNameLst>
                                          <p:attrName>style.visibility</p:attrName>
                                        </p:attrNameLst>
                                      </p:cBhvr>
                                      <p:to>
                                        <p:strVal val="visible"/>
                                      </p:to>
                                    </p:set>
                                    <p:animEffect transition="in" filter="fade">
                                      <p:cBhvr>
                                        <p:cTn id="7" dur="500"/>
                                        <p:tgtEl>
                                          <p:spTgt spid="135987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59877">
                                            <p:txEl>
                                              <p:pRg st="2" end="2"/>
                                            </p:txEl>
                                          </p:spTgt>
                                        </p:tgtEl>
                                        <p:attrNameLst>
                                          <p:attrName>style.visibility</p:attrName>
                                        </p:attrNameLst>
                                      </p:cBhvr>
                                      <p:to>
                                        <p:strVal val="visible"/>
                                      </p:to>
                                    </p:set>
                                    <p:animEffect transition="in" filter="fade">
                                      <p:cBhvr>
                                        <p:cTn id="12" dur="500"/>
                                        <p:tgtEl>
                                          <p:spTgt spid="135987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graphicEl>
                                              <a:dgm id="{5D5E2CCA-181C-401C-965E-4B903B0CE1CB}"/>
                                            </p:graphicEl>
                                          </p:spTgt>
                                        </p:tgtEl>
                                        <p:attrNameLst>
                                          <p:attrName>style.visibility</p:attrName>
                                        </p:attrNameLst>
                                      </p:cBhvr>
                                      <p:to>
                                        <p:strVal val="visible"/>
                                      </p:to>
                                    </p:set>
                                    <p:animEffect transition="in" filter="fade">
                                      <p:cBhvr>
                                        <p:cTn id="17" dur="1000"/>
                                        <p:tgtEl>
                                          <p:spTgt spid="12">
                                            <p:graphicEl>
                                              <a:dgm id="{5D5E2CCA-181C-401C-965E-4B903B0CE1CB}"/>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graphicEl>
                                              <a:dgm id="{A2E3A692-DAC4-4655-BFA4-C4EFC50F5947}"/>
                                            </p:graphicEl>
                                          </p:spTgt>
                                        </p:tgtEl>
                                        <p:attrNameLst>
                                          <p:attrName>style.visibility</p:attrName>
                                        </p:attrNameLst>
                                      </p:cBhvr>
                                      <p:to>
                                        <p:strVal val="visible"/>
                                      </p:to>
                                    </p:set>
                                    <p:animEffect transition="in" filter="fade">
                                      <p:cBhvr>
                                        <p:cTn id="22" dur="1000"/>
                                        <p:tgtEl>
                                          <p:spTgt spid="12">
                                            <p:graphicEl>
                                              <a:dgm id="{A2E3A692-DAC4-4655-BFA4-C4EFC50F5947}"/>
                                            </p:graphic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2">
                                            <p:graphicEl>
                                              <a:dgm id="{B54FECAE-6990-412E-9482-F22850DDF69E}"/>
                                            </p:graphicEl>
                                          </p:spTgt>
                                        </p:tgtEl>
                                        <p:attrNameLst>
                                          <p:attrName>style.visibility</p:attrName>
                                        </p:attrNameLst>
                                      </p:cBhvr>
                                      <p:to>
                                        <p:strVal val="visible"/>
                                      </p:to>
                                    </p:set>
                                    <p:animEffect transition="in" filter="fade">
                                      <p:cBhvr>
                                        <p:cTn id="25" dur="1000"/>
                                        <p:tgtEl>
                                          <p:spTgt spid="12">
                                            <p:graphicEl>
                                              <a:dgm id="{B54FECAE-6990-412E-9482-F22850DDF69E}"/>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graphicEl>
                                              <a:dgm id="{5B02AB04-62BC-4C66-8109-32D337D6F14A}"/>
                                            </p:graphicEl>
                                          </p:spTgt>
                                        </p:tgtEl>
                                        <p:attrNameLst>
                                          <p:attrName>style.visibility</p:attrName>
                                        </p:attrNameLst>
                                      </p:cBhvr>
                                      <p:to>
                                        <p:strVal val="visible"/>
                                      </p:to>
                                    </p:set>
                                    <p:animEffect transition="in" filter="fade">
                                      <p:cBhvr>
                                        <p:cTn id="30" dur="1000"/>
                                        <p:tgtEl>
                                          <p:spTgt spid="12">
                                            <p:graphicEl>
                                              <a:dgm id="{5B02AB04-62BC-4C66-8109-32D337D6F14A}"/>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2">
                                            <p:graphicEl>
                                              <a:dgm id="{1C7E39B0-F7BD-4B46-A70D-A2F0E95295CB}"/>
                                            </p:graphicEl>
                                          </p:spTgt>
                                        </p:tgtEl>
                                        <p:attrNameLst>
                                          <p:attrName>style.visibility</p:attrName>
                                        </p:attrNameLst>
                                      </p:cBhvr>
                                      <p:to>
                                        <p:strVal val="visible"/>
                                      </p:to>
                                    </p:set>
                                    <p:animEffect transition="in" filter="fade">
                                      <p:cBhvr>
                                        <p:cTn id="33" dur="1000"/>
                                        <p:tgtEl>
                                          <p:spTgt spid="12">
                                            <p:graphicEl>
                                              <a:dgm id="{1C7E39B0-F7BD-4B46-A70D-A2F0E95295CB}"/>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2">
                                            <p:graphicEl>
                                              <a:dgm id="{ED85AB86-113D-4E39-AA25-424DAFA9497F}"/>
                                            </p:graphicEl>
                                          </p:spTgt>
                                        </p:tgtEl>
                                        <p:attrNameLst>
                                          <p:attrName>style.visibility</p:attrName>
                                        </p:attrNameLst>
                                      </p:cBhvr>
                                      <p:to>
                                        <p:strVal val="visible"/>
                                      </p:to>
                                    </p:set>
                                    <p:animEffect transition="in" filter="fade">
                                      <p:cBhvr>
                                        <p:cTn id="38" dur="1000"/>
                                        <p:tgtEl>
                                          <p:spTgt spid="12">
                                            <p:graphicEl>
                                              <a:dgm id="{ED85AB86-113D-4E39-AA25-424DAFA9497F}"/>
                                            </p:graphicEl>
                                          </p:spTgt>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graphicEl>
                                              <a:dgm id="{20DE49F0-DB8C-4E9A-A09E-474824059A60}"/>
                                            </p:graphicEl>
                                          </p:spTgt>
                                        </p:tgtEl>
                                        <p:attrNameLst>
                                          <p:attrName>style.visibility</p:attrName>
                                        </p:attrNameLst>
                                      </p:cBhvr>
                                      <p:to>
                                        <p:strVal val="visible"/>
                                      </p:to>
                                    </p:set>
                                    <p:animEffect transition="in" filter="fade">
                                      <p:cBhvr>
                                        <p:cTn id="41" dur="1000"/>
                                        <p:tgtEl>
                                          <p:spTgt spid="12">
                                            <p:graphicEl>
                                              <a:dgm id="{20DE49F0-DB8C-4E9A-A09E-474824059A60}"/>
                                            </p:graphicEl>
                                          </p:spTgt>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2">
                                            <p:graphicEl>
                                              <a:dgm id="{519B52CB-DCB3-46F9-BF01-0F554866A02C}"/>
                                            </p:graphicEl>
                                          </p:spTgt>
                                        </p:tgtEl>
                                        <p:attrNameLst>
                                          <p:attrName>style.visibility</p:attrName>
                                        </p:attrNameLst>
                                      </p:cBhvr>
                                      <p:to>
                                        <p:strVal val="visible"/>
                                      </p:to>
                                    </p:set>
                                    <p:animEffect transition="in" filter="fade">
                                      <p:cBhvr>
                                        <p:cTn id="44" dur="1000"/>
                                        <p:tgtEl>
                                          <p:spTgt spid="12">
                                            <p:graphicEl>
                                              <a:dgm id="{519B52CB-DCB3-46F9-BF01-0F554866A02C}"/>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2">
                                            <p:graphicEl>
                                              <a:dgm id="{708F4141-22C9-4FE8-B5F3-BB940499B648}"/>
                                            </p:graphicEl>
                                          </p:spTgt>
                                        </p:tgtEl>
                                        <p:attrNameLst>
                                          <p:attrName>style.visibility</p:attrName>
                                        </p:attrNameLst>
                                      </p:cBhvr>
                                      <p:to>
                                        <p:strVal val="visible"/>
                                      </p:to>
                                    </p:set>
                                    <p:animEffect transition="in" filter="fade">
                                      <p:cBhvr>
                                        <p:cTn id="54" dur="1000"/>
                                        <p:tgtEl>
                                          <p:spTgt spid="12">
                                            <p:graphicEl>
                                              <a:dgm id="{708F4141-22C9-4FE8-B5F3-BB940499B64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Sub>
          <a:bldDgm bld="one" rev="1"/>
        </p:bldSub>
      </p:bldGraphic>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3" name="Footer Placeholder 3"/>
          <p:cNvSpPr>
            <a:spLocks noGrp="1"/>
          </p:cNvSpPr>
          <p:nvPr>
            <p:ph type="ftr" sz="quarter" idx="16"/>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sp>
        <p:nvSpPr>
          <p:cNvPr id="25605" name="Text Placeholder 19"/>
          <p:cNvSpPr>
            <a:spLocks noGrp="1"/>
          </p:cNvSpPr>
          <p:nvPr>
            <p:ph type="body" sz="quarter" idx="14"/>
          </p:nvPr>
        </p:nvSpPr>
        <p:spPr>
          <a:xfrm rot="5400000">
            <a:off x="7867650" y="3952875"/>
            <a:ext cx="4857750" cy="457200"/>
          </a:xfrm>
        </p:spPr>
        <p:txBody>
          <a:bodyPr/>
          <a:lstStyle/>
          <a:p>
            <a:pPr marL="0" indent="0" eaLnBrk="1" hangingPunct="1"/>
            <a:r>
              <a:rPr lang="en-US"/>
              <a:t>*Possible marketing timing losses could occur, **Subject to the terms of your insurance contract, ***subject to qualification</a:t>
            </a:r>
          </a:p>
        </p:txBody>
      </p:sp>
      <p:pic>
        <p:nvPicPr>
          <p:cNvPr id="6" name="Picture 3" descr="faucet-on-house"/>
          <p:cNvPicPr>
            <a:picLocks noChangeAspect="1" noChangeArrowheads="1"/>
          </p:cNvPicPr>
          <p:nvPr/>
        </p:nvPicPr>
        <p:blipFill>
          <a:blip r:embed="rId5" cstate="print"/>
          <a:srcRect/>
          <a:stretch>
            <a:fillRect/>
          </a:stretch>
        </p:blipFill>
        <p:spPr bwMode="auto">
          <a:xfrm>
            <a:off x="4572001" y="304800"/>
            <a:ext cx="1834997" cy="1828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ext Box 5"/>
          <p:cNvSpPr txBox="1">
            <a:spLocks noChangeArrowheads="1"/>
          </p:cNvSpPr>
          <p:nvPr/>
        </p:nvSpPr>
        <p:spPr bwMode="auto">
          <a:xfrm>
            <a:off x="2057400" y="2438401"/>
            <a:ext cx="3733800" cy="3478213"/>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50" b="1" i="0" u="none" strike="noStrike" kern="1000" cap="none" spc="0" normalizeH="0" baseline="0" noProof="0" dirty="0">
                <a:ln>
                  <a:noFill/>
                </a:ln>
                <a:solidFill>
                  <a:srgbClr val="000000"/>
                </a:solidFill>
                <a:effectLst/>
                <a:uLnTx/>
                <a:uFillTx/>
                <a:latin typeface="Tw Cen MT"/>
                <a:ea typeface="+mn-ea"/>
                <a:cs typeface="+mn-cs"/>
              </a:rPr>
              <a:t>– the use and control of your money.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750" b="1" i="0" u="none" strike="noStrike" kern="1000" cap="none" spc="0" normalizeH="0" baseline="0" noProof="0" dirty="0">
              <a:ln>
                <a:noFill/>
              </a:ln>
              <a:solidFill>
                <a:prstClr val="black"/>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750" b="1" i="0" u="none" strike="noStrike" kern="1000" cap="none" spc="0" normalizeH="0" baseline="0" noProof="0" dirty="0">
                <a:ln>
                  <a:noFill/>
                </a:ln>
                <a:solidFill>
                  <a:prstClr val="black"/>
                </a:solidFill>
                <a:effectLst/>
                <a:uLnTx/>
                <a:uFillTx/>
                <a:latin typeface="Tw Cen MT"/>
                <a:ea typeface="+mn-ea"/>
                <a:cs typeface="+mn-cs"/>
              </a:rPr>
              <a:t>How can money inside the house be accessed?</a:t>
            </a:r>
            <a:br>
              <a:rPr kumimoji="0" lang="en-US" sz="2750" b="1" i="0" u="none" strike="noStrike" kern="1000" cap="none" spc="0" normalizeH="0" baseline="0" noProof="0" dirty="0">
                <a:ln>
                  <a:noFill/>
                </a:ln>
                <a:solidFill>
                  <a:srgbClr val="FF00FF"/>
                </a:solidFill>
                <a:effectLst/>
                <a:uLnTx/>
                <a:uFillTx/>
                <a:latin typeface="Tw Cen MT"/>
                <a:ea typeface="+mn-ea"/>
                <a:cs typeface="+mn-cs"/>
              </a:rPr>
            </a:br>
            <a:endParaRPr kumimoji="0" lang="en-US" sz="2750" b="1" i="0" u="none" strike="noStrike" kern="1000" cap="none" spc="0" normalizeH="0" baseline="0" noProof="0" dirty="0">
              <a:ln>
                <a:noFill/>
              </a:ln>
              <a:solidFill>
                <a:srgbClr val="FF00FF"/>
              </a:solidFill>
              <a:effectLst/>
              <a:uLnTx/>
              <a:uFillTx/>
              <a:latin typeface="Tw Cen MT"/>
              <a:ea typeface="+mn-ea"/>
              <a:cs typeface="+mn-cs"/>
            </a:endParaRPr>
          </a:p>
          <a:p>
            <a:pPr marL="914400" marR="0" lvl="2" indent="-520700" algn="l" defTabSz="914400" rtl="0" eaLnBrk="1" fontAlgn="auto" latinLnBrk="0" hangingPunct="1">
              <a:lnSpc>
                <a:spcPct val="100000"/>
              </a:lnSpc>
              <a:spcBef>
                <a:spcPts val="0"/>
              </a:spcBef>
              <a:spcAft>
                <a:spcPts val="0"/>
              </a:spcAft>
              <a:buClr>
                <a:srgbClr val="9BBB59"/>
              </a:buClr>
              <a:buSzTx/>
              <a:buFont typeface="Wingdings" pitchFamily="2" charset="2"/>
              <a:buChar char="§"/>
              <a:tabLst/>
              <a:defRPr/>
            </a:pPr>
            <a:r>
              <a:rPr kumimoji="0" lang="en-US" sz="2750" b="1" i="0" u="none" strike="noStrike" kern="1000" cap="none" spc="0" normalizeH="0" baseline="0" noProof="0" dirty="0">
                <a:ln>
                  <a:noFill/>
                </a:ln>
                <a:solidFill>
                  <a:srgbClr val="C0504D"/>
                </a:solidFill>
                <a:effectLst/>
                <a:uLnTx/>
                <a:uFillTx/>
                <a:latin typeface="Tw Cen MT"/>
                <a:ea typeface="+mn-ea"/>
                <a:cs typeface="+mn-cs"/>
              </a:rPr>
              <a:t>Sell </a:t>
            </a:r>
          </a:p>
          <a:p>
            <a:pPr marL="914400" marR="0" lvl="2" indent="-520700" algn="l" defTabSz="914400" rtl="0" eaLnBrk="1" fontAlgn="auto" latinLnBrk="0" hangingPunct="1">
              <a:lnSpc>
                <a:spcPct val="100000"/>
              </a:lnSpc>
              <a:spcBef>
                <a:spcPts val="0"/>
              </a:spcBef>
              <a:spcAft>
                <a:spcPts val="0"/>
              </a:spcAft>
              <a:buClr>
                <a:srgbClr val="9BBB59"/>
              </a:buClr>
              <a:buSzTx/>
              <a:buFont typeface="Wingdings" pitchFamily="2" charset="2"/>
              <a:buChar char="§"/>
              <a:tabLst/>
              <a:defRPr/>
            </a:pPr>
            <a:r>
              <a:rPr kumimoji="0" lang="en-US" sz="2750" b="1" i="0" u="none" strike="noStrike" kern="1000" cap="none" spc="0" normalizeH="0" baseline="0" noProof="0" dirty="0">
                <a:ln>
                  <a:noFill/>
                </a:ln>
                <a:solidFill>
                  <a:srgbClr val="C0504D"/>
                </a:solidFill>
                <a:effectLst/>
                <a:uLnTx/>
                <a:uFillTx/>
                <a:latin typeface="Tw Cen MT"/>
                <a:ea typeface="+mn-ea"/>
                <a:cs typeface="+mn-cs"/>
              </a:rPr>
              <a:t>Borrow</a:t>
            </a:r>
            <a:r>
              <a:rPr kumimoji="0" lang="en-US" sz="1600" b="1" i="0" u="none" strike="noStrike" kern="1000" cap="none" spc="0" normalizeH="0" baseline="0" noProof="0" dirty="0">
                <a:ln>
                  <a:noFill/>
                </a:ln>
                <a:solidFill>
                  <a:srgbClr val="C0504D"/>
                </a:solidFill>
                <a:effectLst/>
                <a:uLnTx/>
                <a:uFillTx/>
                <a:latin typeface="Tw Cen MT"/>
                <a:ea typeface="+mn-ea"/>
                <a:cs typeface="+mn-cs"/>
              </a:rPr>
              <a:t>***</a:t>
            </a:r>
            <a:endParaRPr kumimoji="0" lang="en-US" sz="2750" b="1" i="0" u="none" strike="noStrike" kern="1000" cap="none" spc="0" normalizeH="0" baseline="0" noProof="0" dirty="0">
              <a:ln>
                <a:noFill/>
              </a:ln>
              <a:solidFill>
                <a:srgbClr val="C0504D"/>
              </a:solidFill>
              <a:effectLst/>
              <a:uLnTx/>
              <a:uFillTx/>
              <a:latin typeface="Tw Cen MT"/>
              <a:ea typeface="+mn-ea"/>
              <a:cs typeface="+mn-cs"/>
            </a:endParaRPr>
          </a:p>
        </p:txBody>
      </p:sp>
      <p:graphicFrame>
        <p:nvGraphicFramePr>
          <p:cNvPr id="10" name="Diagram 9"/>
          <p:cNvGraphicFramePr/>
          <p:nvPr>
            <p:custDataLst>
              <p:tags r:id="rId2"/>
            </p:custDataLst>
          </p:nvPr>
        </p:nvGraphicFramePr>
        <p:xfrm>
          <a:off x="5791200" y="2057400"/>
          <a:ext cx="4191000" cy="4267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5609" name="Title 1"/>
          <p:cNvSpPr>
            <a:spLocks noGrp="1"/>
          </p:cNvSpPr>
          <p:nvPr>
            <p:ph type="title"/>
          </p:nvPr>
        </p:nvSpPr>
        <p:spPr/>
        <p:txBody>
          <a:bodyPr/>
          <a:lstStyle/>
          <a:p>
            <a:pPr eaLnBrk="1" hangingPunct="1"/>
            <a:r>
              <a:rPr lang="en-US"/>
              <a:t>Liquidity</a:t>
            </a:r>
          </a:p>
        </p:txBody>
      </p:sp>
    </p:spTree>
    <p:custDataLst>
      <p:tags r:id="rId1"/>
    </p:custDataLst>
    <p:extLst>
      <p:ext uri="{BB962C8B-B14F-4D97-AF65-F5344CB8AC3E}">
        <p14:creationId xmlns:p14="http://schemas.microsoft.com/office/powerpoint/2010/main" val="22438003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2" end="2"/>
                                            </p:txEl>
                                          </p:spTgt>
                                        </p:tgtEl>
                                        <p:attrNameLst>
                                          <p:attrName>style.visibility</p:attrName>
                                        </p:attrNameLst>
                                      </p:cBhvr>
                                      <p:to>
                                        <p:strVal val="visible"/>
                                      </p:to>
                                    </p:set>
                                    <p:animEffect transition="in" filter="fade">
                                      <p:cBhvr>
                                        <p:cTn id="12" dur="500"/>
                                        <p:tgtEl>
                                          <p:spTgt spid="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animEffect transition="in" filter="fade">
                                      <p:cBhvr>
                                        <p:cTn id="17" dur="500"/>
                                        <p:tgtEl>
                                          <p:spTgt spid="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8675" name="Footer Placeholder 3"/>
          <p:cNvSpPr>
            <a:spLocks noGrp="1"/>
          </p:cNvSpPr>
          <p:nvPr>
            <p:ph type="ftr" sz="quarter" idx="16"/>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sp>
        <p:nvSpPr>
          <p:cNvPr id="7" name="Text Box 5"/>
          <p:cNvSpPr txBox="1">
            <a:spLocks noChangeArrowheads="1"/>
          </p:cNvSpPr>
          <p:nvPr/>
        </p:nvSpPr>
        <p:spPr bwMode="auto">
          <a:xfrm>
            <a:off x="2133600" y="2327275"/>
            <a:ext cx="4267200" cy="3724096"/>
          </a:xfrm>
          <a:prstGeom prst="rect">
            <a:avLst/>
          </a:prstGeom>
          <a:noFill/>
          <a:ln w="9525">
            <a:noFill/>
            <a:miter lim="800000"/>
            <a:headEnd/>
            <a:tailEnd/>
          </a:ln>
          <a:effec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w Cen MT"/>
                <a:ea typeface="+mn-ea"/>
                <a:cs typeface="+mn-cs"/>
              </a:rPr>
              <a:t>– the growth of your money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w Cen M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Tw Cen MT"/>
                <a:ea typeface="+mn-ea"/>
                <a:cs typeface="+mn-cs"/>
              </a:rPr>
              <a:t>Money inside a</a:t>
            </a:r>
            <a:br>
              <a:rPr kumimoji="0" lang="en-US" sz="2800" b="1" i="0" u="none" strike="noStrike" kern="1200" cap="none" spc="0" normalizeH="0" baseline="0" noProof="0" dirty="0">
                <a:ln>
                  <a:noFill/>
                </a:ln>
                <a:solidFill>
                  <a:srgbClr val="FF00FF"/>
                </a:solidFill>
                <a:effectLst/>
                <a:uLnTx/>
                <a:uFillTx/>
                <a:latin typeface="Tw Cen MT"/>
                <a:ea typeface="+mn-ea"/>
                <a:cs typeface="+mn-cs"/>
              </a:rPr>
            </a:br>
            <a:r>
              <a:rPr kumimoji="0" lang="en-US" sz="2800" b="1" i="0" u="none" strike="noStrike" kern="1200" cap="none" spc="0" normalizeH="0" baseline="0" noProof="0" dirty="0">
                <a:ln>
                  <a:noFill/>
                </a:ln>
                <a:solidFill>
                  <a:prstClr val="black"/>
                </a:solidFill>
                <a:effectLst/>
                <a:uLnTx/>
                <a:uFillTx/>
                <a:latin typeface="Tw Cen MT"/>
                <a:ea typeface="+mn-ea"/>
                <a:cs typeface="+mn-cs"/>
              </a:rPr>
              <a:t>house can increase</a:t>
            </a:r>
            <a:br>
              <a:rPr kumimoji="0" lang="en-US" sz="2800" b="1" i="0" u="none" strike="noStrike" kern="1200" cap="none" spc="0" normalizeH="0" baseline="0" noProof="0" dirty="0">
                <a:ln>
                  <a:noFill/>
                </a:ln>
                <a:solidFill>
                  <a:srgbClr val="FF00FF"/>
                </a:solidFill>
                <a:effectLst/>
                <a:uLnTx/>
                <a:uFillTx/>
                <a:latin typeface="Tw Cen MT"/>
                <a:ea typeface="+mn-ea"/>
                <a:cs typeface="+mn-cs"/>
              </a:rPr>
            </a:br>
            <a:r>
              <a:rPr kumimoji="0" lang="en-US" sz="2800" b="1" i="0" u="none" strike="noStrike" kern="1200" cap="none" spc="0" normalizeH="0" baseline="0" noProof="0" dirty="0">
                <a:ln>
                  <a:noFill/>
                </a:ln>
                <a:solidFill>
                  <a:prstClr val="black"/>
                </a:solidFill>
                <a:effectLst/>
                <a:uLnTx/>
                <a:uFillTx/>
                <a:latin typeface="Tw Cen MT"/>
                <a:ea typeface="+mn-ea"/>
                <a:cs typeface="+mn-cs"/>
              </a:rPr>
              <a:t>in only two ways:</a:t>
            </a:r>
            <a:br>
              <a:rPr kumimoji="0" lang="en-US" sz="2800" b="1" i="0" u="none" strike="noStrike" kern="1200" cap="none" spc="0" normalizeH="0" baseline="0" noProof="0" dirty="0">
                <a:ln>
                  <a:noFill/>
                </a:ln>
                <a:solidFill>
                  <a:srgbClr val="FF00FF"/>
                </a:solidFill>
                <a:effectLst/>
                <a:uLnTx/>
                <a:uFillTx/>
                <a:latin typeface="Tw Cen MT"/>
                <a:ea typeface="+mn-ea"/>
                <a:cs typeface="+mn-cs"/>
              </a:rPr>
            </a:br>
            <a:endParaRPr kumimoji="0" lang="en-US" sz="2800" b="1" i="0" u="none" strike="noStrike" kern="1200" cap="none" spc="0" normalizeH="0" baseline="0" noProof="0" dirty="0">
              <a:ln>
                <a:noFill/>
              </a:ln>
              <a:solidFill>
                <a:srgbClr val="FF00FF"/>
              </a:solidFill>
              <a:effectLst/>
              <a:uLnTx/>
              <a:uFillTx/>
              <a:latin typeface="Tw Cen MT"/>
              <a:ea typeface="+mn-ea"/>
              <a:cs typeface="+mn-cs"/>
            </a:endParaRPr>
          </a:p>
          <a:p>
            <a:pPr marL="914400" marR="0" lvl="1" indent="-457200" algn="l" defTabSz="914400" rtl="0" eaLnBrk="1" fontAlgn="auto" latinLnBrk="0" hangingPunct="1">
              <a:lnSpc>
                <a:spcPct val="100000"/>
              </a:lnSpc>
              <a:spcBef>
                <a:spcPts val="0"/>
              </a:spcBef>
              <a:spcAft>
                <a:spcPts val="0"/>
              </a:spcAft>
              <a:buClr>
                <a:srgbClr val="9BBB59"/>
              </a:buClr>
              <a:buSzTx/>
              <a:buFont typeface="Wingdings" pitchFamily="2" charset="2"/>
              <a:buChar char="§"/>
              <a:tabLst/>
              <a:defRPr/>
            </a:pPr>
            <a:r>
              <a:rPr kumimoji="0" lang="en-US" sz="2400" b="1" i="0" u="none" strike="noStrike" kern="1200" cap="none" spc="0" normalizeH="0" baseline="0" noProof="0" dirty="0">
                <a:ln>
                  <a:noFill/>
                </a:ln>
                <a:solidFill>
                  <a:prstClr val="black"/>
                </a:solidFill>
                <a:effectLst/>
                <a:uLnTx/>
                <a:uFillTx/>
                <a:latin typeface="Tw Cen MT"/>
                <a:ea typeface="+mn-ea"/>
                <a:cs typeface="+mn-cs"/>
              </a:rPr>
              <a:t>Appreciation (market)</a:t>
            </a:r>
          </a:p>
          <a:p>
            <a:pPr marL="914400" marR="0" lvl="1" indent="-457200" algn="l" defTabSz="914400" rtl="0" eaLnBrk="1" fontAlgn="auto" latinLnBrk="0" hangingPunct="1">
              <a:lnSpc>
                <a:spcPct val="100000"/>
              </a:lnSpc>
              <a:spcBef>
                <a:spcPts val="0"/>
              </a:spcBef>
              <a:spcAft>
                <a:spcPts val="0"/>
              </a:spcAft>
              <a:buClr>
                <a:srgbClr val="9BBB59"/>
              </a:buClr>
              <a:buSzTx/>
              <a:buFont typeface="Wingdings" pitchFamily="2" charset="2"/>
              <a:buChar char="§"/>
              <a:tabLst/>
              <a:defRPr/>
            </a:pPr>
            <a:r>
              <a:rPr kumimoji="0" lang="en-US" sz="2400" b="1" i="0" u="none" strike="noStrike" kern="1200" cap="none" spc="0" normalizeH="0" baseline="0" noProof="0" dirty="0">
                <a:ln>
                  <a:noFill/>
                </a:ln>
                <a:solidFill>
                  <a:prstClr val="black"/>
                </a:solidFill>
                <a:effectLst/>
                <a:uLnTx/>
                <a:uFillTx/>
                <a:latin typeface="Tw Cen MT"/>
                <a:ea typeface="+mn-ea"/>
                <a:cs typeface="+mn-cs"/>
              </a:rPr>
              <a:t>Principal (you)</a:t>
            </a:r>
          </a:p>
        </p:txBody>
      </p:sp>
      <p:graphicFrame>
        <p:nvGraphicFramePr>
          <p:cNvPr id="8" name="Content Placeholder 11"/>
          <p:cNvGraphicFramePr>
            <a:graphicFrameLocks/>
          </p:cNvGraphicFramePr>
          <p:nvPr>
            <p:custDataLst>
              <p:tags r:id="rId2"/>
            </p:custDataLst>
          </p:nvPr>
        </p:nvGraphicFramePr>
        <p:xfrm>
          <a:off x="5715000" y="2286000"/>
          <a:ext cx="4267200" cy="34290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Picture 3" descr="house-rate-of-return"/>
          <p:cNvPicPr>
            <a:picLocks noChangeAspect="1" noChangeArrowheads="1"/>
          </p:cNvPicPr>
          <p:nvPr/>
        </p:nvPicPr>
        <p:blipFill>
          <a:blip r:embed="rId10" cstate="print"/>
          <a:srcRect/>
          <a:stretch>
            <a:fillRect/>
          </a:stretch>
        </p:blipFill>
        <p:spPr bwMode="auto">
          <a:xfrm>
            <a:off x="4114800" y="304800"/>
            <a:ext cx="1463040" cy="1828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8680" name="Title 1"/>
          <p:cNvSpPr>
            <a:spLocks noGrp="1"/>
          </p:cNvSpPr>
          <p:nvPr>
            <p:ph type="title"/>
          </p:nvPr>
        </p:nvSpPr>
        <p:spPr/>
        <p:txBody>
          <a:bodyPr/>
          <a:lstStyle/>
          <a:p>
            <a:pPr eaLnBrk="1" hangingPunct="1"/>
            <a:r>
              <a:rPr lang="en-US"/>
              <a:t>Return</a:t>
            </a:r>
          </a:p>
        </p:txBody>
      </p:sp>
    </p:spTree>
    <p:custDataLst>
      <p:tags r:id="rId1"/>
    </p:custDataLst>
    <p:extLst>
      <p:ext uri="{BB962C8B-B14F-4D97-AF65-F5344CB8AC3E}">
        <p14:creationId xmlns:p14="http://schemas.microsoft.com/office/powerpoint/2010/main" val="6502394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animEffect transition="in" filter="fade">
                                      <p:cBhvr>
                                        <p:cTn id="17" dur="500"/>
                                        <p:tgtEl>
                                          <p:spTgt spid="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graphicEl>
                                              <a:dgm id="{4081C0B9-309A-4757-A446-B54B6ACD19F0}"/>
                                            </p:graphicEl>
                                          </p:spTgt>
                                        </p:tgtEl>
                                        <p:attrNameLst>
                                          <p:attrName>style.visibility</p:attrName>
                                        </p:attrNameLst>
                                      </p:cBhvr>
                                      <p:to>
                                        <p:strVal val="visible"/>
                                      </p:to>
                                    </p:set>
                                    <p:animEffect transition="in" filter="fade">
                                      <p:cBhvr>
                                        <p:cTn id="27" dur="500"/>
                                        <p:tgtEl>
                                          <p:spTgt spid="8">
                                            <p:graphicEl>
                                              <a:dgm id="{4081C0B9-309A-4757-A446-B54B6ACD19F0}"/>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graphicEl>
                                              <a:dgm id="{B9F6D892-D8D8-49AC-A6C1-08DEB59404E6}"/>
                                            </p:graphicEl>
                                          </p:spTgt>
                                        </p:tgtEl>
                                        <p:attrNameLst>
                                          <p:attrName>style.visibility</p:attrName>
                                        </p:attrNameLst>
                                      </p:cBhvr>
                                      <p:to>
                                        <p:strVal val="visible"/>
                                      </p:to>
                                    </p:set>
                                    <p:animEffect transition="in" filter="fade">
                                      <p:cBhvr>
                                        <p:cTn id="32" dur="500"/>
                                        <p:tgtEl>
                                          <p:spTgt spid="8">
                                            <p:graphicEl>
                                              <a:dgm id="{B9F6D892-D8D8-49AC-A6C1-08DEB59404E6}"/>
                                            </p:graphic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graphicEl>
                                              <a:dgm id="{D39851F8-944D-4A44-9EB1-E845386255D7}"/>
                                            </p:graphicEl>
                                          </p:spTgt>
                                        </p:tgtEl>
                                        <p:attrNameLst>
                                          <p:attrName>style.visibility</p:attrName>
                                        </p:attrNameLst>
                                      </p:cBhvr>
                                      <p:to>
                                        <p:strVal val="visible"/>
                                      </p:to>
                                    </p:set>
                                    <p:animEffect transition="in" filter="fade">
                                      <p:cBhvr>
                                        <p:cTn id="35" dur="500"/>
                                        <p:tgtEl>
                                          <p:spTgt spid="8">
                                            <p:graphicEl>
                                              <a:dgm id="{D39851F8-944D-4A44-9EB1-E845386255D7}"/>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graphicEl>
                                              <a:dgm id="{D36A7CBD-917B-4545-A207-0C3407CCDD93}"/>
                                            </p:graphicEl>
                                          </p:spTgt>
                                        </p:tgtEl>
                                        <p:attrNameLst>
                                          <p:attrName>style.visibility</p:attrName>
                                        </p:attrNameLst>
                                      </p:cBhvr>
                                      <p:to>
                                        <p:strVal val="visible"/>
                                      </p:to>
                                    </p:set>
                                    <p:animEffect transition="in" filter="fade">
                                      <p:cBhvr>
                                        <p:cTn id="40" dur="500"/>
                                        <p:tgtEl>
                                          <p:spTgt spid="8">
                                            <p:graphicEl>
                                              <a:dgm id="{D36A7CBD-917B-4545-A207-0C3407CCDD93}"/>
                                            </p:graphic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8">
                                            <p:graphicEl>
                                              <a:dgm id="{99B72470-920F-419C-A823-1236AE4A547A}"/>
                                            </p:graphicEl>
                                          </p:spTgt>
                                        </p:tgtEl>
                                        <p:attrNameLst>
                                          <p:attrName>style.visibility</p:attrName>
                                        </p:attrNameLst>
                                      </p:cBhvr>
                                      <p:to>
                                        <p:strVal val="visible"/>
                                      </p:to>
                                    </p:set>
                                    <p:animEffect transition="in" filter="fade">
                                      <p:cBhvr>
                                        <p:cTn id="43" dur="500"/>
                                        <p:tgtEl>
                                          <p:spTgt spid="8">
                                            <p:graphicEl>
                                              <a:dgm id="{99B72470-920F-419C-A823-1236AE4A547A}"/>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8">
                                            <p:graphicEl>
                                              <a:dgm id="{ED85AB86-113D-4E39-AA25-424DAFA9497F}"/>
                                            </p:graphicEl>
                                          </p:spTgt>
                                        </p:tgtEl>
                                        <p:attrNameLst>
                                          <p:attrName>style.visibility</p:attrName>
                                        </p:attrNameLst>
                                      </p:cBhvr>
                                      <p:to>
                                        <p:strVal val="visible"/>
                                      </p:to>
                                    </p:set>
                                    <p:animEffect transition="in" filter="fade">
                                      <p:cBhvr>
                                        <p:cTn id="48" dur="500"/>
                                        <p:tgtEl>
                                          <p:spTgt spid="8">
                                            <p:graphicEl>
                                              <a:dgm id="{ED85AB86-113D-4E39-AA25-424DAFA9497F}"/>
                                            </p:graphic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
                                            <p:graphicEl>
                                              <a:dgm id="{20DE49F0-DB8C-4E9A-A09E-474824059A60}"/>
                                            </p:graphicEl>
                                          </p:spTgt>
                                        </p:tgtEl>
                                        <p:attrNameLst>
                                          <p:attrName>style.visibility</p:attrName>
                                        </p:attrNameLst>
                                      </p:cBhvr>
                                      <p:to>
                                        <p:strVal val="visible"/>
                                      </p:to>
                                    </p:set>
                                    <p:animEffect transition="in" filter="fade">
                                      <p:cBhvr>
                                        <p:cTn id="51" dur="500"/>
                                        <p:tgtEl>
                                          <p:spTgt spid="8">
                                            <p:graphicEl>
                                              <a:dgm id="{20DE49F0-DB8C-4E9A-A09E-474824059A60}"/>
                                            </p:graphicEl>
                                          </p:spTgt>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8">
                                            <p:graphicEl>
                                              <a:dgm id="{CA20BB5D-6564-447B-BF68-63C1956EC0EE}"/>
                                            </p:graphicEl>
                                          </p:spTgt>
                                        </p:tgtEl>
                                        <p:attrNameLst>
                                          <p:attrName>style.visibility</p:attrName>
                                        </p:attrNameLst>
                                      </p:cBhvr>
                                      <p:to>
                                        <p:strVal val="visible"/>
                                      </p:to>
                                    </p:set>
                                    <p:animEffect transition="in" filter="fade">
                                      <p:cBhvr>
                                        <p:cTn id="54" dur="500"/>
                                        <p:tgtEl>
                                          <p:spTgt spid="8">
                                            <p:graphicEl>
                                              <a:dgm id="{CA20BB5D-6564-447B-BF68-63C1956EC0EE}"/>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8">
                                            <p:graphicEl>
                                              <a:dgm id="{708F4141-22C9-4FE8-B5F3-BB940499B648}"/>
                                            </p:graphicEl>
                                          </p:spTgt>
                                        </p:tgtEl>
                                        <p:attrNameLst>
                                          <p:attrName>style.visibility</p:attrName>
                                        </p:attrNameLst>
                                      </p:cBhvr>
                                      <p:to>
                                        <p:strVal val="visible"/>
                                      </p:to>
                                    </p:set>
                                    <p:animEffect transition="in" filter="fade">
                                      <p:cBhvr>
                                        <p:cTn id="59" dur="500"/>
                                        <p:tgtEl>
                                          <p:spTgt spid="8">
                                            <p:graphicEl>
                                              <a:dgm id="{708F4141-22C9-4FE8-B5F3-BB940499B64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rev="1"/>
        </p:bldSub>
      </p:bldGraphic>
    </p:bldLst>
  </p:timing>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8" name="Rectangle 17"/>
          <p:cNvSpPr/>
          <p:nvPr/>
        </p:nvSpPr>
        <p:spPr>
          <a:xfrm>
            <a:off x="10058400" y="1752600"/>
            <a:ext cx="609600" cy="5105400"/>
          </a:xfrm>
          <a:prstGeom prst="rect">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a:ea typeface="+mn-ea"/>
              <a:cs typeface="+mn-cs"/>
            </a:endParaRPr>
          </a:p>
        </p:txBody>
      </p:sp>
      <p:sp>
        <p:nvSpPr>
          <p:cNvPr id="29699" name="Text Box 2"/>
          <p:cNvSpPr txBox="1">
            <a:spLocks noChangeArrowheads="1"/>
          </p:cNvSpPr>
          <p:nvPr/>
        </p:nvSpPr>
        <p:spPr bwMode="auto">
          <a:xfrm>
            <a:off x="5068888" y="1606550"/>
            <a:ext cx="5205412" cy="369888"/>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w Cen MT" pitchFamily="34" charset="0"/>
              <a:ea typeface="+mn-ea"/>
              <a:cs typeface="+mn-cs"/>
            </a:endParaRPr>
          </a:p>
        </p:txBody>
      </p:sp>
      <p:sp>
        <p:nvSpPr>
          <p:cNvPr id="29700" name="Text Box 3"/>
          <p:cNvSpPr txBox="1">
            <a:spLocks noChangeArrowheads="1"/>
          </p:cNvSpPr>
          <p:nvPr/>
        </p:nvSpPr>
        <p:spPr bwMode="auto">
          <a:xfrm>
            <a:off x="316729" y="184399"/>
            <a:ext cx="3328987" cy="708025"/>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$400,000 purchase price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$320,000 mortgage loan</a:t>
            </a:r>
          </a:p>
        </p:txBody>
      </p:sp>
      <p:sp>
        <p:nvSpPr>
          <p:cNvPr id="29701" name="Text Box 4"/>
          <p:cNvSpPr txBox="1">
            <a:spLocks noChangeArrowheads="1"/>
          </p:cNvSpPr>
          <p:nvPr/>
        </p:nvSpPr>
        <p:spPr bwMode="auto">
          <a:xfrm>
            <a:off x="6062642" y="178594"/>
            <a:ext cx="4967288" cy="708025"/>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Interest Rate: 4% </a:t>
            </a:r>
            <a:r>
              <a:rPr kumimoji="0" lang="en-US" sz="1800" b="0" i="0" u="none" strike="noStrike" kern="1200" cap="none" spc="0" normalizeH="0" baseline="0" noProof="0" dirty="0">
                <a:ln>
                  <a:noFill/>
                </a:ln>
                <a:solidFill>
                  <a:prstClr val="black"/>
                </a:solidFill>
                <a:effectLst/>
                <a:uLnTx/>
                <a:uFillTx/>
                <a:latin typeface="Tw Cen MT" pitchFamily="34" charset="0"/>
                <a:ea typeface="+mn-ea"/>
                <a:cs typeface="+mn-cs"/>
              </a:rPr>
              <a:t>(30-year fixed amortizing)</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w Cen MT" pitchFamily="34" charset="0"/>
                <a:ea typeface="+mn-ea"/>
                <a:cs typeface="+mn-cs"/>
              </a:rPr>
              <a:t>Appreciation:  4% </a:t>
            </a:r>
            <a:r>
              <a:rPr kumimoji="0" lang="en-US" sz="1800" b="0" i="0" u="none" strike="noStrike" kern="1200" cap="none" spc="0" normalizeH="0" baseline="0" noProof="0" dirty="0">
                <a:ln>
                  <a:noFill/>
                </a:ln>
                <a:solidFill>
                  <a:prstClr val="black"/>
                </a:solidFill>
                <a:effectLst/>
                <a:uLnTx/>
                <a:uFillTx/>
                <a:latin typeface="Tw Cen MT" pitchFamily="34" charset="0"/>
                <a:ea typeface="+mn-ea"/>
                <a:cs typeface="+mn-cs"/>
              </a:rPr>
              <a:t>(annual)</a:t>
            </a:r>
          </a:p>
        </p:txBody>
      </p:sp>
      <p:sp>
        <p:nvSpPr>
          <p:cNvPr id="29702" name="Rectangle 9"/>
          <p:cNvSpPr>
            <a:spLocks noGrp="1" noChangeArrowheads="1"/>
          </p:cNvSpPr>
          <p:nvPr>
            <p:ph type="title"/>
          </p:nvPr>
        </p:nvSpPr>
        <p:spPr>
          <a:xfrm>
            <a:off x="745375" y="1037079"/>
            <a:ext cx="7620000" cy="533400"/>
          </a:xfrm>
        </p:spPr>
        <p:txBody>
          <a:bodyPr/>
          <a:lstStyle/>
          <a:p>
            <a:pPr eaLnBrk="1" hangingPunct="1"/>
            <a:r>
              <a:rPr lang="en-US" sz="4000" dirty="0"/>
              <a:t>Return</a:t>
            </a:r>
            <a:r>
              <a:rPr lang="en-US" sz="3200" dirty="0"/>
              <a:t> - </a:t>
            </a:r>
            <a:r>
              <a:rPr lang="en-US" sz="3200" b="1" dirty="0"/>
              <a:t>$80,000 </a:t>
            </a:r>
            <a:r>
              <a:rPr lang="en-US" sz="2000" dirty="0"/>
              <a:t>(</a:t>
            </a:r>
            <a:r>
              <a:rPr lang="en-US" sz="2000" u="sng" dirty="0"/>
              <a:t>with appreciation and principal</a:t>
            </a:r>
            <a:r>
              <a:rPr lang="en-US" sz="2000" dirty="0"/>
              <a:t>)</a:t>
            </a:r>
          </a:p>
        </p:txBody>
      </p:sp>
      <p:sp>
        <p:nvSpPr>
          <p:cNvPr id="1374215" name="Text Box 7"/>
          <p:cNvSpPr txBox="1">
            <a:spLocks noChangeArrowheads="1"/>
          </p:cNvSpPr>
          <p:nvPr/>
        </p:nvSpPr>
        <p:spPr bwMode="auto">
          <a:xfrm>
            <a:off x="515199" y="4488422"/>
            <a:ext cx="8340237" cy="1384995"/>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5F5F5F"/>
                </a:solidFill>
                <a:effectLst/>
                <a:uLnTx/>
                <a:uFillTx/>
                <a:latin typeface="Tw Cen MT" pitchFamily="34" charset="0"/>
                <a:ea typeface="+mn-ea"/>
                <a:cs typeface="+mn-cs"/>
              </a:rPr>
              <a:t>It appears that $80,000 investment grew to $1,297,359 over 30 years…new wealth is actually </a:t>
            </a:r>
            <a:r>
              <a:rPr kumimoji="0" lang="en-US" sz="2800" b="1" i="0" u="sng" strike="noStrike" kern="1200" cap="none" spc="0" normalizeH="0" baseline="0" noProof="0" dirty="0">
                <a:ln>
                  <a:noFill/>
                </a:ln>
                <a:solidFill>
                  <a:srgbClr val="5F5F5F"/>
                </a:solidFill>
                <a:effectLst/>
                <a:uLnTx/>
                <a:uFillTx/>
                <a:latin typeface="Tw Cen MT" pitchFamily="34" charset="0"/>
                <a:ea typeface="+mn-ea"/>
                <a:cs typeface="+mn-cs"/>
              </a:rPr>
              <a:t>$897,359 – of which is 100% Appreciation</a:t>
            </a:r>
            <a:r>
              <a:rPr kumimoji="0" lang="en-US" sz="2800" b="1" i="0" u="none" strike="noStrike" kern="1200" cap="none" spc="0" normalizeH="0" baseline="0" noProof="0" dirty="0">
                <a:ln>
                  <a:noFill/>
                </a:ln>
                <a:solidFill>
                  <a:srgbClr val="5F5F5F"/>
                </a:solidFill>
                <a:effectLst/>
                <a:uLnTx/>
                <a:uFillTx/>
                <a:latin typeface="Tw Cen MT" pitchFamily="34" charset="0"/>
                <a:ea typeface="+mn-ea"/>
                <a:cs typeface="+mn-cs"/>
              </a:rPr>
              <a:t>.</a:t>
            </a:r>
          </a:p>
        </p:txBody>
      </p:sp>
      <p:sp>
        <p:nvSpPr>
          <p:cNvPr id="29710" name="Footer Placeholder 20"/>
          <p:cNvSpPr>
            <a:spLocks noGrp="1"/>
          </p:cNvSpPr>
          <p:nvPr>
            <p:ph type="ftr" sz="quarter" idx="12"/>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graphicFrame>
        <p:nvGraphicFramePr>
          <p:cNvPr id="22" name="Table 21"/>
          <p:cNvGraphicFramePr>
            <a:graphicFrameLocks noGrp="1"/>
          </p:cNvGraphicFramePr>
          <p:nvPr/>
        </p:nvGraphicFramePr>
        <p:xfrm>
          <a:off x="789710" y="1977511"/>
          <a:ext cx="8001000" cy="1828800"/>
        </p:xfrm>
        <a:graphic>
          <a:graphicData uri="http://schemas.openxmlformats.org/drawingml/2006/table">
            <a:tbl>
              <a:tblPr/>
              <a:tblGrid>
                <a:gridCol w="1995488">
                  <a:extLst>
                    <a:ext uri="{9D8B030D-6E8A-4147-A177-3AD203B41FA5}">
                      <a16:colId xmlns:a16="http://schemas.microsoft.com/office/drawing/2014/main" val="20000"/>
                    </a:ext>
                  </a:extLst>
                </a:gridCol>
                <a:gridCol w="1500187">
                  <a:extLst>
                    <a:ext uri="{9D8B030D-6E8A-4147-A177-3AD203B41FA5}">
                      <a16:colId xmlns:a16="http://schemas.microsoft.com/office/drawing/2014/main" val="20001"/>
                    </a:ext>
                  </a:extLst>
                </a:gridCol>
                <a:gridCol w="1501775">
                  <a:extLst>
                    <a:ext uri="{9D8B030D-6E8A-4147-A177-3AD203B41FA5}">
                      <a16:colId xmlns:a16="http://schemas.microsoft.com/office/drawing/2014/main" val="20002"/>
                    </a:ext>
                  </a:extLst>
                </a:gridCol>
                <a:gridCol w="1501775">
                  <a:extLst>
                    <a:ext uri="{9D8B030D-6E8A-4147-A177-3AD203B41FA5}">
                      <a16:colId xmlns:a16="http://schemas.microsoft.com/office/drawing/2014/main" val="20003"/>
                    </a:ext>
                  </a:extLst>
                </a:gridCol>
                <a:gridCol w="1501775">
                  <a:extLst>
                    <a:ext uri="{9D8B030D-6E8A-4147-A177-3AD203B41FA5}">
                      <a16:colId xmlns:a16="http://schemas.microsoft.com/office/drawing/2014/main" val="20004"/>
                    </a:ext>
                  </a:extLst>
                </a:gridCol>
              </a:tblGrid>
              <a:tr h="457200">
                <a:tc>
                  <a:txBody>
                    <a:bodyPr/>
                    <a:lstStyle/>
                    <a:p>
                      <a:pPr marL="411163" marR="0" lvl="0" indent="0" algn="ctr" defTabSz="914400" rtl="0" eaLnBrk="1" fontAlgn="base" latinLnBrk="0" hangingPunct="1">
                        <a:lnSpc>
                          <a:spcPct val="100000"/>
                        </a:lnSpc>
                        <a:spcBef>
                          <a:spcPts val="900"/>
                        </a:spcBef>
                        <a:spcAft>
                          <a:spcPts val="900"/>
                        </a:spcAft>
                        <a:buClrTx/>
                        <a:buSzTx/>
                        <a:buFontTx/>
                        <a:buNone/>
                        <a:tabLst/>
                      </a:pPr>
                      <a:endParaRPr kumimoji="0" lang="en-US" sz="1000" b="1" i="0" u="none" strike="noStrike" cap="none" normalizeH="0" baseline="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a:ln>
                            <a:noFill/>
                          </a:ln>
                          <a:solidFill>
                            <a:srgbClr val="FFFFFF"/>
                          </a:solidFill>
                          <a:effectLst/>
                          <a:latin typeface="Tw Cen MT" pitchFamily="34" charset="0"/>
                          <a:cs typeface="Times New Roman" pitchFamily="18" charset="0"/>
                        </a:rPr>
                        <a:t>Day 1</a:t>
                      </a:r>
                      <a:endParaRPr kumimoji="0" lang="en-US" sz="1100" b="1" i="0" u="none" strike="noStrike" cap="none" normalizeH="0" baseline="0">
                        <a:ln>
                          <a:noFill/>
                        </a:ln>
                        <a:solidFill>
                          <a:srgbClr val="FFFFFF"/>
                        </a:solidFill>
                        <a:effectLst/>
                        <a:latin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a:ln>
                            <a:noFill/>
                          </a:ln>
                          <a:solidFill>
                            <a:srgbClr val="FFFFFF"/>
                          </a:solidFill>
                          <a:effectLst/>
                          <a:latin typeface="Tw Cen MT" pitchFamily="34" charset="0"/>
                          <a:cs typeface="Times New Roman" pitchFamily="18" charset="0"/>
                        </a:rPr>
                        <a:t>5 Years</a:t>
                      </a:r>
                      <a:endParaRPr kumimoji="0" lang="en-US" sz="1000" b="1" i="0" u="none" strike="noStrike" cap="none" normalizeH="0" baseline="0">
                        <a:ln>
                          <a:noFill/>
                        </a:ln>
                        <a:solidFill>
                          <a:srgbClr val="FFFFFF"/>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a:ln>
                            <a:noFill/>
                          </a:ln>
                          <a:solidFill>
                            <a:srgbClr val="FFFFFF"/>
                          </a:solidFill>
                          <a:effectLst/>
                          <a:latin typeface="Tw Cen MT" pitchFamily="34" charset="0"/>
                          <a:cs typeface="Times New Roman" pitchFamily="18" charset="0"/>
                        </a:rPr>
                        <a:t>15 years</a:t>
                      </a:r>
                      <a:endParaRPr kumimoji="0" lang="en-US" sz="1100" b="1" i="0" u="none" strike="noStrike" cap="none" normalizeH="0" baseline="0">
                        <a:ln>
                          <a:noFill/>
                        </a:ln>
                        <a:solidFill>
                          <a:srgbClr val="FFFFFF"/>
                        </a:solidFill>
                        <a:effectLst/>
                        <a:latin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dirty="0">
                          <a:ln>
                            <a:noFill/>
                          </a:ln>
                          <a:solidFill>
                            <a:srgbClr val="FFFFFF"/>
                          </a:solidFill>
                          <a:effectLst/>
                          <a:latin typeface="Tw Cen MT" pitchFamily="34" charset="0"/>
                          <a:cs typeface="Times New Roman" pitchFamily="18" charset="0"/>
                        </a:rPr>
                        <a:t>30 years</a:t>
                      </a:r>
                      <a:endParaRPr kumimoji="0" lang="en-US" sz="1100" b="1" i="0" u="none" strike="noStrike" cap="none" normalizeH="0" baseline="0" dirty="0">
                        <a:ln>
                          <a:noFill/>
                        </a:ln>
                        <a:solidFill>
                          <a:srgbClr val="FFFFFF"/>
                        </a:solidFill>
                        <a:effectLst/>
                        <a:latin typeface="Calibri" pitchFamily="34"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57200">
                <a:tc>
                  <a:txBody>
                    <a:bodyPr/>
                    <a:lstStyle/>
                    <a:p>
                      <a:pPr marL="0" marR="0" lvl="0" indent="0" algn="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a:ln>
                            <a:noFill/>
                          </a:ln>
                          <a:solidFill>
                            <a:schemeClr val="tx1"/>
                          </a:solidFill>
                          <a:effectLst/>
                          <a:latin typeface="Tw Cen MT" pitchFamily="34" charset="0"/>
                          <a:cs typeface="Times New Roman" pitchFamily="18" charset="0"/>
                        </a:rPr>
                        <a:t>House Value</a:t>
                      </a:r>
                      <a:endParaRPr kumimoji="0" lang="en-US" sz="10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a:ln>
                            <a:noFill/>
                          </a:ln>
                          <a:solidFill>
                            <a:srgbClr val="000000"/>
                          </a:solidFill>
                          <a:effectLst/>
                          <a:latin typeface="Tw Cen MT" pitchFamily="34" charset="0"/>
                          <a:cs typeface="Times New Roman" pitchFamily="18" charset="0"/>
                        </a:rPr>
                        <a:t>$400,000</a:t>
                      </a:r>
                      <a:endParaRPr kumimoji="0" lang="en-US" sz="1000" b="0" i="0" u="none" strike="noStrike" cap="none" normalizeH="0" baseline="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a:ln>
                            <a:noFill/>
                          </a:ln>
                          <a:solidFill>
                            <a:srgbClr val="000000"/>
                          </a:solidFill>
                          <a:effectLst/>
                          <a:latin typeface="Tw Cen MT" pitchFamily="34" charset="0"/>
                          <a:cs typeface="Times New Roman" pitchFamily="18" charset="0"/>
                        </a:rPr>
                        <a:t>$486,661</a:t>
                      </a:r>
                      <a:endParaRPr kumimoji="0" lang="en-US" sz="1000" b="0" i="0" u="none" strike="noStrike" cap="none" normalizeH="0" baseline="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a:ln>
                            <a:noFill/>
                          </a:ln>
                          <a:solidFill>
                            <a:srgbClr val="000000"/>
                          </a:solidFill>
                          <a:effectLst/>
                          <a:latin typeface="Tw Cen MT" pitchFamily="34" charset="0"/>
                          <a:cs typeface="Times New Roman" pitchFamily="18" charset="0"/>
                        </a:rPr>
                        <a:t>$720,377</a:t>
                      </a:r>
                      <a:endParaRPr kumimoji="0" lang="en-US" sz="1000" b="0" i="0" u="none" strike="noStrike" cap="none" normalizeH="0" baseline="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a:ln>
                            <a:noFill/>
                          </a:ln>
                          <a:solidFill>
                            <a:srgbClr val="000000"/>
                          </a:solidFill>
                          <a:effectLst/>
                          <a:latin typeface="Tw Cen MT" pitchFamily="34" charset="0"/>
                          <a:cs typeface="Times New Roman" pitchFamily="18" charset="0"/>
                        </a:rPr>
                        <a:t>$1,297,359</a:t>
                      </a:r>
                      <a:endParaRPr kumimoji="0" lang="en-US" sz="1000" b="0" i="0" u="none" strike="noStrike" cap="none" normalizeH="0" baseline="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57200">
                <a:tc>
                  <a:txBody>
                    <a:bodyPr/>
                    <a:lstStyle/>
                    <a:p>
                      <a:pPr marL="0" marR="0" lvl="0" indent="0" algn="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a:ln>
                            <a:noFill/>
                          </a:ln>
                          <a:solidFill>
                            <a:schemeClr val="tx1"/>
                          </a:solidFill>
                          <a:effectLst/>
                          <a:latin typeface="Tw Cen MT" pitchFamily="34" charset="0"/>
                          <a:cs typeface="Times New Roman" pitchFamily="18" charset="0"/>
                        </a:rPr>
                        <a:t>Mortgage Balance </a:t>
                      </a:r>
                      <a:endParaRPr kumimoji="0" lang="en-US" sz="10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dirty="0">
                          <a:ln>
                            <a:noFill/>
                          </a:ln>
                          <a:solidFill>
                            <a:srgbClr val="000000"/>
                          </a:solidFill>
                          <a:effectLst/>
                          <a:latin typeface="Tw Cen MT" pitchFamily="34" charset="0"/>
                          <a:cs typeface="Times New Roman" pitchFamily="18" charset="0"/>
                        </a:rPr>
                        <a:t>$320,000</a:t>
                      </a:r>
                      <a:endParaRPr kumimoji="0" lang="en-US" sz="1000" b="0" i="0" u="none" strike="noStrike" cap="none" normalizeH="0" baseline="0" dirty="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dirty="0">
                          <a:ln>
                            <a:noFill/>
                          </a:ln>
                          <a:solidFill>
                            <a:srgbClr val="000000"/>
                          </a:solidFill>
                          <a:effectLst/>
                          <a:latin typeface="Tw Cen MT" pitchFamily="34" charset="0"/>
                          <a:cs typeface="Times New Roman" pitchFamily="18" charset="0"/>
                        </a:rPr>
                        <a:t>$289,432</a:t>
                      </a:r>
                      <a:endParaRPr kumimoji="0" lang="en-US" sz="1000" b="0" i="0" u="none" strike="noStrike" cap="none" normalizeH="0" baseline="0" dirty="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dirty="0">
                          <a:ln>
                            <a:noFill/>
                          </a:ln>
                          <a:solidFill>
                            <a:srgbClr val="000000"/>
                          </a:solidFill>
                          <a:effectLst/>
                          <a:latin typeface="Tw Cen MT" pitchFamily="34" charset="0"/>
                          <a:cs typeface="Times New Roman" pitchFamily="18" charset="0"/>
                        </a:rPr>
                        <a:t>$206,537</a:t>
                      </a:r>
                      <a:endParaRPr kumimoji="0" lang="en-US" sz="1000" b="0" i="0" u="none" strike="noStrike" cap="none" normalizeH="0" baseline="0" dirty="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a:ln>
                            <a:noFill/>
                          </a:ln>
                          <a:solidFill>
                            <a:srgbClr val="000000"/>
                          </a:solidFill>
                          <a:effectLst/>
                          <a:latin typeface="Tw Cen MT" pitchFamily="34" charset="0"/>
                          <a:cs typeface="Times New Roman" pitchFamily="18" charset="0"/>
                        </a:rPr>
                        <a:t>$0</a:t>
                      </a:r>
                      <a:endParaRPr kumimoji="0" lang="en-US" sz="1000" b="0" i="0" u="none" strike="noStrike" cap="none" normalizeH="0" baseline="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457200">
                <a:tc>
                  <a:txBody>
                    <a:bodyPr/>
                    <a:lstStyle/>
                    <a:p>
                      <a:pPr marL="0" marR="0" lvl="0" indent="0" algn="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a:ln>
                            <a:noFill/>
                          </a:ln>
                          <a:solidFill>
                            <a:schemeClr val="tx1"/>
                          </a:solidFill>
                          <a:effectLst/>
                          <a:latin typeface="Tw Cen MT" pitchFamily="34" charset="0"/>
                          <a:cs typeface="Times New Roman" pitchFamily="18" charset="0"/>
                        </a:rPr>
                        <a:t>Total Wealth</a:t>
                      </a:r>
                      <a:endParaRPr kumimoji="0" lang="en-US" sz="1000" b="0" i="0" u="none" strike="noStrike" cap="none" normalizeH="0" baseline="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a:ln>
                            <a:noFill/>
                          </a:ln>
                          <a:solidFill>
                            <a:srgbClr val="000000"/>
                          </a:solidFill>
                          <a:effectLst/>
                          <a:latin typeface="Tw Cen MT" pitchFamily="34" charset="0"/>
                          <a:cs typeface="Times New Roman" pitchFamily="18" charset="0"/>
                        </a:rPr>
                        <a:t>$80,000</a:t>
                      </a:r>
                      <a:endParaRPr kumimoji="0" lang="en-US" sz="1000" b="0" i="0" u="none" strike="noStrike" cap="none" normalizeH="0" baseline="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a:ln>
                            <a:noFill/>
                          </a:ln>
                          <a:solidFill>
                            <a:srgbClr val="000000"/>
                          </a:solidFill>
                          <a:effectLst/>
                          <a:latin typeface="Tw Cen MT" pitchFamily="34" charset="0"/>
                          <a:cs typeface="Times New Roman" pitchFamily="18" charset="0"/>
                        </a:rPr>
                        <a:t>$185,071</a:t>
                      </a:r>
                      <a:endParaRPr kumimoji="0" lang="en-US" sz="1000" b="0" i="0" u="none" strike="noStrike" cap="none" normalizeH="0" baseline="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a:ln>
                            <a:noFill/>
                          </a:ln>
                          <a:solidFill>
                            <a:srgbClr val="000000"/>
                          </a:solidFill>
                          <a:effectLst/>
                          <a:latin typeface="Tw Cen MT" pitchFamily="34" charset="0"/>
                          <a:cs typeface="Times New Roman" pitchFamily="18" charset="0"/>
                        </a:rPr>
                        <a:t>$482,775</a:t>
                      </a:r>
                      <a:endParaRPr kumimoji="0" lang="en-US" sz="1000" b="0" i="0" u="none" strike="noStrike" cap="none" normalizeH="0" baseline="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dirty="0">
                          <a:ln>
                            <a:noFill/>
                          </a:ln>
                          <a:solidFill>
                            <a:srgbClr val="000000"/>
                          </a:solidFill>
                          <a:effectLst/>
                          <a:latin typeface="Tw Cen MT" pitchFamily="34" charset="0"/>
                          <a:cs typeface="Times New Roman" pitchFamily="18" charset="0"/>
                        </a:rPr>
                        <a:t>$1,297,359</a:t>
                      </a:r>
                      <a:endParaRPr kumimoji="0" lang="en-US" sz="1000" b="0" i="0" u="none" strike="noStrike" cap="none" normalizeH="0" baseline="0" dirty="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graphicFrame>
        <p:nvGraphicFramePr>
          <p:cNvPr id="19" name="Table 18">
            <a:extLst>
              <a:ext uri="{FF2B5EF4-FFF2-40B4-BE49-F238E27FC236}">
                <a16:creationId xmlns:a16="http://schemas.microsoft.com/office/drawing/2014/main" id="{8F217EB8-5793-4C6A-8730-988163B51474}"/>
              </a:ext>
            </a:extLst>
          </p:cNvPr>
          <p:cNvGraphicFramePr>
            <a:graphicFrameLocks noGrp="1"/>
          </p:cNvGraphicFramePr>
          <p:nvPr/>
        </p:nvGraphicFramePr>
        <p:xfrm>
          <a:off x="8855436" y="2434711"/>
          <a:ext cx="3015527" cy="914400"/>
        </p:xfrm>
        <a:graphic>
          <a:graphicData uri="http://schemas.openxmlformats.org/drawingml/2006/table">
            <a:tbl>
              <a:tblPr/>
              <a:tblGrid>
                <a:gridCol w="1492134">
                  <a:extLst>
                    <a:ext uri="{9D8B030D-6E8A-4147-A177-3AD203B41FA5}">
                      <a16:colId xmlns:a16="http://schemas.microsoft.com/office/drawing/2014/main" val="20000"/>
                    </a:ext>
                  </a:extLst>
                </a:gridCol>
                <a:gridCol w="1523393">
                  <a:extLst>
                    <a:ext uri="{9D8B030D-6E8A-4147-A177-3AD203B41FA5}">
                      <a16:colId xmlns:a16="http://schemas.microsoft.com/office/drawing/2014/main" val="20001"/>
                    </a:ext>
                  </a:extLst>
                </a:gridCol>
              </a:tblGrid>
              <a:tr h="457200">
                <a:tc>
                  <a:txBody>
                    <a:bodyPr/>
                    <a:lstStyle/>
                    <a:p>
                      <a:pPr marL="0" marR="0" lvl="0" indent="0" algn="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dirty="0">
                          <a:ln>
                            <a:noFill/>
                          </a:ln>
                          <a:solidFill>
                            <a:schemeClr val="tx1"/>
                          </a:solidFill>
                          <a:effectLst/>
                          <a:latin typeface="Tw Cen MT" pitchFamily="34" charset="0"/>
                          <a:cs typeface="Times New Roman" pitchFamily="18" charset="0"/>
                        </a:rPr>
                        <a:t>Appreciation</a:t>
                      </a:r>
                      <a:endParaRPr kumimoji="0" lang="en-US" sz="10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dirty="0">
                          <a:ln>
                            <a:noFill/>
                          </a:ln>
                          <a:solidFill>
                            <a:srgbClr val="000000"/>
                          </a:solidFill>
                          <a:effectLst/>
                          <a:latin typeface="Tw Cen MT" pitchFamily="34" charset="0"/>
                          <a:cs typeface="Times New Roman" pitchFamily="18" charset="0"/>
                        </a:rPr>
                        <a:t>$897,359</a:t>
                      </a:r>
                      <a:endParaRPr kumimoji="0" lang="en-US" sz="1000" b="0" i="0" u="none" strike="noStrike" cap="none" normalizeH="0" baseline="0" dirty="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57200">
                <a:tc>
                  <a:txBody>
                    <a:bodyPr/>
                    <a:lstStyle/>
                    <a:p>
                      <a:pPr marL="0" marR="0" lvl="0" indent="0" algn="r" defTabSz="914400" rtl="0" eaLnBrk="1" fontAlgn="base" latinLnBrk="0" hangingPunct="1">
                        <a:lnSpc>
                          <a:spcPct val="100000"/>
                        </a:lnSpc>
                        <a:spcBef>
                          <a:spcPts val="900"/>
                        </a:spcBef>
                        <a:spcAft>
                          <a:spcPts val="900"/>
                        </a:spcAft>
                        <a:buClrTx/>
                        <a:buSzTx/>
                        <a:buFontTx/>
                        <a:buNone/>
                        <a:tabLst/>
                      </a:pPr>
                      <a:r>
                        <a:rPr kumimoji="0" lang="en-US" sz="1800" b="1" i="0" u="none" strike="noStrike" cap="none" normalizeH="0" baseline="0" dirty="0">
                          <a:ln>
                            <a:noFill/>
                          </a:ln>
                          <a:solidFill>
                            <a:schemeClr val="tx1"/>
                          </a:solidFill>
                          <a:effectLst/>
                          <a:latin typeface="Tw Cen MT" pitchFamily="34" charset="0"/>
                          <a:cs typeface="Times New Roman" pitchFamily="18" charset="0"/>
                        </a:rPr>
                        <a:t>Principal</a:t>
                      </a:r>
                      <a:endParaRPr kumimoji="0" lang="en-US" sz="1000" b="0"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p>
                      <a:pPr marL="0" marR="0" lvl="0" indent="0" algn="ctr" defTabSz="914400" rtl="0" eaLnBrk="1" fontAlgn="base" latinLnBrk="0" hangingPunct="1">
                        <a:lnSpc>
                          <a:spcPct val="100000"/>
                        </a:lnSpc>
                        <a:spcBef>
                          <a:spcPts val="900"/>
                        </a:spcBef>
                        <a:spcAft>
                          <a:spcPts val="900"/>
                        </a:spcAft>
                        <a:buClrTx/>
                        <a:buSzTx/>
                        <a:buFontTx/>
                        <a:buNone/>
                        <a:tabLst/>
                      </a:pPr>
                      <a:r>
                        <a:rPr kumimoji="0" lang="en-US" sz="1800" b="0" i="0" u="none" strike="noStrike" cap="none" normalizeH="0" baseline="0" dirty="0">
                          <a:ln>
                            <a:noFill/>
                          </a:ln>
                          <a:solidFill>
                            <a:srgbClr val="000000"/>
                          </a:solidFill>
                          <a:effectLst/>
                          <a:latin typeface="Tw Cen MT" pitchFamily="34" charset="0"/>
                          <a:cs typeface="Times New Roman" pitchFamily="18" charset="0"/>
                        </a:rPr>
                        <a:t>$400,000</a:t>
                      </a:r>
                      <a:endParaRPr kumimoji="0" lang="en-US" sz="1000" b="0" i="0" u="none" strike="noStrike" cap="none" normalizeH="0" baseline="0" dirty="0">
                        <a:ln>
                          <a:noFill/>
                        </a:ln>
                        <a:solidFill>
                          <a:srgbClr val="000000"/>
                        </a:solidFill>
                        <a:effectLst/>
                        <a:latin typeface="Times New Roman" pitchFamily="18" charset="0"/>
                        <a:cs typeface="Times New Roman" pitchFamily="18"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pic>
        <p:nvPicPr>
          <p:cNvPr id="4" name="Picture 3" descr="A screenshot of a computer&#10;&#10;Description automatically generated with medium confidence">
            <a:extLst>
              <a:ext uri="{FF2B5EF4-FFF2-40B4-BE49-F238E27FC236}">
                <a16:creationId xmlns:a16="http://schemas.microsoft.com/office/drawing/2014/main" id="{F84CDF39-28BB-4A5C-B574-B8584872860A}"/>
              </a:ext>
            </a:extLst>
          </p:cNvPr>
          <p:cNvPicPr>
            <a:picLocks noChangeAspect="1"/>
          </p:cNvPicPr>
          <p:nvPr/>
        </p:nvPicPr>
        <p:blipFill rotWithShape="1">
          <a:blip r:embed="rId4">
            <a:extLst>
              <a:ext uri="{28A0092B-C50C-407E-A947-70E740481C1C}">
                <a14:useLocalDpi xmlns:a14="http://schemas.microsoft.com/office/drawing/2010/main" val="0"/>
              </a:ext>
            </a:extLst>
          </a:blip>
          <a:srcRect l="80378" t="51911" r="2068"/>
          <a:stretch/>
        </p:blipFill>
        <p:spPr>
          <a:xfrm>
            <a:off x="9258171" y="3417889"/>
            <a:ext cx="2418630" cy="3346450"/>
          </a:xfrm>
          <a:prstGeom prst="rect">
            <a:avLst/>
          </a:prstGeom>
        </p:spPr>
      </p:pic>
    </p:spTree>
    <p:custDataLst>
      <p:tags r:id="rId1"/>
    </p:custDataLst>
    <p:extLst>
      <p:ext uri="{BB962C8B-B14F-4D97-AF65-F5344CB8AC3E}">
        <p14:creationId xmlns:p14="http://schemas.microsoft.com/office/powerpoint/2010/main" val="69009211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74215"/>
                                        </p:tgtEl>
                                        <p:attrNameLst>
                                          <p:attrName>style.visibility</p:attrName>
                                        </p:attrNameLst>
                                      </p:cBhvr>
                                      <p:to>
                                        <p:strVal val="visible"/>
                                      </p:to>
                                    </p:set>
                                    <p:animEffect transition="in" filter="fade">
                                      <p:cBhvr>
                                        <p:cTn id="7" dur="500"/>
                                        <p:tgtEl>
                                          <p:spTgt spid="13742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4215"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25" name="Straight Connector 24"/>
          <p:cNvCxnSpPr/>
          <p:nvPr/>
        </p:nvCxnSpPr>
        <p:spPr>
          <a:xfrm rot="10800000">
            <a:off x="4348293" y="4114800"/>
            <a:ext cx="5029200" cy="1588"/>
          </a:xfrm>
          <a:prstGeom prst="line">
            <a:avLst/>
          </a:prstGeom>
          <a:ln w="762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4339" name="Rectangle 2"/>
          <p:cNvSpPr>
            <a:spLocks noGrp="1" noChangeArrowheads="1"/>
          </p:cNvSpPr>
          <p:nvPr>
            <p:ph type="title"/>
          </p:nvPr>
        </p:nvSpPr>
        <p:spPr/>
        <p:txBody>
          <a:bodyPr/>
          <a:lstStyle/>
          <a:p>
            <a:pPr eaLnBrk="1" hangingPunct="1"/>
            <a:r>
              <a:rPr lang="en-US"/>
              <a:t>Opportunity Cost </a:t>
            </a:r>
            <a:r>
              <a:rPr lang="en-US" sz="3200"/>
              <a:t>($400,000 cash)</a:t>
            </a:r>
            <a:endParaRPr lang="en-US"/>
          </a:p>
        </p:txBody>
      </p:sp>
      <p:sp>
        <p:nvSpPr>
          <p:cNvPr id="14342" name="Footer Placeholder 18"/>
          <p:cNvSpPr>
            <a:spLocks noGrp="1"/>
          </p:cNvSpPr>
          <p:nvPr>
            <p:ph type="ftr" sz="quarter" idx="17"/>
          </p:nvPr>
        </p:nvSpPr>
        <p:spPr bwMode="auto">
          <a:ln>
            <a:miter lim="800000"/>
            <a:headEnd/>
            <a:tailEnd/>
          </a:ln>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sp>
        <p:nvSpPr>
          <p:cNvPr id="15" name="Rounded Rectangle 14"/>
          <p:cNvSpPr/>
          <p:nvPr/>
        </p:nvSpPr>
        <p:spPr>
          <a:xfrm>
            <a:off x="4195893" y="4267200"/>
            <a:ext cx="2286000" cy="1371600"/>
          </a:xfrm>
          <a:prstGeom prst="roundRect">
            <a:avLst/>
          </a:prstGeom>
          <a:ln>
            <a:solidFill>
              <a:srgbClr val="FFFFFF"/>
            </a:solidFill>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$400,000 mortgage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7% interest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$2,661 mo. payment </a:t>
            </a:r>
          </a:p>
        </p:txBody>
      </p:sp>
      <p:sp>
        <p:nvSpPr>
          <p:cNvPr id="16" name="Rounded Rectangle 15"/>
          <p:cNvSpPr/>
          <p:nvPr/>
        </p:nvSpPr>
        <p:spPr>
          <a:xfrm>
            <a:off x="6710493" y="4267200"/>
            <a:ext cx="2514600" cy="1371600"/>
          </a:xfrm>
          <a:prstGeom prst="roundRect">
            <a:avLst/>
          </a:prstGeom>
          <a:ln>
            <a:solidFill>
              <a:srgbClr val="FFFFFF"/>
            </a:solidFill>
          </a:ln>
          <a:effectLst>
            <a:outerShdw blurRad="50800" dist="38100" dir="2700000" algn="tl" rotWithShape="0">
              <a:prstClr val="black">
                <a:alpha val="40000"/>
              </a:prstClr>
            </a:outerShdw>
          </a:effectLst>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$400,000 investment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7% interest*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Tw Cen MT"/>
                <a:ea typeface="+mn-ea"/>
                <a:cs typeface="+mn-cs"/>
              </a:rPr>
              <a:t>$3,246,598</a:t>
            </a:r>
          </a:p>
        </p:txBody>
      </p:sp>
      <p:sp>
        <p:nvSpPr>
          <p:cNvPr id="28" name="Rounded Rectangle 27"/>
          <p:cNvSpPr/>
          <p:nvPr/>
        </p:nvSpPr>
        <p:spPr>
          <a:xfrm>
            <a:off x="4195893" y="2590800"/>
            <a:ext cx="2286000" cy="1371600"/>
          </a:xfrm>
          <a:prstGeom prst="roundRect">
            <a:avLst/>
          </a:prstGeom>
          <a:ln>
            <a:solidFill>
              <a:srgbClr val="FFFFFF"/>
            </a:solidFill>
          </a:ln>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$400,000 cash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(no payment)</a:t>
            </a:r>
          </a:p>
        </p:txBody>
      </p:sp>
      <p:sp>
        <p:nvSpPr>
          <p:cNvPr id="29" name="Rounded Rectangle 28"/>
          <p:cNvSpPr/>
          <p:nvPr/>
        </p:nvSpPr>
        <p:spPr>
          <a:xfrm>
            <a:off x="6710493" y="2590800"/>
            <a:ext cx="2514600" cy="1371600"/>
          </a:xfrm>
          <a:prstGeom prst="roundRect">
            <a:avLst/>
          </a:prstGeom>
          <a:ln>
            <a:solidFill>
              <a:srgbClr val="FFFFFF"/>
            </a:solidFill>
          </a:ln>
        </p:spPr>
        <p:style>
          <a:lnRef idx="3">
            <a:schemeClr val="lt1"/>
          </a:lnRef>
          <a:fillRef idx="1">
            <a:schemeClr val="accent1"/>
          </a:fillRef>
          <a:effectRef idx="1">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$2,661 mo. investment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w Cen MT"/>
                <a:ea typeface="+mn-ea"/>
                <a:cs typeface="+mn-cs"/>
              </a:rPr>
              <a:t>7% interest*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prstClr val="white"/>
                </a:solidFill>
                <a:effectLst/>
                <a:uLnTx/>
                <a:uFillTx/>
                <a:latin typeface="Tw Cen MT"/>
                <a:ea typeface="+mn-ea"/>
                <a:cs typeface="+mn-cs"/>
              </a:rPr>
              <a:t>$2,588,778</a:t>
            </a:r>
          </a:p>
        </p:txBody>
      </p:sp>
      <p:pic>
        <p:nvPicPr>
          <p:cNvPr id="30" name="Picture 29" descr="415_N_Huron_2002_DSchmiedeke_650.jpg"/>
          <p:cNvPicPr>
            <a:picLocks noChangeAspect="1"/>
          </p:cNvPicPr>
          <p:nvPr/>
        </p:nvPicPr>
        <p:blipFill>
          <a:blip r:embed="rId4" cstate="print"/>
          <a:stretch>
            <a:fillRect/>
          </a:stretch>
        </p:blipFill>
        <p:spPr>
          <a:xfrm>
            <a:off x="734574" y="2286132"/>
            <a:ext cx="2981236" cy="19859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1" name="TextBox 30"/>
          <p:cNvSpPr txBox="1">
            <a:spLocks noChangeArrowheads="1"/>
          </p:cNvSpPr>
          <p:nvPr/>
        </p:nvSpPr>
        <p:spPr bwMode="auto">
          <a:xfrm>
            <a:off x="4272094" y="1981201"/>
            <a:ext cx="4532313" cy="461963"/>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Tw Cen MT" pitchFamily="34" charset="0"/>
                <a:ea typeface="+mn-ea"/>
                <a:cs typeface="+mn-cs"/>
              </a:rPr>
              <a:t>House For Sale:  Price = $400,000</a:t>
            </a:r>
          </a:p>
        </p:txBody>
      </p:sp>
      <p:sp>
        <p:nvSpPr>
          <p:cNvPr id="32" name="TextBox 31"/>
          <p:cNvSpPr txBox="1">
            <a:spLocks noChangeArrowheads="1"/>
          </p:cNvSpPr>
          <p:nvPr/>
        </p:nvSpPr>
        <p:spPr bwMode="auto">
          <a:xfrm>
            <a:off x="9072374" y="3623101"/>
            <a:ext cx="2286637" cy="830997"/>
          </a:xfrm>
          <a:prstGeom prst="rect">
            <a:avLst/>
          </a:prstGeom>
          <a:noFill/>
          <a:ln w="9525">
            <a:noFill/>
            <a:miter lim="800000"/>
            <a:headEnd/>
            <a:tailEnd/>
          </a:ln>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w Cen MT" pitchFamily="34" charset="0"/>
                <a:ea typeface="+mn-ea"/>
                <a:cs typeface="+mn-cs"/>
              </a:rPr>
              <a:t>Cost Difference = $657,820</a:t>
            </a:r>
          </a:p>
        </p:txBody>
      </p:sp>
      <p:cxnSp>
        <p:nvCxnSpPr>
          <p:cNvPr id="20" name="Shape 19"/>
          <p:cNvCxnSpPr>
            <a:stCxn id="29" idx="2"/>
            <a:endCxn id="16" idx="2"/>
          </p:cNvCxnSpPr>
          <p:nvPr/>
        </p:nvCxnSpPr>
        <p:spPr>
          <a:xfrm rot="5400000">
            <a:off x="7129594" y="4800601"/>
            <a:ext cx="1676400" cy="3175"/>
          </a:xfrm>
          <a:prstGeom prst="bentConnector5">
            <a:avLst>
              <a:gd name="adj1" fmla="val 9659"/>
              <a:gd name="adj2" fmla="val -45977432"/>
              <a:gd name="adj3" fmla="val 111932"/>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4995993" y="3162300"/>
            <a:ext cx="1981200" cy="1905000"/>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rot="16200000" flipH="1">
            <a:off x="5872293" y="3429000"/>
            <a:ext cx="1371600" cy="914400"/>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3801186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right)">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nodeType="clickEffect">
                                  <p:stCondLst>
                                    <p:cond delay="0"/>
                                  </p:stCondLst>
                                  <p:childTnLst>
                                    <p:animEffect transition="out" filter="fade">
                                      <p:cBhvr>
                                        <p:cTn id="36" dur="500"/>
                                        <p:tgtEl>
                                          <p:spTgt spid="23"/>
                                        </p:tgtEl>
                                      </p:cBhvr>
                                    </p:animEffect>
                                    <p:set>
                                      <p:cBhvr>
                                        <p:cTn id="37" dur="1" fill="hold">
                                          <p:stCondLst>
                                            <p:cond delay="499"/>
                                          </p:stCondLst>
                                        </p:cTn>
                                        <p:tgtEl>
                                          <p:spTgt spid="23"/>
                                        </p:tgtEl>
                                        <p:attrNameLst>
                                          <p:attrName>style.visibility</p:attrName>
                                        </p:attrNameLst>
                                      </p:cBhvr>
                                      <p:to>
                                        <p:strVal val="hidden"/>
                                      </p:to>
                                    </p:se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26"/>
                                        </p:tgtEl>
                                      </p:cBhvr>
                                    </p:animEffect>
                                    <p:set>
                                      <p:cBhvr>
                                        <p:cTn id="51" dur="1" fill="hold">
                                          <p:stCondLst>
                                            <p:cond delay="499"/>
                                          </p:stCondLst>
                                        </p:cTn>
                                        <p:tgtEl>
                                          <p:spTgt spid="26"/>
                                        </p:tgtEl>
                                        <p:attrNameLst>
                                          <p:attrName>style.visibility</p:attrName>
                                        </p:attrNameLst>
                                      </p:cBhvr>
                                      <p:to>
                                        <p:strVal val="hidden"/>
                                      </p:to>
                                    </p:set>
                                  </p:childTnLst>
                                </p:cTn>
                              </p:par>
                            </p:childTnLst>
                          </p:cTn>
                        </p:par>
                        <p:par>
                          <p:cTn id="52" fill="hold">
                            <p:stCondLst>
                              <p:cond delay="500"/>
                            </p:stCondLst>
                            <p:childTnLst>
                              <p:par>
                                <p:cTn id="53" presetID="10" presetClass="exit" presetSubtype="0" fill="hold" nodeType="afterEffect">
                                  <p:stCondLst>
                                    <p:cond delay="0"/>
                                  </p:stCondLst>
                                  <p:childTnLst>
                                    <p:animEffect transition="out" filter="fade">
                                      <p:cBhvr>
                                        <p:cTn id="54" dur="500"/>
                                        <p:tgtEl>
                                          <p:spTgt spid="25"/>
                                        </p:tgtEl>
                                      </p:cBhvr>
                                    </p:animEffect>
                                    <p:set>
                                      <p:cBhvr>
                                        <p:cTn id="55" dur="1" fill="hold">
                                          <p:stCondLst>
                                            <p:cond delay="499"/>
                                          </p:stCondLst>
                                        </p:cTn>
                                        <p:tgtEl>
                                          <p:spTgt spid="25"/>
                                        </p:tgtEl>
                                        <p:attrNameLst>
                                          <p:attrName>style.visibility</p:attrName>
                                        </p:attrNameLst>
                                      </p:cBhvr>
                                      <p:to>
                                        <p:strVal val="hidden"/>
                                      </p:to>
                                    </p:set>
                                  </p:childTnLst>
                                </p:cTn>
                              </p:par>
                            </p:childTnLst>
                          </p:cTn>
                        </p:par>
                        <p:par>
                          <p:cTn id="56" fill="hold">
                            <p:stCondLst>
                              <p:cond delay="1000"/>
                            </p:stCondLst>
                            <p:childTnLst>
                              <p:par>
                                <p:cTn id="57" presetID="22" presetClass="entr" presetSubtype="1"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2000"/>
                                        <p:tgtEl>
                                          <p:spTgt spid="20"/>
                                        </p:tgtEl>
                                      </p:cBhvr>
                                    </p:animEffect>
                                  </p:childTnLst>
                                </p:cTn>
                              </p:par>
                            </p:childTnLst>
                          </p:cTn>
                        </p:par>
                        <p:par>
                          <p:cTn id="60" fill="hold">
                            <p:stCondLst>
                              <p:cond delay="3000"/>
                            </p:stCondLst>
                            <p:childTnLst>
                              <p:par>
                                <p:cTn id="61" presetID="10"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8" grpId="0" animBg="1"/>
      <p:bldP spid="29" grpId="0" animBg="1"/>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Text Box 3"/>
          <p:cNvSpPr txBox="1">
            <a:spLocks noChangeArrowheads="1"/>
          </p:cNvSpPr>
          <p:nvPr/>
        </p:nvSpPr>
        <p:spPr bwMode="auto">
          <a:xfrm>
            <a:off x="702130" y="2233053"/>
            <a:ext cx="5092566" cy="4016484"/>
          </a:xfrm>
          <a:prstGeom prst="rect">
            <a:avLst/>
          </a:prstGeom>
          <a:noFill/>
          <a:ln w="9525">
            <a:noFill/>
            <a:miter lim="800000"/>
            <a:headEnd/>
            <a:tailEnd/>
          </a:ln>
        </p:spPr>
        <p:txBody>
          <a:bodyPr wrap="square">
            <a:spAutoFit/>
          </a:bodyPr>
          <a:lstStyle/>
          <a:p>
            <a:pPr marL="457200" marR="0" lvl="0" indent="-457200" algn="l" defTabSz="914400" rtl="0" eaLnBrk="1" fontAlgn="base" latinLnBrk="0" hangingPunct="1">
              <a:lnSpc>
                <a:spcPct val="100000"/>
              </a:lnSpc>
              <a:spcBef>
                <a:spcPct val="60000"/>
              </a:spcBef>
              <a:spcAft>
                <a:spcPct val="0"/>
              </a:spcAft>
              <a:buClr>
                <a:srgbClr val="9BBB59"/>
              </a:buClr>
              <a:buSzTx/>
              <a:buFont typeface="Wingdings" pitchFamily="2" charset="2"/>
              <a:buChar char="§"/>
              <a:tabLst/>
              <a:defRPr/>
            </a:pPr>
            <a:r>
              <a:rPr kumimoji="0" lang="en-US" sz="2800" b="1" i="0" u="none" strike="noStrike" kern="1200" cap="none" spc="0" normalizeH="0" baseline="0" noProof="0" dirty="0">
                <a:ln>
                  <a:noFill/>
                </a:ln>
                <a:solidFill>
                  <a:prstClr val="black"/>
                </a:solidFill>
                <a:effectLst/>
                <a:uLnTx/>
                <a:uFillTx/>
                <a:latin typeface="Arial" charset="0"/>
                <a:ea typeface="+mn-ea"/>
                <a:cs typeface="+mn-cs"/>
              </a:rPr>
              <a:t>EPR™ - Key Location, Location, Location consideration to answer common questions.</a:t>
            </a:r>
            <a:br>
              <a:rPr kumimoji="0" lang="en-US" sz="2800" b="1" i="0" u="none" strike="noStrike" kern="1200" cap="none" spc="0" normalizeH="0" baseline="0" noProof="0" dirty="0">
                <a:ln>
                  <a:noFill/>
                </a:ln>
                <a:solidFill>
                  <a:srgbClr val="FF00FF"/>
                </a:solidFill>
                <a:effectLst/>
                <a:uLnTx/>
                <a:uFillTx/>
                <a:latin typeface="Arial" charset="0"/>
                <a:ea typeface="+mn-ea"/>
                <a:cs typeface="+mn-cs"/>
              </a:rPr>
            </a:br>
            <a:endParaRPr kumimoji="0" lang="en-US" sz="2800" b="1" i="0" u="none" strike="noStrike" kern="1200" cap="none" spc="0" normalizeH="0" baseline="0" noProof="0" dirty="0">
              <a:ln>
                <a:noFill/>
              </a:ln>
              <a:solidFill>
                <a:srgbClr val="FF00FF"/>
              </a:solidFill>
              <a:effectLst/>
              <a:uLnTx/>
              <a:uFillTx/>
              <a:latin typeface="Arial" charset="0"/>
              <a:ea typeface="+mn-ea"/>
              <a:cs typeface="+mn-cs"/>
            </a:endParaRPr>
          </a:p>
          <a:p>
            <a:pPr marL="457200" marR="0" lvl="0" indent="-457200" algn="l" defTabSz="914400" rtl="0" eaLnBrk="1" fontAlgn="base" latinLnBrk="0" hangingPunct="1">
              <a:lnSpc>
                <a:spcPct val="100000"/>
              </a:lnSpc>
              <a:spcBef>
                <a:spcPts val="1200"/>
              </a:spcBef>
              <a:spcAft>
                <a:spcPct val="0"/>
              </a:spcAft>
              <a:buClr>
                <a:srgbClr val="9BBB59"/>
              </a:buClr>
              <a:buSzTx/>
              <a:buFont typeface="Wingdings" pitchFamily="2" charset="2"/>
              <a:buChar char="§"/>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Big down payment?</a:t>
            </a:r>
          </a:p>
          <a:p>
            <a:pPr marL="457200" marR="0" lvl="0" indent="-457200" algn="l" defTabSz="914400" rtl="0" eaLnBrk="1" fontAlgn="base" latinLnBrk="0" hangingPunct="1">
              <a:lnSpc>
                <a:spcPct val="100000"/>
              </a:lnSpc>
              <a:spcBef>
                <a:spcPts val="1200"/>
              </a:spcBef>
              <a:spcAft>
                <a:spcPct val="0"/>
              </a:spcAft>
              <a:buClr>
                <a:srgbClr val="9BBB59"/>
              </a:buClr>
              <a:buSzTx/>
              <a:buFont typeface="Wingdings" pitchFamily="2" charset="2"/>
              <a:buChar char="§"/>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15-year or 30-year mortgage?</a:t>
            </a:r>
          </a:p>
          <a:p>
            <a:pPr marL="457200" marR="0" lvl="0" indent="-457200" algn="l" defTabSz="914400" rtl="0" eaLnBrk="1" fontAlgn="base" latinLnBrk="0" hangingPunct="1">
              <a:lnSpc>
                <a:spcPct val="100000"/>
              </a:lnSpc>
              <a:spcBef>
                <a:spcPts val="1200"/>
              </a:spcBef>
              <a:spcAft>
                <a:spcPct val="0"/>
              </a:spcAft>
              <a:buClr>
                <a:srgbClr val="9BBB59"/>
              </a:buClr>
              <a:buSzTx/>
              <a:buFont typeface="Wingdings" pitchFamily="2" charset="2"/>
              <a:buChar char="§"/>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Make extra principal payments?</a:t>
            </a:r>
          </a:p>
          <a:p>
            <a:pPr marL="457200" marR="0" lvl="0" indent="-457200" algn="l" defTabSz="914400" rtl="0" eaLnBrk="1" fontAlgn="base" latinLnBrk="0" hangingPunct="1">
              <a:lnSpc>
                <a:spcPct val="100000"/>
              </a:lnSpc>
              <a:spcBef>
                <a:spcPts val="600"/>
              </a:spcBef>
              <a:spcAft>
                <a:spcPct val="0"/>
              </a:spcAft>
              <a:buClr>
                <a:srgbClr val="9BBB59"/>
              </a:buClr>
              <a:buSzTx/>
              <a:buFont typeface="Wingdings" pitchFamily="2" charset="2"/>
              <a:buChar char="§"/>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Interest rate is main cost factor?</a:t>
            </a:r>
          </a:p>
        </p:txBody>
      </p:sp>
      <p:sp>
        <p:nvSpPr>
          <p:cNvPr id="35843" name="Rectangle 4"/>
          <p:cNvSpPr>
            <a:spLocks noGrp="1" noChangeArrowheads="1"/>
          </p:cNvSpPr>
          <p:nvPr>
            <p:ph type="title"/>
          </p:nvPr>
        </p:nvSpPr>
        <p:spPr/>
        <p:txBody>
          <a:bodyPr/>
          <a:lstStyle/>
          <a:p>
            <a:pPr eaLnBrk="1" hangingPunct="1"/>
            <a:r>
              <a:rPr lang="en-US" dirty="0"/>
              <a:t>EPR</a:t>
            </a:r>
            <a:r>
              <a:rPr lang="en-US" sz="3600" dirty="0"/>
              <a:t>™ - Effective Percentage Rate</a:t>
            </a:r>
            <a:endParaRPr lang="en-US" dirty="0"/>
          </a:p>
        </p:txBody>
      </p:sp>
      <p:sp>
        <p:nvSpPr>
          <p:cNvPr id="35846" name="Footer Placeholder 13"/>
          <p:cNvSpPr>
            <a:spLocks noGrp="1"/>
          </p:cNvSpPr>
          <p:nvPr>
            <p:ph type="ftr" sz="quarter" idx="17"/>
          </p:nvPr>
        </p:nvSpPr>
        <p:spPr bwMode="auto">
          <a:ln>
            <a:miter lim="800000"/>
            <a:headEnd/>
            <a:tailEnd/>
          </a:ln>
        </p:spPr>
        <p:txBody>
          <a:bodyPr vert="horz" wrap="square" lIns="91440" tIns="45720" rIns="91440" bIns="45720" numCol="1" rtlCol="0"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pic>
        <p:nvPicPr>
          <p:cNvPr id="3" name="Picture 2" descr="Diagram&#10;&#10;Description automatically generated">
            <a:extLst>
              <a:ext uri="{FF2B5EF4-FFF2-40B4-BE49-F238E27FC236}">
                <a16:creationId xmlns:a16="http://schemas.microsoft.com/office/drawing/2014/main" id="{229561FB-459C-45C1-A3EC-A5260811F8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5782" y="2233053"/>
            <a:ext cx="4674641" cy="3945103"/>
          </a:xfrm>
          <a:prstGeom prst="rect">
            <a:avLst/>
          </a:prstGeom>
        </p:spPr>
      </p:pic>
    </p:spTree>
    <p:custDataLst>
      <p:tags r:id="rId1"/>
    </p:custDataLst>
    <p:extLst>
      <p:ext uri="{BB962C8B-B14F-4D97-AF65-F5344CB8AC3E}">
        <p14:creationId xmlns:p14="http://schemas.microsoft.com/office/powerpoint/2010/main" val="50763106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dirty="0"/>
              <a:t>Let’s Finish with a Quiz</a:t>
            </a:r>
          </a:p>
        </p:txBody>
      </p:sp>
      <p:sp>
        <p:nvSpPr>
          <p:cNvPr id="11268" name="Footer Placeholder 3"/>
          <p:cNvSpPr>
            <a:spLocks noGrp="1"/>
          </p:cNvSpPr>
          <p:nvPr>
            <p:ph type="ftr" sz="quarter" idx="16"/>
          </p:nvPr>
        </p:nvSpPr>
        <p:spPr bwMode="auto">
          <a:ln>
            <a:miter lim="800000"/>
            <a:headEnd/>
            <a:tailEnd/>
          </a:ln>
        </p:spPr>
        <p:txBody>
          <a:bodyPr vert="horz" wrap="square" lIns="91440" tIns="45720" rIns="91440" bIns="45720" numCol="1" anchor="ctr"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1F497D"/>
                </a:solidFill>
                <a:effectLst/>
                <a:uLnTx/>
                <a:uFillTx/>
                <a:latin typeface="Tw Cen MT"/>
                <a:ea typeface="+mn-ea"/>
                <a:cs typeface="+mn-cs"/>
              </a:rPr>
              <a:t>(c) SMPL Mortgage/</a:t>
            </a:r>
            <a:r>
              <a:rPr kumimoji="0" lang="en-US" sz="1400" b="0" i="0" u="none" strike="noStrike" kern="1200" cap="none" spc="0" normalizeH="0" baseline="0" noProof="0" dirty="0" err="1">
                <a:ln>
                  <a:noFill/>
                </a:ln>
                <a:solidFill>
                  <a:srgbClr val="1F497D"/>
                </a:solidFill>
                <a:effectLst/>
                <a:uLnTx/>
                <a:uFillTx/>
                <a:latin typeface="Tw Cen MT"/>
                <a:ea typeface="+mn-ea"/>
                <a:cs typeface="+mn-cs"/>
              </a:rPr>
              <a:t>KendallTodd</a:t>
            </a:r>
            <a:r>
              <a:rPr kumimoji="0" lang="en-US" sz="1400" b="0" i="0" u="none" strike="noStrike" kern="1200" cap="none" spc="0" normalizeH="0" baseline="0" noProof="0" dirty="0">
                <a:ln>
                  <a:noFill/>
                </a:ln>
                <a:solidFill>
                  <a:srgbClr val="1F497D"/>
                </a:solidFill>
                <a:effectLst/>
                <a:uLnTx/>
                <a:uFillTx/>
                <a:latin typeface="Tw Cen MT"/>
                <a:ea typeface="+mn-ea"/>
                <a:cs typeface="+mn-cs"/>
              </a:rPr>
              <a:t> . - All Rights Reserved</a:t>
            </a:r>
          </a:p>
        </p:txBody>
      </p:sp>
      <p:graphicFrame>
        <p:nvGraphicFramePr>
          <p:cNvPr id="8" name="Content Placeholder 7"/>
          <p:cNvGraphicFramePr>
            <a:graphicFrameLocks noGrp="1"/>
          </p:cNvGraphicFramePr>
          <p:nvPr>
            <p:ph sz="quarter" idx="13"/>
            <p:custDataLst>
              <p:tags r:id="rId2"/>
            </p:custDataLst>
          </p:nvPr>
        </p:nvGraphicFramePr>
        <p:xfrm>
          <a:off x="1905000" y="1879600"/>
          <a:ext cx="7924800" cy="42164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1271" name="Text Placeholder 6"/>
          <p:cNvSpPr>
            <a:spLocks noGrp="1"/>
          </p:cNvSpPr>
          <p:nvPr>
            <p:ph type="body" sz="quarter" idx="14"/>
          </p:nvPr>
        </p:nvSpPr>
        <p:spPr>
          <a:xfrm rot="5400000">
            <a:off x="7867650" y="3952875"/>
            <a:ext cx="4857750" cy="457200"/>
          </a:xfrm>
        </p:spPr>
        <p:txBody>
          <a:bodyPr/>
          <a:lstStyle/>
          <a:p>
            <a:pPr eaLnBrk="1" hangingPunct="1"/>
            <a:r>
              <a:rPr lang="en-US"/>
              <a:t>     </a:t>
            </a:r>
          </a:p>
        </p:txBody>
      </p:sp>
    </p:spTree>
    <p:custDataLst>
      <p:tags r:id="rId1"/>
    </p:custDataLst>
    <p:extLst>
      <p:ext uri="{BB962C8B-B14F-4D97-AF65-F5344CB8AC3E}">
        <p14:creationId xmlns:p14="http://schemas.microsoft.com/office/powerpoint/2010/main" val="26753411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graphicEl>
                                              <a:dgm id="{509ACB55-3342-49CE-A0AF-4DE95D7F5DE4}"/>
                                            </p:graphicEl>
                                          </p:spTgt>
                                        </p:tgtEl>
                                        <p:attrNameLst>
                                          <p:attrName>style.visibility</p:attrName>
                                        </p:attrNameLst>
                                      </p:cBhvr>
                                      <p:to>
                                        <p:strVal val="visible"/>
                                      </p:to>
                                    </p:set>
                                    <p:animEffect transition="in" filter="fade">
                                      <p:cBhvr>
                                        <p:cTn id="7" dur="500"/>
                                        <p:tgtEl>
                                          <p:spTgt spid="8">
                                            <p:graphicEl>
                                              <a:dgm id="{509ACB55-3342-49CE-A0AF-4DE95D7F5DE4}"/>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graphicEl>
                                              <a:dgm id="{6201F86A-E8AB-4E3E-B7DA-82CF3C6866BB}"/>
                                            </p:graphicEl>
                                          </p:spTgt>
                                        </p:tgtEl>
                                        <p:attrNameLst>
                                          <p:attrName>style.visibility</p:attrName>
                                        </p:attrNameLst>
                                      </p:cBhvr>
                                      <p:to>
                                        <p:strVal val="visible"/>
                                      </p:to>
                                    </p:set>
                                    <p:animEffect transition="in" filter="fade">
                                      <p:cBhvr>
                                        <p:cTn id="11" dur="500"/>
                                        <p:tgtEl>
                                          <p:spTgt spid="8">
                                            <p:graphicEl>
                                              <a:dgm id="{6201F86A-E8AB-4E3E-B7DA-82CF3C6866BB}"/>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graphicEl>
                                              <a:dgm id="{FEB7EEF2-1B89-42D2-9E75-CA481C9786BC}"/>
                                            </p:graphicEl>
                                          </p:spTgt>
                                        </p:tgtEl>
                                        <p:attrNameLst>
                                          <p:attrName>style.visibility</p:attrName>
                                        </p:attrNameLst>
                                      </p:cBhvr>
                                      <p:to>
                                        <p:strVal val="visible"/>
                                      </p:to>
                                    </p:set>
                                    <p:animEffect transition="in" filter="fade">
                                      <p:cBhvr>
                                        <p:cTn id="15" dur="500"/>
                                        <p:tgtEl>
                                          <p:spTgt spid="8">
                                            <p:graphicEl>
                                              <a:dgm id="{FEB7EEF2-1B89-42D2-9E75-CA481C9786BC}"/>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graphicEl>
                                              <a:dgm id="{CD9B8DFF-66C0-4525-AEDF-86CC990478C4}"/>
                                            </p:graphicEl>
                                          </p:spTgt>
                                        </p:tgtEl>
                                        <p:attrNameLst>
                                          <p:attrName>style.visibility</p:attrName>
                                        </p:attrNameLst>
                                      </p:cBhvr>
                                      <p:to>
                                        <p:strVal val="visible"/>
                                      </p:to>
                                    </p:set>
                                    <p:animEffect transition="in" filter="fade">
                                      <p:cBhvr>
                                        <p:cTn id="20" dur="500"/>
                                        <p:tgtEl>
                                          <p:spTgt spid="8">
                                            <p:graphicEl>
                                              <a:dgm id="{CD9B8DFF-66C0-4525-AEDF-86CC990478C4}"/>
                                            </p:graphicEl>
                                          </p:spTgt>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8">
                                            <p:graphicEl>
                                              <a:dgm id="{FF44073A-2A3C-43A3-8B89-1231BC05B88A}"/>
                                            </p:graphicEl>
                                          </p:spTgt>
                                        </p:tgtEl>
                                        <p:attrNameLst>
                                          <p:attrName>style.visibility</p:attrName>
                                        </p:attrNameLst>
                                      </p:cBhvr>
                                      <p:to>
                                        <p:strVal val="visible"/>
                                      </p:to>
                                    </p:set>
                                    <p:animEffect transition="in" filter="fade">
                                      <p:cBhvr>
                                        <p:cTn id="24" dur="500"/>
                                        <p:tgtEl>
                                          <p:spTgt spid="8">
                                            <p:graphicEl>
                                              <a:dgm id="{FF44073A-2A3C-43A3-8B89-1231BC05B88A}"/>
                                            </p:graphicEl>
                                          </p:spTgt>
                                        </p:tgtEl>
                                      </p:cBhvr>
                                    </p:animEffect>
                                  </p:childTnLst>
                                </p:cTn>
                              </p:par>
                            </p:childTnLst>
                          </p:cTn>
                        </p:par>
                        <p:par>
                          <p:cTn id="25" fill="hold">
                            <p:stCondLst>
                              <p:cond delay="1000"/>
                            </p:stCondLst>
                            <p:childTnLst>
                              <p:par>
                                <p:cTn id="26" presetID="10" presetClass="entr" presetSubtype="0" fill="hold" grpId="0" nodeType="afterEffect">
                                  <p:stCondLst>
                                    <p:cond delay="0"/>
                                  </p:stCondLst>
                                  <p:childTnLst>
                                    <p:set>
                                      <p:cBhvr>
                                        <p:cTn id="27" dur="1" fill="hold">
                                          <p:stCondLst>
                                            <p:cond delay="0"/>
                                          </p:stCondLst>
                                        </p:cTn>
                                        <p:tgtEl>
                                          <p:spTgt spid="8">
                                            <p:graphicEl>
                                              <a:dgm id="{E4610A17-DB90-4CCA-B25D-1902EAC453AB}"/>
                                            </p:graphicEl>
                                          </p:spTgt>
                                        </p:tgtEl>
                                        <p:attrNameLst>
                                          <p:attrName>style.visibility</p:attrName>
                                        </p:attrNameLst>
                                      </p:cBhvr>
                                      <p:to>
                                        <p:strVal val="visible"/>
                                      </p:to>
                                    </p:set>
                                    <p:animEffect transition="in" filter="fade">
                                      <p:cBhvr>
                                        <p:cTn id="28" dur="500"/>
                                        <p:tgtEl>
                                          <p:spTgt spid="8">
                                            <p:graphicEl>
                                              <a:dgm id="{E4610A17-DB90-4CCA-B25D-1902EAC453AB}"/>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8">
                                            <p:graphicEl>
                                              <a:dgm id="{58598ABC-E54C-4CEB-B4C1-DC89835D841E}"/>
                                            </p:graphicEl>
                                          </p:spTgt>
                                        </p:tgtEl>
                                        <p:attrNameLst>
                                          <p:attrName>style.visibility</p:attrName>
                                        </p:attrNameLst>
                                      </p:cBhvr>
                                      <p:to>
                                        <p:strVal val="visible"/>
                                      </p:to>
                                    </p:set>
                                    <p:animEffect transition="in" filter="fade">
                                      <p:cBhvr>
                                        <p:cTn id="33" dur="500"/>
                                        <p:tgtEl>
                                          <p:spTgt spid="8">
                                            <p:graphicEl>
                                              <a:dgm id="{58598ABC-E54C-4CEB-B4C1-DC89835D841E}"/>
                                            </p:graphicEl>
                                          </p:spTgt>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8">
                                            <p:graphicEl>
                                              <a:dgm id="{C9A8E4EA-0B01-49AD-AAAC-23EE238D67A6}"/>
                                            </p:graphicEl>
                                          </p:spTgt>
                                        </p:tgtEl>
                                        <p:attrNameLst>
                                          <p:attrName>style.visibility</p:attrName>
                                        </p:attrNameLst>
                                      </p:cBhvr>
                                      <p:to>
                                        <p:strVal val="visible"/>
                                      </p:to>
                                    </p:set>
                                    <p:animEffect transition="in" filter="fade">
                                      <p:cBhvr>
                                        <p:cTn id="37" dur="500"/>
                                        <p:tgtEl>
                                          <p:spTgt spid="8">
                                            <p:graphicEl>
                                              <a:dgm id="{C9A8E4EA-0B01-49AD-AAAC-23EE238D67A6}"/>
                                            </p:graphicEl>
                                          </p:spTgt>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8">
                                            <p:graphicEl>
                                              <a:dgm id="{B9DD30B8-C1E9-4C49-8571-C115C848A988}"/>
                                            </p:graphicEl>
                                          </p:spTgt>
                                        </p:tgtEl>
                                        <p:attrNameLst>
                                          <p:attrName>style.visibility</p:attrName>
                                        </p:attrNameLst>
                                      </p:cBhvr>
                                      <p:to>
                                        <p:strVal val="visible"/>
                                      </p:to>
                                    </p:set>
                                    <p:animEffect transition="in" filter="fade">
                                      <p:cBhvr>
                                        <p:cTn id="41" dur="500"/>
                                        <p:tgtEl>
                                          <p:spTgt spid="8">
                                            <p:graphicEl>
                                              <a:dgm id="{B9DD30B8-C1E9-4C49-8571-C115C848A988}"/>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8">
                                            <p:graphicEl>
                                              <a:dgm id="{CB6225C5-D121-484D-A39C-7BFA578EDE8D}"/>
                                            </p:graphicEl>
                                          </p:spTgt>
                                        </p:tgtEl>
                                        <p:attrNameLst>
                                          <p:attrName>style.visibility</p:attrName>
                                        </p:attrNameLst>
                                      </p:cBhvr>
                                      <p:to>
                                        <p:strVal val="visible"/>
                                      </p:to>
                                    </p:set>
                                    <p:animEffect transition="in" filter="fade">
                                      <p:cBhvr>
                                        <p:cTn id="46" dur="500"/>
                                        <p:tgtEl>
                                          <p:spTgt spid="8">
                                            <p:graphicEl>
                                              <a:dgm id="{CB6225C5-D121-484D-A39C-7BFA578EDE8D}"/>
                                            </p:graphicEl>
                                          </p:spTgt>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8">
                                            <p:graphicEl>
                                              <a:dgm id="{2A6A1E33-9D59-40C8-9149-C51341609845}"/>
                                            </p:graphicEl>
                                          </p:spTgt>
                                        </p:tgtEl>
                                        <p:attrNameLst>
                                          <p:attrName>style.visibility</p:attrName>
                                        </p:attrNameLst>
                                      </p:cBhvr>
                                      <p:to>
                                        <p:strVal val="visible"/>
                                      </p:to>
                                    </p:set>
                                    <p:animEffect transition="in" filter="fade">
                                      <p:cBhvr>
                                        <p:cTn id="50" dur="500"/>
                                        <p:tgtEl>
                                          <p:spTgt spid="8">
                                            <p:graphicEl>
                                              <a:dgm id="{2A6A1E33-9D59-40C8-9149-C51341609845}"/>
                                            </p:graphicEl>
                                          </p:spTgt>
                                        </p:tgtEl>
                                      </p:cBhvr>
                                    </p:animEffect>
                                  </p:childTnLst>
                                </p:cTn>
                              </p:par>
                            </p:childTnLst>
                          </p:cTn>
                        </p:par>
                        <p:par>
                          <p:cTn id="51" fill="hold">
                            <p:stCondLst>
                              <p:cond delay="1000"/>
                            </p:stCondLst>
                            <p:childTnLst>
                              <p:par>
                                <p:cTn id="52" presetID="10" presetClass="entr" presetSubtype="0" fill="hold" grpId="0" nodeType="afterEffect">
                                  <p:stCondLst>
                                    <p:cond delay="0"/>
                                  </p:stCondLst>
                                  <p:childTnLst>
                                    <p:set>
                                      <p:cBhvr>
                                        <p:cTn id="53" dur="1" fill="hold">
                                          <p:stCondLst>
                                            <p:cond delay="0"/>
                                          </p:stCondLst>
                                        </p:cTn>
                                        <p:tgtEl>
                                          <p:spTgt spid="8">
                                            <p:graphicEl>
                                              <a:dgm id="{92D9BE96-6098-454D-B2B9-6B29B61389E6}"/>
                                            </p:graphicEl>
                                          </p:spTgt>
                                        </p:tgtEl>
                                        <p:attrNameLst>
                                          <p:attrName>style.visibility</p:attrName>
                                        </p:attrNameLst>
                                      </p:cBhvr>
                                      <p:to>
                                        <p:strVal val="visible"/>
                                      </p:to>
                                    </p:set>
                                    <p:animEffect transition="in" filter="fade">
                                      <p:cBhvr>
                                        <p:cTn id="54" dur="500"/>
                                        <p:tgtEl>
                                          <p:spTgt spid="8">
                                            <p:graphicEl>
                                              <a:dgm id="{92D9BE96-6098-454D-B2B9-6B29B61389E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3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Rectangle 34">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36">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Rectangle 38">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4E2D3DB-7D1A-E44B-B91A-DEFFFBAABCBF}"/>
              </a:ext>
            </a:extLst>
          </p:cNvPr>
          <p:cNvSpPr txBox="1"/>
          <p:nvPr/>
        </p:nvSpPr>
        <p:spPr>
          <a:xfrm>
            <a:off x="1383564" y="348865"/>
            <a:ext cx="9718111" cy="157644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Light" panose="020F0302020204030204"/>
                <a:ea typeface="+mn-ea"/>
                <a:cs typeface="+mn-cs"/>
              </a:rPr>
              <a:t>The Borrow Smart Solution</a:t>
            </a:r>
          </a:p>
        </p:txBody>
      </p:sp>
      <p:graphicFrame>
        <p:nvGraphicFramePr>
          <p:cNvPr id="5" name="TextBox 2">
            <a:extLst>
              <a:ext uri="{FF2B5EF4-FFF2-40B4-BE49-F238E27FC236}">
                <a16:creationId xmlns:a16="http://schemas.microsoft.com/office/drawing/2014/main" id="{E807F011-DF9C-4BE9-B0E0-251956422DAD}"/>
              </a:ext>
            </a:extLst>
          </p:cNvPr>
          <p:cNvGraphicFramePr/>
          <p:nvPr>
            <p:extLst>
              <p:ext uri="{D42A27DB-BD31-4B8C-83A1-F6EECF244321}">
                <p14:modId xmlns:p14="http://schemas.microsoft.com/office/powerpoint/2010/main" val="1387529871"/>
              </p:ext>
            </p:extLst>
          </p:nvPr>
        </p:nvGraphicFramePr>
        <p:xfrm>
          <a:off x="1307364" y="2670582"/>
          <a:ext cx="9324831" cy="3123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8" name="Plus Sign 47">
            <a:extLst>
              <a:ext uri="{FF2B5EF4-FFF2-40B4-BE49-F238E27FC236}">
                <a16:creationId xmlns:a16="http://schemas.microsoft.com/office/drawing/2014/main" id="{2E95ADBF-468D-4679-9662-9C909CCBFA18}"/>
              </a:ext>
            </a:extLst>
          </p:cNvPr>
          <p:cNvSpPr/>
          <p:nvPr/>
        </p:nvSpPr>
        <p:spPr>
          <a:xfrm>
            <a:off x="5443953" y="3554568"/>
            <a:ext cx="1051652" cy="1193838"/>
          </a:xfrm>
          <a:prstGeom prst="mathPlus">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7666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7C98A213-5994-475E-B327-DC6EC27FB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AEF52B-495D-E8E6-5AEB-4DBF73359C24}"/>
              </a:ext>
            </a:extLst>
          </p:cNvPr>
          <p:cNvSpPr>
            <a:spLocks noGrp="1"/>
          </p:cNvSpPr>
          <p:nvPr>
            <p:ph type="title"/>
          </p:nvPr>
        </p:nvSpPr>
        <p:spPr>
          <a:xfrm>
            <a:off x="638881" y="670218"/>
            <a:ext cx="10909640" cy="1065836"/>
          </a:xfrm>
        </p:spPr>
        <p:txBody>
          <a:bodyPr vert="horz" lIns="91440" tIns="45720" rIns="91440" bIns="45720" rtlCol="0" anchor="ctr">
            <a:normAutofit/>
          </a:bodyPr>
          <a:lstStyle/>
          <a:p>
            <a:pPr algn="ctr"/>
            <a:r>
              <a:rPr lang="en-US" sz="4800" b="1"/>
              <a:t>Published Education</a:t>
            </a:r>
          </a:p>
        </p:txBody>
      </p:sp>
      <p:sp>
        <p:nvSpPr>
          <p:cNvPr id="33" name="sketch line">
            <a:extLst>
              <a:ext uri="{FF2B5EF4-FFF2-40B4-BE49-F238E27FC236}">
                <a16:creationId xmlns:a16="http://schemas.microsoft.com/office/drawing/2014/main" id="{4B030A0D-0DAD-4A99-89BB-419527D6A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89376" y="1800088"/>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53DE641F-9215-3881-D488-D71AE657789C}"/>
              </a:ext>
            </a:extLst>
          </p:cNvPr>
          <p:cNvPicPr>
            <a:picLocks noChangeAspect="1"/>
          </p:cNvPicPr>
          <p:nvPr/>
        </p:nvPicPr>
        <p:blipFill>
          <a:blip r:embed="rId2"/>
          <a:stretch>
            <a:fillRect/>
          </a:stretch>
        </p:blipFill>
        <p:spPr>
          <a:xfrm>
            <a:off x="8799576" y="2497394"/>
            <a:ext cx="2592029" cy="3600041"/>
          </a:xfrm>
          <a:prstGeom prst="rect">
            <a:avLst/>
          </a:prstGeom>
        </p:spPr>
      </p:pic>
      <p:pic>
        <p:nvPicPr>
          <p:cNvPr id="11" name="Picture 10">
            <a:extLst>
              <a:ext uri="{FF2B5EF4-FFF2-40B4-BE49-F238E27FC236}">
                <a16:creationId xmlns:a16="http://schemas.microsoft.com/office/drawing/2014/main" id="{9E36B3B6-BD44-B20D-A80C-FBA29A971062}"/>
              </a:ext>
            </a:extLst>
          </p:cNvPr>
          <p:cNvPicPr>
            <a:picLocks noChangeAspect="1"/>
          </p:cNvPicPr>
          <p:nvPr/>
        </p:nvPicPr>
        <p:blipFill>
          <a:blip r:embed="rId3"/>
          <a:stretch>
            <a:fillRect/>
          </a:stretch>
        </p:blipFill>
        <p:spPr>
          <a:xfrm>
            <a:off x="638881" y="2497006"/>
            <a:ext cx="2601029" cy="3600041"/>
          </a:xfrm>
          <a:prstGeom prst="rect">
            <a:avLst/>
          </a:prstGeom>
        </p:spPr>
      </p:pic>
      <p:pic>
        <p:nvPicPr>
          <p:cNvPr id="5" name="Picture 4">
            <a:extLst>
              <a:ext uri="{FF2B5EF4-FFF2-40B4-BE49-F238E27FC236}">
                <a16:creationId xmlns:a16="http://schemas.microsoft.com/office/drawing/2014/main" id="{F70266C7-E89C-E641-D43B-C54DAA05B272}"/>
              </a:ext>
            </a:extLst>
          </p:cNvPr>
          <p:cNvPicPr>
            <a:picLocks noChangeAspect="1"/>
          </p:cNvPicPr>
          <p:nvPr/>
        </p:nvPicPr>
        <p:blipFill>
          <a:blip r:embed="rId4"/>
          <a:stretch>
            <a:fillRect/>
          </a:stretch>
        </p:blipFill>
        <p:spPr>
          <a:xfrm>
            <a:off x="4703185" y="2587741"/>
            <a:ext cx="2781031" cy="3600041"/>
          </a:xfrm>
          <a:prstGeom prst="rect">
            <a:avLst/>
          </a:prstGeom>
        </p:spPr>
      </p:pic>
    </p:spTree>
    <p:extLst>
      <p:ext uri="{BB962C8B-B14F-4D97-AF65-F5344CB8AC3E}">
        <p14:creationId xmlns:p14="http://schemas.microsoft.com/office/powerpoint/2010/main" val="124172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A7E57D-A035-D95A-272D-B864EFF9A6D1}"/>
              </a:ext>
            </a:extLst>
          </p:cNvPr>
          <p:cNvSpPr>
            <a:spLocks noGrp="1"/>
          </p:cNvSpPr>
          <p:nvPr>
            <p:ph type="title"/>
          </p:nvPr>
        </p:nvSpPr>
        <p:spPr>
          <a:xfrm>
            <a:off x="640080" y="325369"/>
            <a:ext cx="4368602" cy="1956841"/>
          </a:xfrm>
        </p:spPr>
        <p:txBody>
          <a:bodyPr anchor="b">
            <a:normAutofit fontScale="90000"/>
          </a:bodyPr>
          <a:lstStyle/>
          <a:p>
            <a:r>
              <a:rPr lang="en-US" sz="5400"/>
              <a:t>SMPL Mortgage and C2 Financial</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group of people posing for a photo&#10;&#10;Description automatically generated">
            <a:extLst>
              <a:ext uri="{FF2B5EF4-FFF2-40B4-BE49-F238E27FC236}">
                <a16:creationId xmlns:a16="http://schemas.microsoft.com/office/drawing/2014/main" id="{4D1BCA4B-D912-6F3C-9103-78BBD20084FD}"/>
              </a:ext>
            </a:extLst>
          </p:cNvPr>
          <p:cNvPicPr>
            <a:picLocks noChangeAspect="1"/>
          </p:cNvPicPr>
          <p:nvPr/>
        </p:nvPicPr>
        <p:blipFill rotWithShape="1">
          <a:blip r:embed="rId2">
            <a:extLst>
              <a:ext uri="{28A0092B-C50C-407E-A947-70E740481C1C}">
                <a14:useLocalDpi xmlns:a14="http://schemas.microsoft.com/office/drawing/2010/main" val="0"/>
              </a:ext>
            </a:extLst>
          </a:blip>
          <a:srcRect l="13264" r="11509"/>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5" descr="A blue circle with white text&#10;&#10;Description automatically generated">
            <a:extLst>
              <a:ext uri="{FF2B5EF4-FFF2-40B4-BE49-F238E27FC236}">
                <a16:creationId xmlns:a16="http://schemas.microsoft.com/office/drawing/2014/main" id="{CE7BC950-AFBA-180E-0EF9-F646422A44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1376" y="2843787"/>
            <a:ext cx="3028950" cy="1408932"/>
          </a:xfrm>
          <a:prstGeom prst="rect">
            <a:avLst/>
          </a:prstGeom>
        </p:spPr>
      </p:pic>
      <p:pic>
        <p:nvPicPr>
          <p:cNvPr id="1026" name="Picture 2" descr="C2 Financial">
            <a:extLst>
              <a:ext uri="{FF2B5EF4-FFF2-40B4-BE49-F238E27FC236}">
                <a16:creationId xmlns:a16="http://schemas.microsoft.com/office/drawing/2014/main" id="{CDCC34C9-DED1-A60C-7B3F-6E0B11DBE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1376" y="4564452"/>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602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1409505-E160-464E-8021-DACB9BD32079}"/>
            </a:ext>
          </a:extLst>
        </p:cNvPr>
        <p:cNvGrpSpPr/>
        <p:nvPr/>
      </p:nvGrpSpPr>
      <p:grpSpPr>
        <a:xfrm>
          <a:off x="0" y="0"/>
          <a:ext cx="0" cy="0"/>
          <a:chOff x="0" y="0"/>
          <a:chExt cx="0" cy="0"/>
        </a:xfrm>
      </p:grpSpPr>
      <p:pic>
        <p:nvPicPr>
          <p:cNvPr id="23" name="Picture 4" descr="Orange ball in sea of white bouncing balls">
            <a:extLst>
              <a:ext uri="{FF2B5EF4-FFF2-40B4-BE49-F238E27FC236}">
                <a16:creationId xmlns:a16="http://schemas.microsoft.com/office/drawing/2014/main" id="{E6495B30-1040-F691-7943-54BF565F9EF4}"/>
              </a:ext>
            </a:extLst>
          </p:cNvPr>
          <p:cNvPicPr>
            <a:picLocks noChangeAspect="1"/>
          </p:cNvPicPr>
          <p:nvPr/>
        </p:nvPicPr>
        <p:blipFill rotWithShape="1">
          <a:blip r:embed="rId3"/>
          <a:srcRect t="9330" r="1" b="6159"/>
          <a:stretch/>
        </p:blipFill>
        <p:spPr>
          <a:xfrm>
            <a:off x="-3447" y="-1"/>
            <a:ext cx="12195447" cy="6879745"/>
          </a:xfrm>
          <a:prstGeom prst="rect">
            <a:avLst/>
          </a:prstGeom>
        </p:spPr>
      </p:pic>
      <p:sp>
        <p:nvSpPr>
          <p:cNvPr id="28" name="Rectangle 27">
            <a:extLst>
              <a:ext uri="{FF2B5EF4-FFF2-40B4-BE49-F238E27FC236}">
                <a16:creationId xmlns:a16="http://schemas.microsoft.com/office/drawing/2014/main" id="{4D60F200-5EB0-B223-2439-C96C67F0FE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589414" y="-733991"/>
            <a:ext cx="3020876" cy="12206596"/>
          </a:xfrm>
          <a:prstGeom prst="rect">
            <a:avLst/>
          </a:prstGeom>
          <a:gradFill flip="none" rotWithShape="1">
            <a:gsLst>
              <a:gs pos="21000">
                <a:srgbClr val="000000">
                  <a:alpha val="62000"/>
                </a:srgbClr>
              </a:gs>
              <a:gs pos="100000">
                <a:srgbClr val="00000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6567EA8-C72D-4B9B-D23F-6B2E9F9C9F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6" y="0"/>
            <a:ext cx="2843402" cy="6879745"/>
          </a:xfrm>
          <a:prstGeom prst="rect">
            <a:avLst/>
          </a:prstGeom>
          <a:gradFill flip="none" rotWithShape="1">
            <a:gsLst>
              <a:gs pos="5000">
                <a:schemeClr val="accent2"/>
              </a:gs>
              <a:gs pos="49000">
                <a:schemeClr val="accent5">
                  <a:lumMod val="60000"/>
                  <a:lumOff val="40000"/>
                  <a:alpha val="0"/>
                </a:schemeClr>
              </a:gs>
            </a:gsLst>
            <a:lin ang="9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FEFBFA78-9360-1E01-5448-6D5AE0A326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8704" y="21736"/>
            <a:ext cx="3152862" cy="6858008"/>
          </a:xfrm>
          <a:prstGeom prst="rect">
            <a:avLst/>
          </a:prstGeom>
          <a:gradFill flip="none" rotWithShape="1">
            <a:gsLst>
              <a:gs pos="5000">
                <a:schemeClr val="accent5">
                  <a:alpha val="48000"/>
                </a:schemeClr>
              </a:gs>
              <a:gs pos="42000">
                <a:schemeClr val="accent5">
                  <a:alpha val="0"/>
                </a:schemeClr>
              </a:gs>
            </a:gsLst>
            <a:lin ang="1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740453C-744F-DB3A-47EC-15EACE1DC1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47" y="5288433"/>
            <a:ext cx="12199706" cy="1591311"/>
          </a:xfrm>
          <a:prstGeom prst="rect">
            <a:avLst/>
          </a:prstGeom>
          <a:gradFill flip="none" rotWithShape="1">
            <a:gsLst>
              <a:gs pos="0">
                <a:schemeClr val="accent2"/>
              </a:gs>
              <a:gs pos="49000">
                <a:schemeClr val="accent2">
                  <a:alpha val="0"/>
                </a:schemeClr>
              </a:gs>
            </a:gsLst>
            <a:lin ang="588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6" name="Rectangle 35">
            <a:extLst>
              <a:ext uri="{FF2B5EF4-FFF2-40B4-BE49-F238E27FC236}">
                <a16:creationId xmlns:a16="http://schemas.microsoft.com/office/drawing/2014/main" id="{B6924B03-77BD-EAE3-2854-43363FF8E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96" y="2224929"/>
            <a:ext cx="3866773" cy="5442859"/>
          </a:xfrm>
          <a:prstGeom prst="rect">
            <a:avLst/>
          </a:prstGeom>
          <a:gradFill flip="none" rotWithShape="1">
            <a:gsLst>
              <a:gs pos="0">
                <a:schemeClr val="accent5"/>
              </a:gs>
              <a:gs pos="54000">
                <a:schemeClr val="accent5">
                  <a:lumMod val="60000"/>
                  <a:lumOff val="40000"/>
                  <a:alpha val="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091642-39D4-50F6-16B0-B5D450C93F68}"/>
              </a:ext>
            </a:extLst>
          </p:cNvPr>
          <p:cNvSpPr>
            <a:spLocks noGrp="1"/>
          </p:cNvSpPr>
          <p:nvPr>
            <p:ph type="title"/>
          </p:nvPr>
        </p:nvSpPr>
        <p:spPr>
          <a:xfrm>
            <a:off x="859028" y="4121944"/>
            <a:ext cx="7927785" cy="1620665"/>
          </a:xfrm>
        </p:spPr>
        <p:txBody>
          <a:bodyPr vert="horz" lIns="91440" tIns="45720" rIns="91440" bIns="45720" rtlCol="0" anchor="b">
            <a:normAutofit/>
          </a:bodyPr>
          <a:lstStyle/>
          <a:p>
            <a:r>
              <a:rPr lang="en-US" sz="4000" dirty="0">
                <a:solidFill>
                  <a:srgbClr val="FFFFFF"/>
                </a:solidFill>
              </a:rPr>
              <a:t>Next Action?</a:t>
            </a:r>
          </a:p>
        </p:txBody>
      </p:sp>
    </p:spTree>
    <p:extLst>
      <p:ext uri="{BB962C8B-B14F-4D97-AF65-F5344CB8AC3E}">
        <p14:creationId xmlns:p14="http://schemas.microsoft.com/office/powerpoint/2010/main" val="26053073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NNOTATION_TYPE_1" val="0"/>
  <p:tag name="ANNOTATION_START_1" val="43.4"/>
  <p:tag name="ANNOTATION_END_1" val="44.2"/>
  <p:tag name="ANNOTATION_TOP_1" val="496"/>
  <p:tag name="ANNOTATION_LEFT_1" val="87"/>
  <p:tag name="ANNOTATION_WIDTH_1" val="150"/>
  <p:tag name="ANNOTATION_HEIGHT_1" val="150"/>
  <p:tag name="ANNOTATION_ANIMATION_1" val="3"/>
  <p:tag name="ANNOTATION_ROTATION_1" val="0"/>
  <p:tag name="ANNOTATION_SUB_TYPE_1" val="2"/>
  <p:tag name="ANNOTATION_LOOP_COUNT_1" val="1"/>
  <p:tag name="ANNOTATION_BOX_RADIUS_1" val="0"/>
  <p:tag name="ANNOTATION_SCALE_1" val="100"/>
  <p:tag name="ANNOTATION_BORDER_ALPHA_1" val="100"/>
  <p:tag name="ANNOTATION_BORDER_COLOR_1" val="16777215"/>
  <p:tag name="ANNOTATION_FILL_COLOR_1" val="683492"/>
  <p:tag name="ANNOTATION_FILL_ALPHA_1" val="100"/>
  <p:tag name="ANNOTATION_BORDER_WIDTH_1" val="2"/>
  <p:tag name="ANNOTATION_SLIDE_WIDTH_1" val="960"/>
  <p:tag name="ANNOTATION_SLIDE_HEIGHT_1" val="720"/>
  <p:tag name="ANNOTATION_TYPE_2" val="0"/>
  <p:tag name="ANNOTATION_START_2" val="44.2"/>
  <p:tag name="ANNOTATION_END_2" val="45.1"/>
  <p:tag name="ANNOTATION_TOP_2" val="503"/>
  <p:tag name="ANNOTATION_LEFT_2" val="305"/>
  <p:tag name="ANNOTATION_WIDTH_2" val="150"/>
  <p:tag name="ANNOTATION_HEIGHT_2" val="150"/>
  <p:tag name="ANNOTATION_ANIMATION_2" val="3"/>
  <p:tag name="ANNOTATION_ROTATION_2" val="0"/>
  <p:tag name="ANNOTATION_SUB_TYPE_2" val="2"/>
  <p:tag name="ANNOTATION_LOOP_COUNT_2" val="1"/>
  <p:tag name="ANNOTATION_BOX_RADIUS_2" val="0"/>
  <p:tag name="ANNOTATION_SCALE_2" val="100"/>
  <p:tag name="ANNOTATION_BORDER_ALPHA_2" val="100"/>
  <p:tag name="ANNOTATION_BORDER_COLOR_2" val="16777215"/>
  <p:tag name="ANNOTATION_FILL_COLOR_2" val="683492"/>
  <p:tag name="ANNOTATION_FILL_ALPHA_2" val="100"/>
  <p:tag name="ANNOTATION_BORDER_WIDTH_2" val="2"/>
  <p:tag name="ANNOTATION_SLIDE_WIDTH_2" val="960"/>
  <p:tag name="ANNOTATION_SLIDE_HEIGHT_2" val="720"/>
  <p:tag name="ANNOTATION_TYPE_3" val="0"/>
  <p:tag name="ANNOTATION_START_3" val="45.1"/>
  <p:tag name="ANNOTATION_END_3" val="46.0"/>
  <p:tag name="ANNOTATION_TOP_3" val="501"/>
  <p:tag name="ANNOTATION_LEFT_3" val="499"/>
  <p:tag name="ANNOTATION_WIDTH_3" val="150"/>
  <p:tag name="ANNOTATION_HEIGHT_3" val="150"/>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NNOTATION_TYPE_4" val="0"/>
  <p:tag name="ANNOTATION_START_4" val="46.0"/>
  <p:tag name="ANNOTATION_TOP_4" val="482"/>
  <p:tag name="ANNOTATION_LEFT_4" val="701"/>
  <p:tag name="ANNOTATION_WIDTH_4" val="150"/>
  <p:tag name="ANNOTATION_HEIGHT_4" val="150"/>
  <p:tag name="ANNOTATION_ANIMATION_4" val="3"/>
  <p:tag name="ANNOTATION_ROTATION_4" val="0"/>
  <p:tag name="ANNOTATION_SUB_TYPE_4" val="2"/>
  <p:tag name="ANNOTATION_LOOP_COUNT_4" val="1"/>
  <p:tag name="ANNOTATION_BOX_RADIUS_4" val="0"/>
  <p:tag name="ANNOTATION_SCALE_4" val="100"/>
  <p:tag name="ANNOTATION_BORDER_ALPHA_4" val="100"/>
  <p:tag name="ANNOTATION_BORDER_COLOR_4" val="16777215"/>
  <p:tag name="ANNOTATION_FILL_COLOR_4" val="683492"/>
  <p:tag name="ANNOTATION_FILL_ALPHA_4" val="100"/>
  <p:tag name="ANNOTATION_BORDER_WIDTH_4" val="2"/>
  <p:tag name="ANNOTATION_SLIDE_WIDTH_4" val="960"/>
  <p:tag name="ANNOTATION_SLIDE_HEIGHT_4" val="720"/>
  <p:tag name="AUDIO_ID" val="1082"/>
  <p:tag name="ARTICULATE_AUDIO_RECORDED" val="1"/>
  <p:tag name="TIMELINE" val="3.8/16.6/24.5/31.8"/>
  <p:tag name="ELAPSEDTIME" val="47.5"/>
  <p:tag name="ANNOTATION_COUNT" val="0"/>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2"/>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CHILD_ITEM_TEXT1" val="A large down payment will save me more money than a small down payment?"/>
  <p:tag name="CHILD_ITEM_TEXT2" val="True"/>
  <p:tag name="CHILD_ITEM_TEXT3" val="False"/>
  <p:tag name="CHILD_ITEM_TEXT4" val="A 15-year mortgage will save me more money over time than a 30-year mortgage?"/>
  <p:tag name="CHILD_ITEM_TEXT5" val="True"/>
  <p:tag name="CHILD_ITEM_TEXT6" val="False"/>
  <p:tag name="CHILD_ITEM_TEXT7" val="Making an extra principal payment saves me money?"/>
  <p:tag name="CHILD_ITEM_TEXT8" val="True"/>
  <p:tag name="CHILD_ITEM_TEXT9" val="False"/>
  <p:tag name="CHILD_ITEM_TEXT10" val="The interest rate is the main factor determining the cost of my mortgage?"/>
  <p:tag name="CHILD_ITEM_TEXT11" val="True"/>
  <p:tag name="CHILD_ITEM_TEXT12" val="False"/>
</p:tagLst>
</file>

<file path=ppt/tags/tag11.xml><?xml version="1.0" encoding="utf-8"?>
<p:tagLst xmlns:a="http://schemas.openxmlformats.org/drawingml/2006/main" xmlns:r="http://schemas.openxmlformats.org/officeDocument/2006/relationships" xmlns:p="http://schemas.openxmlformats.org/presentationml/2006/main">
  <p:tag name="ANNOTATION_TYPE_1" val="2"/>
  <p:tag name="ANNOTATION_START_1" val="24.3"/>
  <p:tag name="ANNOTATION_END_1" val="24.3"/>
  <p:tag name="ANNOTATION_TOP_1" val="-50"/>
  <p:tag name="ANNOTATION_LEFT_1" val="-50"/>
  <p:tag name="ANNOTATION_WIDTH_1" val="1060"/>
  <p:tag name="ANNOTATION_HEIGHT_1" val="820"/>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SLIDE_WIDTH_1" val="960"/>
  <p:tag name="ANNOTATION_SLIDE_HEIGHT_1" val="720"/>
  <p:tag name="ANNOTATION_TYPE_2" val="2"/>
  <p:tag name="ANNOTATION_START_2" val="24.3"/>
  <p:tag name="ANNOTATION_END_2" val="30.5"/>
  <p:tag name="ANNOTATION_TOP_2" val="211"/>
  <p:tag name="ANNOTATION_LEFT_2" val="570"/>
  <p:tag name="ANNOTATION_WIDTH_2" val="208"/>
  <p:tag name="ANNOTATION_HEIGHT_2" val="338"/>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SLIDE_WIDTH_2" val="960"/>
  <p:tag name="ANNOTATION_SLIDE_HEIGHT_2" val="720"/>
  <p:tag name="ANNOTATION_TYPE_3" val="0"/>
  <p:tag name="ANNOTATION_START_3" val="30.5"/>
  <p:tag name="ANNOTATION_END_3" val="37.9"/>
  <p:tag name="ANNOTATION_TOP_3" val="555"/>
  <p:tag name="ANNOTATION_LEFT_3" val="545"/>
  <p:tag name="ANNOTATION_WIDTH_3" val="150"/>
  <p:tag name="ANNOTATION_HEIGHT_3" val="150"/>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NNOTATION_TYPE_4" val="0"/>
  <p:tag name="ANNOTATION_START_4" val="37.9"/>
  <p:tag name="ANNOTATION_END_4" val="45.9"/>
  <p:tag name="ANNOTATION_TOP_4" val="579"/>
  <p:tag name="ANNOTATION_LEFT_4" val="46"/>
  <p:tag name="ANNOTATION_WIDTH_4" val="150"/>
  <p:tag name="ANNOTATION_HEIGHT_4" val="150"/>
  <p:tag name="ANNOTATION_ANIMATION_4" val="3"/>
  <p:tag name="ANNOTATION_ROTATION_4" val="0"/>
  <p:tag name="ANNOTATION_SUB_TYPE_4" val="2"/>
  <p:tag name="ANNOTATION_LOOP_COUNT_4" val="1"/>
  <p:tag name="ANNOTATION_BOX_RADIUS_4" val="0"/>
  <p:tag name="ANNOTATION_SCALE_4" val="100"/>
  <p:tag name="ANNOTATION_BORDER_ALPHA_4" val="100"/>
  <p:tag name="ANNOTATION_BORDER_COLOR_4" val="16777215"/>
  <p:tag name="ANNOTATION_FILL_COLOR_4" val="683492"/>
  <p:tag name="ANNOTATION_FILL_ALPHA_4" val="100"/>
  <p:tag name="ANNOTATION_BORDER_WIDTH_4" val="2"/>
  <p:tag name="ANNOTATION_SLIDE_WIDTH_4" val="960"/>
  <p:tag name="ANNOTATION_SLIDE_HEIGHT_4" val="720"/>
  <p:tag name="ANNOTATION_TYPE_5" val="0"/>
  <p:tag name="ANNOTATION_START_5" val="45.9"/>
  <p:tag name="ANNOTATION_END_5" val="65.1"/>
  <p:tag name="ANNOTATION_TOP_5" val="230"/>
  <p:tag name="ANNOTATION_LEFT_5" val="61"/>
  <p:tag name="ANNOTATION_WIDTH_5" val="150"/>
  <p:tag name="ANNOTATION_HEIGHT_5" val="150"/>
  <p:tag name="ANNOTATION_ANIMATION_5" val="3"/>
  <p:tag name="ANNOTATION_ROTATION_5" val="0"/>
  <p:tag name="ANNOTATION_SUB_TYPE_5" val="2"/>
  <p:tag name="ANNOTATION_LOOP_COUNT_5" val="1"/>
  <p:tag name="ANNOTATION_BOX_RADIUS_5" val="0"/>
  <p:tag name="ANNOTATION_SCALE_5" val="100"/>
  <p:tag name="ANNOTATION_BORDER_ALPHA_5" val="100"/>
  <p:tag name="ANNOTATION_BORDER_COLOR_5" val="16777215"/>
  <p:tag name="ANNOTATION_FILL_COLOR_5" val="683492"/>
  <p:tag name="ANNOTATION_FILL_ALPHA_5" val="100"/>
  <p:tag name="ANNOTATION_BORDER_WIDTH_5" val="2"/>
  <p:tag name="ANNOTATION_SLIDE_WIDTH_5" val="960"/>
  <p:tag name="ANNOTATION_SLIDE_HEIGHT_5" val="720"/>
  <p:tag name="ANNOTATION_TYPE_6" val="0"/>
  <p:tag name="ANNOTATION_START_6" val="65.1"/>
  <p:tag name="ANNOTATION_TOP_6" val="214"/>
  <p:tag name="ANNOTATION_LEFT_6" val="548"/>
  <p:tag name="ANNOTATION_WIDTH_6" val="150"/>
  <p:tag name="ANNOTATION_HEIGHT_6" val="150"/>
  <p:tag name="ANNOTATION_ANIMATION_6" val="3"/>
  <p:tag name="ANNOTATION_ROTATION_6" val="0"/>
  <p:tag name="ANNOTATION_SUB_TYPE_6" val="2"/>
  <p:tag name="ANNOTATION_LOOP_COUNT_6" val="1"/>
  <p:tag name="ANNOTATION_BOX_RADIUS_6" val="0"/>
  <p:tag name="ANNOTATION_SCALE_6" val="100"/>
  <p:tag name="ANNOTATION_BORDER_ALPHA_6" val="100"/>
  <p:tag name="ANNOTATION_BORDER_COLOR_6" val="16777215"/>
  <p:tag name="ANNOTATION_FILL_COLOR_6" val="683492"/>
  <p:tag name="ANNOTATION_FILL_ALPHA_6" val="100"/>
  <p:tag name="ANNOTATION_BORDER_WIDTH_6" val="2"/>
  <p:tag name="ANNOTATION_SLIDE_WIDTH_6" val="960"/>
  <p:tag name="ANNOTATION_SLIDE_HEIGHT_6" val="720"/>
  <p:tag name="AUDIO_ID" val="1083"/>
  <p:tag name="ARTICULATE_AUDIO_RECORDED" val="1"/>
  <p:tag name="TIMELINE" val="8.8/20.2/32.3/42.7"/>
  <p:tag name="ELAPSEDTIME" val="83.3"/>
  <p:tag name="ANNOTATION_COUNT" val="0"/>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2"/>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NNOTATION_TYPE_22" val="0"/>
  <p:tag name="ANNOTATION_START_22" val="250.1"/>
  <p:tag name="ANNOTATION_TOP_22" val="667"/>
  <p:tag name="ANNOTATION_LEFT_22" val="757"/>
  <p:tag name="ANNOTATION_WIDTH_22" val="150"/>
  <p:tag name="ANNOTATION_HEIGHT_22" val="150"/>
  <p:tag name="ANNOTATION_ANIMATION_22" val="3"/>
  <p:tag name="ANNOTATION_ROTATION_22" val="0"/>
  <p:tag name="ANNOTATION_SUB_TYPE_22" val="2"/>
  <p:tag name="ANNOTATION_LOOP_COUNT_22" val="1"/>
  <p:tag name="ANNOTATION_BOX_RADIUS_22" val="0"/>
  <p:tag name="ANNOTATION_SCALE_22" val="100"/>
  <p:tag name="ANNOTATION_BORDER_ALPHA_22" val="100"/>
  <p:tag name="ANNOTATION_BORDER_COLOR_22" val="16777215"/>
  <p:tag name="ANNOTATION_FILL_COLOR_22" val="683492"/>
  <p:tag name="ANNOTATION_FILL_ALPHA_22" val="100"/>
  <p:tag name="ANNOTATION_BORDER_WIDTH_22" val="2"/>
  <p:tag name="ANNOTATION_SLIDE_WIDTH_22" val="960"/>
  <p:tag name="ANNOTATION_SLIDE_HEIGHT_22" val="720"/>
  <p:tag name="ANNOTATION_TYPE_16" val="0"/>
  <p:tag name="ANNOTATION_START_16" val="150.5"/>
  <p:tag name="ANNOTATION_END_16" val="155.9"/>
  <p:tag name="ANNOTATION_TOP_16" val="425"/>
  <p:tag name="ANNOTATION_LEFT_16" val="688"/>
  <p:tag name="ANNOTATION_WIDTH_16" val="150"/>
  <p:tag name="ANNOTATION_HEIGHT_16" val="150"/>
  <p:tag name="ANNOTATION_ANIMATION_16" val="3"/>
  <p:tag name="ANNOTATION_ROTATION_16" val="0"/>
  <p:tag name="ANNOTATION_SUB_TYPE_16" val="2"/>
  <p:tag name="ANNOTATION_LOOP_COUNT_16" val="1"/>
  <p:tag name="ANNOTATION_BOX_RADIUS_16" val="0"/>
  <p:tag name="ANNOTATION_SCALE_16" val="100"/>
  <p:tag name="ANNOTATION_BORDER_ALPHA_16" val="100"/>
  <p:tag name="ANNOTATION_BORDER_COLOR_16" val="16777215"/>
  <p:tag name="ANNOTATION_FILL_COLOR_16" val="683492"/>
  <p:tag name="ANNOTATION_FILL_ALPHA_16" val="100"/>
  <p:tag name="ANNOTATION_BORDER_WIDTH_16" val="2"/>
  <p:tag name="ANNOTATION_SLIDE_WIDTH_16" val="960"/>
  <p:tag name="ANNOTATION_SLIDE_HEIGHT_16" val="720"/>
  <p:tag name="ANNOTATION_TYPE_17" val="0"/>
  <p:tag name="ANNOTATION_START_17" val="155.9"/>
  <p:tag name="ANNOTATION_END_17" val="163.7"/>
  <p:tag name="ANNOTATION_TOP_17" val="576"/>
  <p:tag name="ANNOTATION_LEFT_17" val="695"/>
  <p:tag name="ANNOTATION_WIDTH_17" val="150"/>
  <p:tag name="ANNOTATION_HEIGHT_17" val="150"/>
  <p:tag name="ANNOTATION_ANIMATION_17" val="3"/>
  <p:tag name="ANNOTATION_ROTATION_17" val="0"/>
  <p:tag name="ANNOTATION_SUB_TYPE_17" val="2"/>
  <p:tag name="ANNOTATION_LOOP_COUNT_17" val="1"/>
  <p:tag name="ANNOTATION_BOX_RADIUS_17" val="0"/>
  <p:tag name="ANNOTATION_SCALE_17" val="100"/>
  <p:tag name="ANNOTATION_BORDER_ALPHA_17" val="100"/>
  <p:tag name="ANNOTATION_BORDER_COLOR_17" val="16777215"/>
  <p:tag name="ANNOTATION_FILL_COLOR_17" val="683492"/>
  <p:tag name="ANNOTATION_FILL_ALPHA_17" val="100"/>
  <p:tag name="ANNOTATION_BORDER_WIDTH_17" val="2"/>
  <p:tag name="ANNOTATION_SLIDE_WIDTH_17" val="960"/>
  <p:tag name="ANNOTATION_SLIDE_HEIGHT_17" val="720"/>
  <p:tag name="ANNOTATION_TYPE_18" val="0"/>
  <p:tag name="ANNOTATION_START_18" val="163.7"/>
  <p:tag name="ANNOTATION_END_18" val="182.0"/>
  <p:tag name="ANNOTATION_TOP_18" val="287"/>
  <p:tag name="ANNOTATION_LEFT_18" val="394"/>
  <p:tag name="ANNOTATION_WIDTH_18" val="150"/>
  <p:tag name="ANNOTATION_HEIGHT_18" val="150"/>
  <p:tag name="ANNOTATION_ANIMATION_18" val="3"/>
  <p:tag name="ANNOTATION_ROTATION_18" val="0"/>
  <p:tag name="ANNOTATION_SUB_TYPE_18" val="2"/>
  <p:tag name="ANNOTATION_LOOP_COUNT_18" val="1"/>
  <p:tag name="ANNOTATION_BOX_RADIUS_18" val="0"/>
  <p:tag name="ANNOTATION_SCALE_18" val="100"/>
  <p:tag name="ANNOTATION_BORDER_ALPHA_18" val="100"/>
  <p:tag name="ANNOTATION_BORDER_COLOR_18" val="16777215"/>
  <p:tag name="ANNOTATION_FILL_COLOR_18" val="683492"/>
  <p:tag name="ANNOTATION_FILL_ALPHA_18" val="100"/>
  <p:tag name="ANNOTATION_BORDER_WIDTH_18" val="2"/>
  <p:tag name="ANNOTATION_SLIDE_WIDTH_18" val="960"/>
  <p:tag name="ANNOTATION_SLIDE_HEIGHT_18" val="720"/>
  <p:tag name="ANNOTATION_TYPE_19" val="0"/>
  <p:tag name="ANNOTATION_START_19" val="182.0"/>
  <p:tag name="ANNOTATION_END_19" val="195.0"/>
  <p:tag name="ANNOTATION_TOP_19" val="431"/>
  <p:tag name="ANNOTATION_LEFT_19" val="390"/>
  <p:tag name="ANNOTATION_WIDTH_19" val="150"/>
  <p:tag name="ANNOTATION_HEIGHT_19" val="150"/>
  <p:tag name="ANNOTATION_ANIMATION_19" val="3"/>
  <p:tag name="ANNOTATION_ROTATION_19" val="0"/>
  <p:tag name="ANNOTATION_SUB_TYPE_19" val="2"/>
  <p:tag name="ANNOTATION_LOOP_COUNT_19" val="1"/>
  <p:tag name="ANNOTATION_BOX_RADIUS_19" val="0"/>
  <p:tag name="ANNOTATION_SCALE_19" val="100"/>
  <p:tag name="ANNOTATION_BORDER_ALPHA_19" val="100"/>
  <p:tag name="ANNOTATION_BORDER_COLOR_19" val="16777215"/>
  <p:tag name="ANNOTATION_FILL_COLOR_19" val="683492"/>
  <p:tag name="ANNOTATION_FILL_ALPHA_19" val="100"/>
  <p:tag name="ANNOTATION_BORDER_WIDTH_19" val="2"/>
  <p:tag name="ANNOTATION_SLIDE_WIDTH_19" val="960"/>
  <p:tag name="ANNOTATION_SLIDE_HEIGHT_19" val="720"/>
  <p:tag name="ANNOTATION_TYPE_20" val="0"/>
  <p:tag name="ANNOTATION_START_20" val="195.0"/>
  <p:tag name="ANNOTATION_END_20" val="208.3"/>
  <p:tag name="ANNOTATION_TOP_20" val="607"/>
  <p:tag name="ANNOTATION_LEFT_20" val="409"/>
  <p:tag name="ANNOTATION_WIDTH_20" val="150"/>
  <p:tag name="ANNOTATION_HEIGHT_20" val="150"/>
  <p:tag name="ANNOTATION_ANIMATION_20" val="3"/>
  <p:tag name="ANNOTATION_ROTATION_20" val="0"/>
  <p:tag name="ANNOTATION_SUB_TYPE_20" val="2"/>
  <p:tag name="ANNOTATION_LOOP_COUNT_20" val="1"/>
  <p:tag name="ANNOTATION_BOX_RADIUS_20" val="0"/>
  <p:tag name="ANNOTATION_SCALE_20" val="100"/>
  <p:tag name="ANNOTATION_BORDER_ALPHA_20" val="100"/>
  <p:tag name="ANNOTATION_BORDER_COLOR_20" val="16777215"/>
  <p:tag name="ANNOTATION_FILL_COLOR_20" val="683492"/>
  <p:tag name="ANNOTATION_FILL_ALPHA_20" val="100"/>
  <p:tag name="ANNOTATION_BORDER_WIDTH_20" val="2"/>
  <p:tag name="ANNOTATION_SLIDE_WIDTH_20" val="960"/>
  <p:tag name="ANNOTATION_SLIDE_HEIGHT_20" val="720"/>
  <p:tag name="ANNOTATION_TYPE_21" val="0"/>
  <p:tag name="ANNOTATION_START_21" val="208.3"/>
  <p:tag name="ANNOTATION_TOP_21" val="660"/>
  <p:tag name="ANNOTATION_LEFT_21" val="739"/>
  <p:tag name="ANNOTATION_WIDTH_21" val="150"/>
  <p:tag name="ANNOTATION_HEIGHT_21" val="150"/>
  <p:tag name="ANNOTATION_ANIMATION_21" val="3"/>
  <p:tag name="ANNOTATION_ROTATION_21" val="0"/>
  <p:tag name="ANNOTATION_SUB_TYPE_21" val="2"/>
  <p:tag name="ANNOTATION_LOOP_COUNT_21" val="1"/>
  <p:tag name="ANNOTATION_BOX_RADIUS_21" val="0"/>
  <p:tag name="ANNOTATION_SCALE_21" val="100"/>
  <p:tag name="ANNOTATION_BORDER_ALPHA_21" val="100"/>
  <p:tag name="ANNOTATION_BORDER_COLOR_21" val="16777215"/>
  <p:tag name="ANNOTATION_FILL_COLOR_21" val="683492"/>
  <p:tag name="ANNOTATION_FILL_ALPHA_21" val="100"/>
  <p:tag name="ANNOTATION_BORDER_WIDTH_21" val="2"/>
  <p:tag name="ANNOTATION_SLIDE_WIDTH_21" val="960"/>
  <p:tag name="ANNOTATION_SLIDE_HEIGHT_21" val="720"/>
  <p:tag name="AUDIO_ID" val="1084"/>
  <p:tag name="ARTICULATE_AUDIO_RECORDED" val="1"/>
  <p:tag name="TIMELINE" val="47.1/100.1/103.1/115.5/126.7/133.0/142.2/155.8/157.8/159.0/159.9/183.0"/>
  <p:tag name="ELAPSEDTIME" val="193.4"/>
  <p:tag name="ANNOTATION_TYPE_1" val="0"/>
  <p:tag name="ANNOTATION_START_1" val="19.1"/>
  <p:tag name="ANNOTATION_END_1" val="49.3"/>
  <p:tag name="ANNOTATION_TOP_1" val="335"/>
  <p:tag name="ANNOTATION_LEFT_1" val="491"/>
  <p:tag name="ANNOTATION_WIDTH_1" val="150"/>
  <p:tag name="ANNOTATION_HEIGHT_1" val="150"/>
  <p:tag name="ANNOTATION_ANIMATION_1" val="3"/>
  <p:tag name="ANNOTATION_ROTATION_1" val="0"/>
  <p:tag name="ANNOTATION_SUB_TYPE_1" val="2"/>
  <p:tag name="ANNOTATION_LOOP_COUNT_1" val="1"/>
  <p:tag name="ANNOTATION_BOX_RADIUS_1" val="0"/>
  <p:tag name="ANNOTATION_SCALE_1" val="100"/>
  <p:tag name="ANNOTATION_BORDER_ALPHA_1" val="100"/>
  <p:tag name="ANNOTATION_BORDER_COLOR_1" val="16777215"/>
  <p:tag name="ANNOTATION_FILL_COLOR_1" val="683492"/>
  <p:tag name="ANNOTATION_FILL_ALPHA_1" val="100"/>
  <p:tag name="ANNOTATION_BORDER_WIDTH_1" val="2"/>
  <p:tag name="ANNOTATION_SLIDE_WIDTH_1" val="960"/>
  <p:tag name="ANNOTATION_SLIDE_HEIGHT_1" val="720"/>
  <p:tag name="ANNOTATION_TYPE_2" val="0"/>
  <p:tag name="ANNOTATION_START_2" val="49.3"/>
  <p:tag name="ANNOTATION_END_2" val="50.4"/>
  <p:tag name="ANNOTATION_TOP_2" val="426"/>
  <p:tag name="ANNOTATION_LEFT_2" val="473"/>
  <p:tag name="ANNOTATION_WIDTH_2" val="150"/>
  <p:tag name="ANNOTATION_HEIGHT_2" val="150"/>
  <p:tag name="ANNOTATION_ANIMATION_2" val="3"/>
  <p:tag name="ANNOTATION_ROTATION_2" val="0"/>
  <p:tag name="ANNOTATION_SUB_TYPE_2" val="2"/>
  <p:tag name="ANNOTATION_LOOP_COUNT_2" val="1"/>
  <p:tag name="ANNOTATION_BOX_RADIUS_2" val="0"/>
  <p:tag name="ANNOTATION_SCALE_2" val="100"/>
  <p:tag name="ANNOTATION_BORDER_ALPHA_2" val="100"/>
  <p:tag name="ANNOTATION_BORDER_COLOR_2" val="16777215"/>
  <p:tag name="ANNOTATION_FILL_COLOR_2" val="683492"/>
  <p:tag name="ANNOTATION_FILL_ALPHA_2" val="100"/>
  <p:tag name="ANNOTATION_BORDER_WIDTH_2" val="2"/>
  <p:tag name="ANNOTATION_SLIDE_WIDTH_2" val="960"/>
  <p:tag name="ANNOTATION_SLIDE_HEIGHT_2" val="720"/>
  <p:tag name="ANNOTATION_TYPE_3" val="0"/>
  <p:tag name="ANNOTATION_START_3" val="50.4"/>
  <p:tag name="ANNOTATION_END_3" val="52.8"/>
  <p:tag name="ANNOTATION_TOP_3" val="566"/>
  <p:tag name="ANNOTATION_LEFT_3" val="470"/>
  <p:tag name="ANNOTATION_WIDTH_3" val="150"/>
  <p:tag name="ANNOTATION_HEIGHT_3" val="150"/>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NNOTATION_TYPE_4" val="0"/>
  <p:tag name="ANNOTATION_START_4" val="52.8"/>
  <p:tag name="ANNOTATION_END_4" val="63.2"/>
  <p:tag name="ANNOTATION_TOP_4" val="358"/>
  <p:tag name="ANNOTATION_LEFT_4" val="403"/>
  <p:tag name="ANNOTATION_WIDTH_4" val="150"/>
  <p:tag name="ANNOTATION_HEIGHT_4" val="150"/>
  <p:tag name="ANNOTATION_ANIMATION_4" val="3"/>
  <p:tag name="ANNOTATION_ROTATION_4" val="0"/>
  <p:tag name="ANNOTATION_SUB_TYPE_4" val="2"/>
  <p:tag name="ANNOTATION_LOOP_COUNT_4" val="1"/>
  <p:tag name="ANNOTATION_BOX_RADIUS_4" val="0"/>
  <p:tag name="ANNOTATION_SCALE_4" val="100"/>
  <p:tag name="ANNOTATION_BORDER_ALPHA_4" val="100"/>
  <p:tag name="ANNOTATION_BORDER_COLOR_4" val="16777215"/>
  <p:tag name="ANNOTATION_FILL_COLOR_4" val="683492"/>
  <p:tag name="ANNOTATION_FILL_ALPHA_4" val="100"/>
  <p:tag name="ANNOTATION_BORDER_WIDTH_4" val="2"/>
  <p:tag name="ANNOTATION_SLIDE_WIDTH_4" val="960"/>
  <p:tag name="ANNOTATION_SLIDE_HEIGHT_4" val="720"/>
  <p:tag name="ANNOTATION_TYPE_5" val="0"/>
  <p:tag name="ANNOTATION_START_5" val="63.2"/>
  <p:tag name="ANNOTATION_END_5" val="84.1"/>
  <p:tag name="ANNOTATION_TOP_5" val="522"/>
  <p:tag name="ANNOTATION_LEFT_5" val="393"/>
  <p:tag name="ANNOTATION_WIDTH_5" val="150"/>
  <p:tag name="ANNOTATION_HEIGHT_5" val="150"/>
  <p:tag name="ANNOTATION_ANIMATION_5" val="3"/>
  <p:tag name="ANNOTATION_ROTATION_5" val="0"/>
  <p:tag name="ANNOTATION_SUB_TYPE_5" val="2"/>
  <p:tag name="ANNOTATION_LOOP_COUNT_5" val="1"/>
  <p:tag name="ANNOTATION_BOX_RADIUS_5" val="0"/>
  <p:tag name="ANNOTATION_SCALE_5" val="100"/>
  <p:tag name="ANNOTATION_BORDER_ALPHA_5" val="100"/>
  <p:tag name="ANNOTATION_BORDER_COLOR_5" val="16777215"/>
  <p:tag name="ANNOTATION_FILL_COLOR_5" val="683492"/>
  <p:tag name="ANNOTATION_FILL_ALPHA_5" val="100"/>
  <p:tag name="ANNOTATION_BORDER_WIDTH_5" val="2"/>
  <p:tag name="ANNOTATION_SLIDE_WIDTH_5" val="960"/>
  <p:tag name="ANNOTATION_SLIDE_HEIGHT_5" val="720"/>
  <p:tag name="ANNOTATION_TYPE_6" val="0"/>
  <p:tag name="ANNOTATION_START_6" val="84.1"/>
  <p:tag name="ANNOTATION_END_6" val="88.9"/>
  <p:tag name="ANNOTATION_TOP_6" val="486"/>
  <p:tag name="ANNOTATION_LEFT_6" val="537"/>
  <p:tag name="ANNOTATION_WIDTH_6" val="150"/>
  <p:tag name="ANNOTATION_HEIGHT_6" val="150"/>
  <p:tag name="ANNOTATION_ANIMATION_6" val="3"/>
  <p:tag name="ANNOTATION_ROTATION_6" val="0"/>
  <p:tag name="ANNOTATION_SUB_TYPE_6" val="2"/>
  <p:tag name="ANNOTATION_LOOP_COUNT_6" val="1"/>
  <p:tag name="ANNOTATION_BOX_RADIUS_6" val="0"/>
  <p:tag name="ANNOTATION_SCALE_6" val="100"/>
  <p:tag name="ANNOTATION_BORDER_ALPHA_6" val="100"/>
  <p:tag name="ANNOTATION_BORDER_COLOR_6" val="16777215"/>
  <p:tag name="ANNOTATION_FILL_COLOR_6" val="683492"/>
  <p:tag name="ANNOTATION_FILL_ALPHA_6" val="100"/>
  <p:tag name="ANNOTATION_BORDER_WIDTH_6" val="2"/>
  <p:tag name="ANNOTATION_SLIDE_WIDTH_6" val="960"/>
  <p:tag name="ANNOTATION_SLIDE_HEIGHT_6" val="720"/>
  <p:tag name="ANNOTATION_TYPE_7" val="0"/>
  <p:tag name="ANNOTATION_START_7" val="88.9"/>
  <p:tag name="ANNOTATION_END_7" val="95.1"/>
  <p:tag name="ANNOTATION_TOP_7" val="655"/>
  <p:tag name="ANNOTATION_LEFT_7" val="533"/>
  <p:tag name="ANNOTATION_WIDTH_7" val="150"/>
  <p:tag name="ANNOTATION_HEIGHT_7" val="150"/>
  <p:tag name="ANNOTATION_ANIMATION_7" val="3"/>
  <p:tag name="ANNOTATION_ROTATION_7" val="0"/>
  <p:tag name="ANNOTATION_SUB_TYPE_7" val="2"/>
  <p:tag name="ANNOTATION_LOOP_COUNT_7" val="1"/>
  <p:tag name="ANNOTATION_BOX_RADIUS_7" val="0"/>
  <p:tag name="ANNOTATION_SCALE_7" val="100"/>
  <p:tag name="ANNOTATION_BORDER_ALPHA_7" val="100"/>
  <p:tag name="ANNOTATION_BORDER_COLOR_7" val="16777215"/>
  <p:tag name="ANNOTATION_FILL_COLOR_7" val="683492"/>
  <p:tag name="ANNOTATION_FILL_ALPHA_7" val="100"/>
  <p:tag name="ANNOTATION_BORDER_WIDTH_7" val="2"/>
  <p:tag name="ANNOTATION_SLIDE_WIDTH_7" val="960"/>
  <p:tag name="ANNOTATION_SLIDE_HEIGHT_7" val="720"/>
  <p:tag name="ANNOTATION_TYPE_8" val="0"/>
  <p:tag name="ANNOTATION_START_8" val="95.1"/>
  <p:tag name="ANNOTATION_END_8" val="108.0"/>
  <p:tag name="ANNOTATION_TOP_8" val="417"/>
  <p:tag name="ANNOTATION_LEFT_8" val="490"/>
  <p:tag name="ANNOTATION_WIDTH_8" val="150"/>
  <p:tag name="ANNOTATION_HEIGHT_8" val="150"/>
  <p:tag name="ANNOTATION_ANIMATION_8" val="3"/>
  <p:tag name="ANNOTATION_ROTATION_8" val="0"/>
  <p:tag name="ANNOTATION_SUB_TYPE_8" val="2"/>
  <p:tag name="ANNOTATION_LOOP_COUNT_8" val="1"/>
  <p:tag name="ANNOTATION_BOX_RADIUS_8" val="0"/>
  <p:tag name="ANNOTATION_SCALE_8" val="100"/>
  <p:tag name="ANNOTATION_BORDER_ALPHA_8" val="100"/>
  <p:tag name="ANNOTATION_BORDER_COLOR_8" val="16777215"/>
  <p:tag name="ANNOTATION_FILL_COLOR_8" val="683492"/>
  <p:tag name="ANNOTATION_FILL_ALPHA_8" val="100"/>
  <p:tag name="ANNOTATION_BORDER_WIDTH_8" val="2"/>
  <p:tag name="ANNOTATION_SLIDE_WIDTH_8" val="960"/>
  <p:tag name="ANNOTATION_SLIDE_HEIGHT_8" val="720"/>
  <p:tag name="ANNOTATION_TYPE_9" val="0"/>
  <p:tag name="ANNOTATION_START_9" val="108.0"/>
  <p:tag name="ANNOTATION_END_9" val="117.5"/>
  <p:tag name="ANNOTATION_TOP_9" val="333"/>
  <p:tag name="ANNOTATION_LEFT_9" val="658"/>
  <p:tag name="ANNOTATION_WIDTH_9" val="150"/>
  <p:tag name="ANNOTATION_HEIGHT_9" val="150"/>
  <p:tag name="ANNOTATION_ANIMATION_9" val="3"/>
  <p:tag name="ANNOTATION_ROTATION_9" val="0"/>
  <p:tag name="ANNOTATION_SUB_TYPE_9" val="2"/>
  <p:tag name="ANNOTATION_LOOP_COUNT_9" val="1"/>
  <p:tag name="ANNOTATION_BOX_RADIUS_9" val="0"/>
  <p:tag name="ANNOTATION_SCALE_9" val="100"/>
  <p:tag name="ANNOTATION_BORDER_ALPHA_9" val="100"/>
  <p:tag name="ANNOTATION_BORDER_COLOR_9" val="16777215"/>
  <p:tag name="ANNOTATION_FILL_COLOR_9" val="683492"/>
  <p:tag name="ANNOTATION_FILL_ALPHA_9" val="100"/>
  <p:tag name="ANNOTATION_BORDER_WIDTH_9" val="2"/>
  <p:tag name="ANNOTATION_SLIDE_WIDTH_9" val="960"/>
  <p:tag name="ANNOTATION_SLIDE_HEIGHT_9" val="720"/>
  <p:tag name="ANNOTATION_TYPE_10" val="0"/>
  <p:tag name="ANNOTATION_START_10" val="117.5"/>
  <p:tag name="ANNOTATION_END_10" val="131.4"/>
  <p:tag name="ANNOTATION_TOP_10" val="247"/>
  <p:tag name="ANNOTATION_LEFT_10" val="483"/>
  <p:tag name="ANNOTATION_WIDTH_10" val="150"/>
  <p:tag name="ANNOTATION_HEIGHT_10" val="150"/>
  <p:tag name="ANNOTATION_ANIMATION_10" val="3"/>
  <p:tag name="ANNOTATION_ROTATION_10" val="0"/>
  <p:tag name="ANNOTATION_SUB_TYPE_10" val="2"/>
  <p:tag name="ANNOTATION_LOOP_COUNT_10" val="1"/>
  <p:tag name="ANNOTATION_BOX_RADIUS_10" val="0"/>
  <p:tag name="ANNOTATION_SCALE_10" val="100"/>
  <p:tag name="ANNOTATION_BORDER_ALPHA_10" val="100"/>
  <p:tag name="ANNOTATION_BORDER_COLOR_10" val="16777215"/>
  <p:tag name="ANNOTATION_FILL_COLOR_10" val="683492"/>
  <p:tag name="ANNOTATION_FILL_ALPHA_10" val="100"/>
  <p:tag name="ANNOTATION_BORDER_WIDTH_10" val="2"/>
  <p:tag name="ANNOTATION_SLIDE_WIDTH_10" val="960"/>
  <p:tag name="ANNOTATION_SLIDE_HEIGHT_10" val="720"/>
  <p:tag name="ANNOTATION_TYPE_11" val="0"/>
  <p:tag name="ANNOTATION_START_11" val="131.4"/>
  <p:tag name="ANNOTATION_END_11" val="135.1"/>
  <p:tag name="ANNOTATION_TOP_11" val="432"/>
  <p:tag name="ANNOTATION_LEFT_11" val="704"/>
  <p:tag name="ANNOTATION_WIDTH_11" val="150"/>
  <p:tag name="ANNOTATION_HEIGHT_11" val="150"/>
  <p:tag name="ANNOTATION_ANIMATION_11" val="3"/>
  <p:tag name="ANNOTATION_ROTATION_11" val="0"/>
  <p:tag name="ANNOTATION_SUB_TYPE_11" val="2"/>
  <p:tag name="ANNOTATION_LOOP_COUNT_11" val="1"/>
  <p:tag name="ANNOTATION_BOX_RADIUS_11" val="0"/>
  <p:tag name="ANNOTATION_SCALE_11" val="100"/>
  <p:tag name="ANNOTATION_BORDER_ALPHA_11" val="100"/>
  <p:tag name="ANNOTATION_BORDER_COLOR_11" val="16777215"/>
  <p:tag name="ANNOTATION_FILL_COLOR_11" val="683492"/>
  <p:tag name="ANNOTATION_FILL_ALPHA_11" val="100"/>
  <p:tag name="ANNOTATION_BORDER_WIDTH_11" val="2"/>
  <p:tag name="ANNOTATION_SLIDE_WIDTH_11" val="960"/>
  <p:tag name="ANNOTATION_SLIDE_HEIGHT_11" val="720"/>
  <p:tag name="ANNOTATION_TYPE_12" val="0"/>
  <p:tag name="ANNOTATION_START_12" val="135.1"/>
  <p:tag name="ANNOTATION_END_12" val="145.4"/>
  <p:tag name="ANNOTATION_TOP_12" val="576"/>
  <p:tag name="ANNOTATION_LEFT_12" val="694"/>
  <p:tag name="ANNOTATION_WIDTH_12" val="150"/>
  <p:tag name="ANNOTATION_HEIGHT_12" val="150"/>
  <p:tag name="ANNOTATION_ANIMATION_12" val="3"/>
  <p:tag name="ANNOTATION_ROTATION_12" val="0"/>
  <p:tag name="ANNOTATION_SUB_TYPE_12" val="2"/>
  <p:tag name="ANNOTATION_LOOP_COUNT_12" val="1"/>
  <p:tag name="ANNOTATION_BOX_RADIUS_12" val="0"/>
  <p:tag name="ANNOTATION_SCALE_12" val="100"/>
  <p:tag name="ANNOTATION_BORDER_ALPHA_12" val="100"/>
  <p:tag name="ANNOTATION_BORDER_COLOR_12" val="16777215"/>
  <p:tag name="ANNOTATION_FILL_COLOR_12" val="683492"/>
  <p:tag name="ANNOTATION_FILL_ALPHA_12" val="100"/>
  <p:tag name="ANNOTATION_BORDER_WIDTH_12" val="2"/>
  <p:tag name="ANNOTATION_SLIDE_WIDTH_12" val="960"/>
  <p:tag name="ANNOTATION_SLIDE_HEIGHT_12" val="720"/>
  <p:tag name="ANNOTATION_TYPE_13" val="0"/>
  <p:tag name="ANNOTATION_START_13" val="145.4"/>
  <p:tag name="ANNOTATION_END_13" val="161.8"/>
  <p:tag name="ANNOTATION_TOP_13" val="259"/>
  <p:tag name="ANNOTATION_LEFT_13" val="401"/>
  <p:tag name="ANNOTATION_WIDTH_13" val="150"/>
  <p:tag name="ANNOTATION_HEIGHT_13" val="150"/>
  <p:tag name="ANNOTATION_ANIMATION_13" val="3"/>
  <p:tag name="ANNOTATION_ROTATION_13" val="0"/>
  <p:tag name="ANNOTATION_SUB_TYPE_13" val="2"/>
  <p:tag name="ANNOTATION_LOOP_COUNT_13" val="1"/>
  <p:tag name="ANNOTATION_BOX_RADIUS_13" val="0"/>
  <p:tag name="ANNOTATION_SCALE_13" val="100"/>
  <p:tag name="ANNOTATION_BORDER_ALPHA_13" val="100"/>
  <p:tag name="ANNOTATION_BORDER_COLOR_13" val="16777215"/>
  <p:tag name="ANNOTATION_FILL_COLOR_13" val="683492"/>
  <p:tag name="ANNOTATION_FILL_ALPHA_13" val="100"/>
  <p:tag name="ANNOTATION_BORDER_WIDTH_13" val="2"/>
  <p:tag name="ANNOTATION_SLIDE_WIDTH_13" val="960"/>
  <p:tag name="ANNOTATION_SLIDE_HEIGHT_13" val="720"/>
  <p:tag name="ANNOTATION_TYPE_14" val="0"/>
  <p:tag name="ANNOTATION_START_14" val="161.8"/>
  <p:tag name="ANNOTATION_END_14" val="186.2"/>
  <p:tag name="ANNOTATION_TOP_14" val="607"/>
  <p:tag name="ANNOTATION_LEFT_14" val="405"/>
  <p:tag name="ANNOTATION_WIDTH_14" val="150"/>
  <p:tag name="ANNOTATION_HEIGHT_14" val="150"/>
  <p:tag name="ANNOTATION_ANIMATION_14" val="3"/>
  <p:tag name="ANNOTATION_ROTATION_14" val="0"/>
  <p:tag name="ANNOTATION_SUB_TYPE_14" val="2"/>
  <p:tag name="ANNOTATION_LOOP_COUNT_14" val="1"/>
  <p:tag name="ANNOTATION_BOX_RADIUS_14" val="0"/>
  <p:tag name="ANNOTATION_SCALE_14" val="100"/>
  <p:tag name="ANNOTATION_BORDER_ALPHA_14" val="100"/>
  <p:tag name="ANNOTATION_BORDER_COLOR_14" val="16777215"/>
  <p:tag name="ANNOTATION_FILL_COLOR_14" val="683492"/>
  <p:tag name="ANNOTATION_FILL_ALPHA_14" val="100"/>
  <p:tag name="ANNOTATION_BORDER_WIDTH_14" val="2"/>
  <p:tag name="ANNOTATION_SLIDE_WIDTH_14" val="960"/>
  <p:tag name="ANNOTATION_SLIDE_HEIGHT_14" val="720"/>
  <p:tag name="ANNOTATION_TYPE_15" val="0"/>
  <p:tag name="ANNOTATION_START_15" val="186.2"/>
  <p:tag name="ANNOTATION_TOP_15" val="670"/>
  <p:tag name="ANNOTATION_LEFT_15" val="757"/>
  <p:tag name="ANNOTATION_WIDTH_15" val="150"/>
  <p:tag name="ANNOTATION_HEIGHT_15" val="150"/>
  <p:tag name="ANNOTATION_ANIMATION_15" val="3"/>
  <p:tag name="ANNOTATION_ROTATION_15" val="0"/>
  <p:tag name="ANNOTATION_SUB_TYPE_15" val="2"/>
  <p:tag name="ANNOTATION_LOOP_COUNT_15" val="1"/>
  <p:tag name="ANNOTATION_BOX_RADIUS_15" val="0"/>
  <p:tag name="ANNOTATION_SCALE_15" val="100"/>
  <p:tag name="ANNOTATION_BORDER_ALPHA_15" val="100"/>
  <p:tag name="ANNOTATION_BORDER_COLOR_15" val="16777215"/>
  <p:tag name="ANNOTATION_FILL_COLOR_15" val="683492"/>
  <p:tag name="ANNOTATION_FILL_ALPHA_15" val="100"/>
  <p:tag name="ANNOTATION_BORDER_WIDTH_15" val="2"/>
  <p:tag name="ANNOTATION_SLIDE_WIDTH_15" val="960"/>
  <p:tag name="ANNOTATION_SLIDE_HEIGHT_15" val="720"/>
  <p:tag name="ANNOTATION_COUNT" val="15"/>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11"/>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UDIO_ID" val="1085"/>
  <p:tag name="ARTICULATE_AUDIO_RECORDED" val="1"/>
  <p:tag name="ELAPSEDTIME" val="50.8"/>
  <p:tag name="ANNOTATION_TYPE_1" val="0"/>
  <p:tag name="ANNOTATION_START_1" val="3.0"/>
  <p:tag name="ANNOTATION_END_1" val="16.3"/>
  <p:tag name="ANNOTATION_TOP_1" val="400"/>
  <p:tag name="ANNOTATION_LEFT_1" val="172"/>
  <p:tag name="ANNOTATION_WIDTH_1" val="150"/>
  <p:tag name="ANNOTATION_HEIGHT_1" val="150"/>
  <p:tag name="ANNOTATION_ANIMATION_1" val="3"/>
  <p:tag name="ANNOTATION_ROTATION_1" val="0"/>
  <p:tag name="ANNOTATION_SUB_TYPE_1" val="2"/>
  <p:tag name="ANNOTATION_LOOP_COUNT_1" val="1"/>
  <p:tag name="ANNOTATION_BOX_RADIUS_1" val="0"/>
  <p:tag name="ANNOTATION_SCALE_1" val="100"/>
  <p:tag name="ANNOTATION_BORDER_ALPHA_1" val="100"/>
  <p:tag name="ANNOTATION_BORDER_COLOR_1" val="16777215"/>
  <p:tag name="ANNOTATION_FILL_COLOR_1" val="683492"/>
  <p:tag name="ANNOTATION_FILL_ALPHA_1" val="100"/>
  <p:tag name="ANNOTATION_BORDER_WIDTH_1" val="2"/>
  <p:tag name="ANNOTATION_SLIDE_WIDTH_1" val="960"/>
  <p:tag name="ANNOTATION_SLIDE_HEIGHT_1" val="720"/>
  <p:tag name="ANNOTATION_TYPE_2" val="0"/>
  <p:tag name="ANNOTATION_START_2" val="16.3"/>
  <p:tag name="ANNOTATION_END_2" val="31.1"/>
  <p:tag name="ANNOTATION_TOP_2" val="397"/>
  <p:tag name="ANNOTATION_LEFT_2" val="389"/>
  <p:tag name="ANNOTATION_WIDTH_2" val="150"/>
  <p:tag name="ANNOTATION_HEIGHT_2" val="150"/>
  <p:tag name="ANNOTATION_ANIMATION_2" val="3"/>
  <p:tag name="ANNOTATION_ROTATION_2" val="0"/>
  <p:tag name="ANNOTATION_SUB_TYPE_2" val="2"/>
  <p:tag name="ANNOTATION_LOOP_COUNT_2" val="1"/>
  <p:tag name="ANNOTATION_BOX_RADIUS_2" val="0"/>
  <p:tag name="ANNOTATION_SCALE_2" val="100"/>
  <p:tag name="ANNOTATION_BORDER_ALPHA_2" val="100"/>
  <p:tag name="ANNOTATION_BORDER_COLOR_2" val="16777215"/>
  <p:tag name="ANNOTATION_FILL_COLOR_2" val="683492"/>
  <p:tag name="ANNOTATION_FILL_ALPHA_2" val="100"/>
  <p:tag name="ANNOTATION_BORDER_WIDTH_2" val="2"/>
  <p:tag name="ANNOTATION_SLIDE_WIDTH_2" val="960"/>
  <p:tag name="ANNOTATION_SLIDE_HEIGHT_2" val="720"/>
  <p:tag name="ANNOTATION_TYPE_3" val="0"/>
  <p:tag name="ANNOTATION_START_3" val="31.1"/>
  <p:tag name="ANNOTATION_END_3" val="42.1"/>
  <p:tag name="ANNOTATION_TOP_3" val="394"/>
  <p:tag name="ANNOTATION_LEFT_3" val="585"/>
  <p:tag name="ANNOTATION_WIDTH_3" val="150"/>
  <p:tag name="ANNOTATION_HEIGHT_3" val="150"/>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NNOTATION_TYPE_4" val="2"/>
  <p:tag name="ANNOTATION_START_4" val="42.1"/>
  <p:tag name="ANNOTATION_END_4" val="42.1"/>
  <p:tag name="ANNOTATION_TOP_4" val="-50"/>
  <p:tag name="ANNOTATION_LEFT_4" val="-50"/>
  <p:tag name="ANNOTATION_WIDTH_4" val="1060"/>
  <p:tag name="ANNOTATION_HEIGHT_4" val="820"/>
  <p:tag name="ANNOTATION_ANIMATION_4" val="4"/>
  <p:tag name="ANNOTATION_ROTATION_4" val="0"/>
  <p:tag name="ANNOTATION_SUB_TYPE_4" val="11"/>
  <p:tag name="ANNOTATION_LOOP_COUNT_4" val="1"/>
  <p:tag name="ANNOTATION_BOX_RADIUS_4" val="0"/>
  <p:tag name="ANNOTATION_SCALE_4" val="0"/>
  <p:tag name="ANNOTATION_BORDER_ALPHA_4" val="100"/>
  <p:tag name="ANNOTATION_BORDER_COLOR_4" val="16777215"/>
  <p:tag name="ANNOTATION_FILL_COLOR_4" val="855309"/>
  <p:tag name="ANNOTATION_FILL_ALPHA_4" val="50"/>
  <p:tag name="ANNOTATION_BORDER_WIDTH_4" val="2"/>
  <p:tag name="ANNOTATION_SLIDE_WIDTH_4" val="960"/>
  <p:tag name="ANNOTATION_SLIDE_HEIGHT_4" val="720"/>
  <p:tag name="ANNOTATION_TYPE_5" val="2"/>
  <p:tag name="ANNOTATION_START_5" val="42.1"/>
  <p:tag name="ANNOTATION_TOP_5" val="364"/>
  <p:tag name="ANNOTATION_LEFT_5" val="72"/>
  <p:tag name="ANNOTATION_WIDTH_5" val="697"/>
  <p:tag name="ANNOTATION_HEIGHT_5" val="65"/>
  <p:tag name="ANNOTATION_ANIMATION_5" val="4"/>
  <p:tag name="ANNOTATION_ROTATION_5" val="0"/>
  <p:tag name="ANNOTATION_SUB_TYPE_5" val="11"/>
  <p:tag name="ANNOTATION_LOOP_COUNT_5" val="1"/>
  <p:tag name="ANNOTATION_BOX_RADIUS_5" val="5"/>
  <p:tag name="ANNOTATION_SCALE_5" val="0"/>
  <p:tag name="ANNOTATION_BORDER_ALPHA_5" val="100"/>
  <p:tag name="ANNOTATION_BORDER_COLOR_5" val="16777215"/>
  <p:tag name="ANNOTATION_FILL_COLOR_5" val="855309"/>
  <p:tag name="ANNOTATION_FILL_ALPHA_5" val="50"/>
  <p:tag name="ANNOTATION_BORDER_WIDTH_5" val="2"/>
  <p:tag name="ANNOTATION_SLIDE_WIDTH_5" val="960"/>
  <p:tag name="ANNOTATION_SLIDE_HEIGHT_5" val="720"/>
  <p:tag name="ANNOTATION_COUNT" val="5"/>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11"/>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NNOTATION_TYPE_3" val="0"/>
  <p:tag name="ANNOTATION_START_3" val="11.8"/>
  <p:tag name="ANNOTATION_TOP_3" val="517"/>
  <p:tag name="ANNOTATION_LEFT_3" val="629"/>
  <p:tag name="ANNOTATION_WIDTH_3" val="150"/>
  <p:tag name="ANNOTATION_HEIGHT_3" val="150"/>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UDIO_ID" val="1088"/>
  <p:tag name="ARTICULATE_AUDIO_RECORDED" val="1"/>
  <p:tag name="ELAPSEDTIME" val="32.1"/>
  <p:tag name="ANNOTATION_TYPE_1" val="2"/>
  <p:tag name="ANNOTATION_START_1" val="14.4"/>
  <p:tag name="ANNOTATION_END_1" val="14.4"/>
  <p:tag name="ANNOTATION_TOP_1" val="-50"/>
  <p:tag name="ANNOTATION_LEFT_1" val="-50"/>
  <p:tag name="ANNOTATION_WIDTH_1" val="1060"/>
  <p:tag name="ANNOTATION_HEIGHT_1" val="820"/>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SLIDE_WIDTH_1" val="960"/>
  <p:tag name="ANNOTATION_SLIDE_HEIGHT_1" val="720"/>
  <p:tag name="ANNOTATION_TYPE_2" val="2"/>
  <p:tag name="ANNOTATION_START_2" val="14.4"/>
  <p:tag name="ANNOTATION_TOP_2" val="361"/>
  <p:tag name="ANNOTATION_LEFT_2" val="6"/>
  <p:tag name="ANNOTATION_WIDTH_2" val="910"/>
  <p:tag name="ANNOTATION_HEIGHT_2" val="211"/>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SLIDE_WIDTH_2" val="960"/>
  <p:tag name="ANNOTATION_SLIDE_HEIGHT_2" val="720"/>
  <p:tag name="ANNOTATION_COUNT" val="2"/>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2"/>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CHILD_ITEM_TEXT2" val="Safety"/>
  <p:tag name="CHILD_ITEM_TEXT3" val="Liquidity"/>
  <p:tag name="CHILD_ITEM_TEXT4" val="Return"/>
</p:tagLst>
</file>

<file path=ppt/tags/tag16.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MARGIN_1" val="0"/>
  <p:tag name="MARGIN_2" val="36"/>
  <p:tag name="MARGIN_3" val="72"/>
  <p:tag name="MARGIN_4" val="108"/>
  <p:tag name="MARGIN_5" val="144"/>
  <p:tag name="FONT_SIZE" val="11"/>
</p:tagLst>
</file>

<file path=ppt/tags/tag17.xml><?xml version="1.0" encoding="utf-8"?>
<p:tagLst xmlns:a="http://schemas.openxmlformats.org/drawingml/2006/main" xmlns:r="http://schemas.openxmlformats.org/officeDocument/2006/relationships" xmlns:p="http://schemas.openxmlformats.org/presentationml/2006/main">
  <p:tag name="AUDIO_ID" val="1089"/>
  <p:tag name="ARTICULATE_AUDIO_RECORDED" val="1"/>
  <p:tag name="TIMELINE" val="1.3/7.7/12.2/25.5/34.5/42.5/50.5/55.0"/>
  <p:tag name="ELAPSEDTIME" val="79.6"/>
  <p:tag name="ANNOTATION_COUNT" val="0"/>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2"/>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CHILD_ITEM_TEXT5" val="Safety"/>
  <p:tag name="CHILD_ITEM_TEXT6" val="Lawsuit"/>
  <p:tag name="CHILD_ITEM_TEXT7" val="Foreclosure"/>
  <p:tag name="CHILD_ITEM_TEXT8" val="Depreciation"/>
  <p:tag name="CHILD_ITEM_TEXT9" val="Appreciation"/>
</p:tagLst>
</file>

<file path=ppt/tags/tag19.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12"/>
</p:tagLst>
</file>

<file path=ppt/tags/tag20.xml><?xml version="1.0" encoding="utf-8"?>
<p:tagLst xmlns:a="http://schemas.openxmlformats.org/drawingml/2006/main" xmlns:r="http://schemas.openxmlformats.org/officeDocument/2006/relationships" xmlns:p="http://schemas.openxmlformats.org/presentationml/2006/main">
  <p:tag name="ANNOTATION_TYPE_1" val="0"/>
  <p:tag name="ANNOTATION_START_1" val="37.0"/>
  <p:tag name="ANNOTATION_END_1" val="45.0"/>
  <p:tag name="ANNOTATION_TOP_1" val="575"/>
  <p:tag name="ANNOTATION_LEFT_1" val="601"/>
  <p:tag name="ANNOTATION_WIDTH_1" val="150"/>
  <p:tag name="ANNOTATION_HEIGHT_1" val="150"/>
  <p:tag name="ANNOTATION_ANIMATION_1" val="3"/>
  <p:tag name="ANNOTATION_ROTATION_1" val="0"/>
  <p:tag name="ANNOTATION_SUB_TYPE_1" val="2"/>
  <p:tag name="ANNOTATION_LOOP_COUNT_1" val="1"/>
  <p:tag name="ANNOTATION_BOX_RADIUS_1" val="0"/>
  <p:tag name="ANNOTATION_SCALE_1" val="100"/>
  <p:tag name="ANNOTATION_BORDER_ALPHA_1" val="100"/>
  <p:tag name="ANNOTATION_BORDER_COLOR_1" val="16777215"/>
  <p:tag name="ANNOTATION_FILL_COLOR_1" val="683492"/>
  <p:tag name="ANNOTATION_FILL_ALPHA_1" val="100"/>
  <p:tag name="ANNOTATION_BORDER_WIDTH_1" val="2"/>
  <p:tag name="ANNOTATION_SLIDE_WIDTH_1" val="960"/>
  <p:tag name="ANNOTATION_SLIDE_HEIGHT_1" val="720"/>
  <p:tag name="ANNOTATION_TYPE_2" val="0"/>
  <p:tag name="ANNOTATION_START_2" val="45.0"/>
  <p:tag name="ANNOTATION_TOP_2" val="601"/>
  <p:tag name="ANNOTATION_LEFT_2" val="587"/>
  <p:tag name="ANNOTATION_WIDTH_2" val="150"/>
  <p:tag name="ANNOTATION_HEIGHT_2" val="150"/>
  <p:tag name="ANNOTATION_ANIMATION_2" val="3"/>
  <p:tag name="ANNOTATION_ROTATION_2" val="0"/>
  <p:tag name="ANNOTATION_SUB_TYPE_2" val="2"/>
  <p:tag name="ANNOTATION_LOOP_COUNT_2" val="1"/>
  <p:tag name="ANNOTATION_BOX_RADIUS_2" val="0"/>
  <p:tag name="ANNOTATION_SCALE_2" val="100"/>
  <p:tag name="ANNOTATION_BORDER_ALPHA_2" val="100"/>
  <p:tag name="ANNOTATION_BORDER_COLOR_2" val="16777215"/>
  <p:tag name="ANNOTATION_FILL_COLOR_2" val="683492"/>
  <p:tag name="ANNOTATION_FILL_ALPHA_2" val="100"/>
  <p:tag name="ANNOTATION_BORDER_WIDTH_2" val="2"/>
  <p:tag name="ANNOTATION_SLIDE_WIDTH_2" val="960"/>
  <p:tag name="ANNOTATION_SLIDE_HEIGHT_2" val="720"/>
  <p:tag name="AUDIO_ID" val="1091"/>
  <p:tag name="ARTICULATE_AUDIO_RECORDED" val="1"/>
  <p:tag name="TIMELINE" val="9.5/12.1/16.5/20.9/34.5"/>
  <p:tag name="ELAPSEDTIME" val="79.3"/>
  <p:tag name="ANNOTATION_COUNT" val="0"/>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7"/>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CHILD_ITEM_TEXT1" val="Immediate access up to your available balance.*"/>
  <p:tag name="CHILD_ITEM_TEXT2" val="CashBondsStocks"/>
  <p:tag name="CHILD_ITEM_TEXT3" val="Quick access  – to your available cash balance**"/>
  <p:tag name="CHILD_ITEM_TEXT4" val="Insurance"/>
  <p:tag name="CHILD_ITEM_TEXT5" val="Sell (60 – 240) days&#10;Borrow (30 - 60) days***"/>
  <p:tag name="CHILD_ITEM_TEXT6" val="House Equity"/>
</p:tagLst>
</file>

<file path=ppt/tags/tag22.xml><?xml version="1.0" encoding="utf-8"?>
<p:tagLst xmlns:a="http://schemas.openxmlformats.org/drawingml/2006/main" xmlns:r="http://schemas.openxmlformats.org/officeDocument/2006/relationships" xmlns:p="http://schemas.openxmlformats.org/presentationml/2006/main">
  <p:tag name="AUDIO_ID" val="1097"/>
  <p:tag name="ARTICULATE_AUDIO_RECORDED" val="1"/>
  <p:tag name="TIMELINE" val="5.9/9.8/16.5/23.4/26.5/32.9/54.9/63.9/75.4"/>
  <p:tag name="ELAPSEDTIME" val="78.7"/>
  <p:tag name="ANNOTATION_COUNT" val="0"/>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7"/>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CHILD_ITEM_TEXT5" val="Return"/>
  <p:tag name="CHILD_ITEM_TEXT6" val="Opportunity Cost"/>
  <p:tag name="CHILD_ITEM_TEXT7" val="EPR™"/>
  <p:tag name="CHILD_ITEM_TEXT8" val="Principal"/>
  <p:tag name="CHILD_ITEM_TEXT9" val="Appreciation"/>
</p:tagLst>
</file>

<file path=ppt/tags/tag24.xml><?xml version="1.0" encoding="utf-8"?>
<p:tagLst xmlns:a="http://schemas.openxmlformats.org/drawingml/2006/main" xmlns:r="http://schemas.openxmlformats.org/officeDocument/2006/relationships" xmlns:p="http://schemas.openxmlformats.org/presentationml/2006/main">
  <p:tag name="AUDIO_ID" val="1098"/>
  <p:tag name="ARTICULATE_AUDIO_RECORDED" val="1"/>
  <p:tag name="TIMELINE" val="116.3/117.7/118.7/119.4/171.0"/>
  <p:tag name="ELAPSEDTIME" val="185.1"/>
  <p:tag name="ANNOTATION_TYPE_1" val="0"/>
  <p:tag name="ANNOTATION_START_1" val="7.7"/>
  <p:tag name="ANNOTATION_END_1" val="14.8"/>
  <p:tag name="ANNOTATION_TOP_1" val="23"/>
  <p:tag name="ANNOTATION_LEFT_1" val="29"/>
  <p:tag name="ANNOTATION_WIDTH_1" val="150"/>
  <p:tag name="ANNOTATION_HEIGHT_1" val="150"/>
  <p:tag name="ANNOTATION_ANIMATION_1" val="3"/>
  <p:tag name="ANNOTATION_ROTATION_1" val="0"/>
  <p:tag name="ANNOTATION_SUB_TYPE_1" val="2"/>
  <p:tag name="ANNOTATION_LOOP_COUNT_1" val="1"/>
  <p:tag name="ANNOTATION_BOX_RADIUS_1" val="0"/>
  <p:tag name="ANNOTATION_SCALE_1" val="100"/>
  <p:tag name="ANNOTATION_BORDER_ALPHA_1" val="100"/>
  <p:tag name="ANNOTATION_BORDER_COLOR_1" val="16777215"/>
  <p:tag name="ANNOTATION_FILL_COLOR_1" val="683492"/>
  <p:tag name="ANNOTATION_FILL_ALPHA_1" val="100"/>
  <p:tag name="ANNOTATION_BORDER_WIDTH_1" val="2"/>
  <p:tag name="ANNOTATION_SLIDE_WIDTH_1" val="960"/>
  <p:tag name="ANNOTATION_SLIDE_HEIGHT_1" val="720"/>
  <p:tag name="ANNOTATION_TYPE_2" val="0"/>
  <p:tag name="ANNOTATION_START_2" val="14.8"/>
  <p:tag name="ANNOTATION_END_2" val="18.7"/>
  <p:tag name="ANNOTATION_TOP_2" val="126"/>
  <p:tag name="ANNOTATION_LEFT_2" val="229"/>
  <p:tag name="ANNOTATION_WIDTH_2" val="150"/>
  <p:tag name="ANNOTATION_HEIGHT_2" val="150"/>
  <p:tag name="ANNOTATION_ANIMATION_2" val="3"/>
  <p:tag name="ANNOTATION_ROTATION_2" val="0"/>
  <p:tag name="ANNOTATION_SUB_TYPE_2" val="2"/>
  <p:tag name="ANNOTATION_LOOP_COUNT_2" val="1"/>
  <p:tag name="ANNOTATION_BOX_RADIUS_2" val="0"/>
  <p:tag name="ANNOTATION_SCALE_2" val="100"/>
  <p:tag name="ANNOTATION_BORDER_ALPHA_2" val="100"/>
  <p:tag name="ANNOTATION_BORDER_COLOR_2" val="16777215"/>
  <p:tag name="ANNOTATION_FILL_COLOR_2" val="683492"/>
  <p:tag name="ANNOTATION_FILL_ALPHA_2" val="100"/>
  <p:tag name="ANNOTATION_BORDER_WIDTH_2" val="2"/>
  <p:tag name="ANNOTATION_SLIDE_WIDTH_2" val="960"/>
  <p:tag name="ANNOTATION_SLIDE_HEIGHT_2" val="720"/>
  <p:tag name="ANNOTATION_TYPE_3" val="0"/>
  <p:tag name="ANNOTATION_START_3" val="18.7"/>
  <p:tag name="ANNOTATION_END_3" val="23.0"/>
  <p:tag name="ANNOTATION_TOP_3" val="58"/>
  <p:tag name="ANNOTATION_LEFT_3" val="32"/>
  <p:tag name="ANNOTATION_WIDTH_3" val="150"/>
  <p:tag name="ANNOTATION_HEIGHT_3" val="150"/>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NNOTATION_TYPE_4" val="0"/>
  <p:tag name="ANNOTATION_START_4" val="23.0"/>
  <p:tag name="ANNOTATION_END_4" val="26.9"/>
  <p:tag name="ANNOTATION_TOP_4" val="23"/>
  <p:tag name="ANNOTATION_LEFT_4" val="421"/>
  <p:tag name="ANNOTATION_WIDTH_4" val="150"/>
  <p:tag name="ANNOTATION_HEIGHT_4" val="150"/>
  <p:tag name="ANNOTATION_ANIMATION_4" val="3"/>
  <p:tag name="ANNOTATION_ROTATION_4" val="0"/>
  <p:tag name="ANNOTATION_SUB_TYPE_4" val="2"/>
  <p:tag name="ANNOTATION_LOOP_COUNT_4" val="1"/>
  <p:tag name="ANNOTATION_BOX_RADIUS_4" val="0"/>
  <p:tag name="ANNOTATION_SCALE_4" val="100"/>
  <p:tag name="ANNOTATION_BORDER_ALPHA_4" val="100"/>
  <p:tag name="ANNOTATION_BORDER_COLOR_4" val="16777215"/>
  <p:tag name="ANNOTATION_FILL_COLOR_4" val="683492"/>
  <p:tag name="ANNOTATION_FILL_ALPHA_4" val="100"/>
  <p:tag name="ANNOTATION_BORDER_WIDTH_4" val="2"/>
  <p:tag name="ANNOTATION_SLIDE_WIDTH_4" val="960"/>
  <p:tag name="ANNOTATION_SLIDE_HEIGHT_4" val="720"/>
  <p:tag name="ANNOTATION_TYPE_5" val="0"/>
  <p:tag name="ANNOTATION_START_5" val="26.9"/>
  <p:tag name="ANNOTATION_END_5" val="42.8"/>
  <p:tag name="ANNOTATION_TOP_5" val="57"/>
  <p:tag name="ANNOTATION_LEFT_5" val="586"/>
  <p:tag name="ANNOTATION_WIDTH_5" val="150"/>
  <p:tag name="ANNOTATION_HEIGHT_5" val="150"/>
  <p:tag name="ANNOTATION_ANIMATION_5" val="3"/>
  <p:tag name="ANNOTATION_ROTATION_5" val="0"/>
  <p:tag name="ANNOTATION_SUB_TYPE_5" val="2"/>
  <p:tag name="ANNOTATION_LOOP_COUNT_5" val="1"/>
  <p:tag name="ANNOTATION_BOX_RADIUS_5" val="0"/>
  <p:tag name="ANNOTATION_SCALE_5" val="100"/>
  <p:tag name="ANNOTATION_BORDER_ALPHA_5" val="100"/>
  <p:tag name="ANNOTATION_BORDER_COLOR_5" val="16777215"/>
  <p:tag name="ANNOTATION_FILL_COLOR_5" val="683492"/>
  <p:tag name="ANNOTATION_FILL_ALPHA_5" val="100"/>
  <p:tag name="ANNOTATION_BORDER_WIDTH_5" val="2"/>
  <p:tag name="ANNOTATION_SLIDE_WIDTH_5" val="960"/>
  <p:tag name="ANNOTATION_SLIDE_HEIGHT_5" val="720"/>
  <p:tag name="ANNOTATION_TYPE_6" val="0"/>
  <p:tag name="ANNOTATION_START_6" val="42.8"/>
  <p:tag name="ANNOTATION_END_6" val="52.3"/>
  <p:tag name="ANNOTATION_TOP_6" val="128"/>
  <p:tag name="ANNOTATION_LEFT_6" val="230"/>
  <p:tag name="ANNOTATION_WIDTH_6" val="150"/>
  <p:tag name="ANNOTATION_HEIGHT_6" val="150"/>
  <p:tag name="ANNOTATION_ANIMATION_6" val="3"/>
  <p:tag name="ANNOTATION_ROTATION_6" val="0"/>
  <p:tag name="ANNOTATION_SUB_TYPE_6" val="2"/>
  <p:tag name="ANNOTATION_LOOP_COUNT_6" val="1"/>
  <p:tag name="ANNOTATION_BOX_RADIUS_6" val="0"/>
  <p:tag name="ANNOTATION_SCALE_6" val="100"/>
  <p:tag name="ANNOTATION_BORDER_ALPHA_6" val="100"/>
  <p:tag name="ANNOTATION_BORDER_COLOR_6" val="16777215"/>
  <p:tag name="ANNOTATION_FILL_COLOR_6" val="683492"/>
  <p:tag name="ANNOTATION_FILL_ALPHA_6" val="100"/>
  <p:tag name="ANNOTATION_BORDER_WIDTH_6" val="2"/>
  <p:tag name="ANNOTATION_SLIDE_WIDTH_6" val="960"/>
  <p:tag name="ANNOTATION_SLIDE_HEIGHT_6" val="720"/>
  <p:tag name="ANNOTATION_TYPE_7" val="0"/>
  <p:tag name="ANNOTATION_START_7" val="52.3"/>
  <p:tag name="ANNOTATION_END_7" val="57.4"/>
  <p:tag name="ANNOTATION_TOP_7" val="128"/>
  <p:tag name="ANNOTATION_LEFT_7" val="231"/>
  <p:tag name="ANNOTATION_WIDTH_7" val="150"/>
  <p:tag name="ANNOTATION_HEIGHT_7" val="150"/>
  <p:tag name="ANNOTATION_ANIMATION_7" val="3"/>
  <p:tag name="ANNOTATION_ROTATION_7" val="0"/>
  <p:tag name="ANNOTATION_SUB_TYPE_7" val="2"/>
  <p:tag name="ANNOTATION_LOOP_COUNT_7" val="1"/>
  <p:tag name="ANNOTATION_BOX_RADIUS_7" val="0"/>
  <p:tag name="ANNOTATION_SCALE_7" val="100"/>
  <p:tag name="ANNOTATION_BORDER_ALPHA_7" val="100"/>
  <p:tag name="ANNOTATION_BORDER_COLOR_7" val="16777215"/>
  <p:tag name="ANNOTATION_FILL_COLOR_7" val="683492"/>
  <p:tag name="ANNOTATION_FILL_ALPHA_7" val="100"/>
  <p:tag name="ANNOTATION_BORDER_WIDTH_7" val="2"/>
  <p:tag name="ANNOTATION_SLIDE_WIDTH_7" val="960"/>
  <p:tag name="ANNOTATION_SLIDE_HEIGHT_7" val="720"/>
  <p:tag name="ANNOTATION_TYPE_8" val="0"/>
  <p:tag name="ANNOTATION_START_8" val="57.4"/>
  <p:tag name="ANNOTATION_END_8" val="62.4"/>
  <p:tag name="ANNOTATION_TOP_8" val="228"/>
  <p:tag name="ANNOTATION_LEFT_8" val="294"/>
  <p:tag name="ANNOTATION_WIDTH_8" val="150"/>
  <p:tag name="ANNOTATION_HEIGHT_8" val="150"/>
  <p:tag name="ANNOTATION_ANIMATION_8" val="3"/>
  <p:tag name="ANNOTATION_ROTATION_8" val="0"/>
  <p:tag name="ANNOTATION_SUB_TYPE_8" val="2"/>
  <p:tag name="ANNOTATION_LOOP_COUNT_8" val="1"/>
  <p:tag name="ANNOTATION_BOX_RADIUS_8" val="0"/>
  <p:tag name="ANNOTATION_SCALE_8" val="100"/>
  <p:tag name="ANNOTATION_BORDER_ALPHA_8" val="100"/>
  <p:tag name="ANNOTATION_BORDER_COLOR_8" val="16777215"/>
  <p:tag name="ANNOTATION_FILL_COLOR_8" val="683492"/>
  <p:tag name="ANNOTATION_FILL_ALPHA_8" val="100"/>
  <p:tag name="ANNOTATION_BORDER_WIDTH_8" val="2"/>
  <p:tag name="ANNOTATION_SLIDE_WIDTH_8" val="960"/>
  <p:tag name="ANNOTATION_SLIDE_HEIGHT_8" val="720"/>
  <p:tag name="ANNOTATION_TYPE_9" val="0"/>
  <p:tag name="ANNOTATION_START_9" val="62.4"/>
  <p:tag name="ANNOTATION_END_9" val="63.5"/>
  <p:tag name="ANNOTATION_TOP_9" val="224"/>
  <p:tag name="ANNOTATION_LEFT_9" val="450"/>
  <p:tag name="ANNOTATION_WIDTH_9" val="150"/>
  <p:tag name="ANNOTATION_HEIGHT_9" val="150"/>
  <p:tag name="ANNOTATION_ANIMATION_9" val="3"/>
  <p:tag name="ANNOTATION_ROTATION_9" val="0"/>
  <p:tag name="ANNOTATION_SUB_TYPE_9" val="2"/>
  <p:tag name="ANNOTATION_LOOP_COUNT_9" val="1"/>
  <p:tag name="ANNOTATION_BOX_RADIUS_9" val="0"/>
  <p:tag name="ANNOTATION_SCALE_9" val="100"/>
  <p:tag name="ANNOTATION_BORDER_ALPHA_9" val="100"/>
  <p:tag name="ANNOTATION_BORDER_COLOR_9" val="16777215"/>
  <p:tag name="ANNOTATION_FILL_COLOR_9" val="683492"/>
  <p:tag name="ANNOTATION_FILL_ALPHA_9" val="100"/>
  <p:tag name="ANNOTATION_BORDER_WIDTH_9" val="2"/>
  <p:tag name="ANNOTATION_SLIDE_WIDTH_9" val="960"/>
  <p:tag name="ANNOTATION_SLIDE_HEIGHT_9" val="720"/>
  <p:tag name="ANNOTATION_TYPE_10" val="0"/>
  <p:tag name="ANNOTATION_START_10" val="63.5"/>
  <p:tag name="ANNOTATION_END_10" val="64.9"/>
  <p:tag name="ANNOTATION_TOP_10" val="225"/>
  <p:tag name="ANNOTATION_LEFT_10" val="602"/>
  <p:tag name="ANNOTATION_WIDTH_10" val="150"/>
  <p:tag name="ANNOTATION_HEIGHT_10" val="150"/>
  <p:tag name="ANNOTATION_ANIMATION_10" val="3"/>
  <p:tag name="ANNOTATION_ROTATION_10" val="0"/>
  <p:tag name="ANNOTATION_SUB_TYPE_10" val="2"/>
  <p:tag name="ANNOTATION_LOOP_COUNT_10" val="1"/>
  <p:tag name="ANNOTATION_BOX_RADIUS_10" val="0"/>
  <p:tag name="ANNOTATION_SCALE_10" val="100"/>
  <p:tag name="ANNOTATION_BORDER_ALPHA_10" val="100"/>
  <p:tag name="ANNOTATION_BORDER_COLOR_10" val="16777215"/>
  <p:tag name="ANNOTATION_FILL_COLOR_10" val="683492"/>
  <p:tag name="ANNOTATION_FILL_ALPHA_10" val="100"/>
  <p:tag name="ANNOTATION_BORDER_WIDTH_10" val="2"/>
  <p:tag name="ANNOTATION_SLIDE_WIDTH_10" val="960"/>
  <p:tag name="ANNOTATION_SLIDE_HEIGHT_10" val="720"/>
  <p:tag name="ANNOTATION_TYPE_11" val="0"/>
  <p:tag name="ANNOTATION_START_11" val="64.9"/>
  <p:tag name="ANNOTATION_END_11" val="87.0"/>
  <p:tag name="ANNOTATION_TOP_11" val="225"/>
  <p:tag name="ANNOTATION_LEFT_11" val="756"/>
  <p:tag name="ANNOTATION_WIDTH_11" val="150"/>
  <p:tag name="ANNOTATION_HEIGHT_11" val="150"/>
  <p:tag name="ANNOTATION_ANIMATION_11" val="3"/>
  <p:tag name="ANNOTATION_ROTATION_11" val="0"/>
  <p:tag name="ANNOTATION_SUB_TYPE_11" val="2"/>
  <p:tag name="ANNOTATION_LOOP_COUNT_11" val="1"/>
  <p:tag name="ANNOTATION_BOX_RADIUS_11" val="0"/>
  <p:tag name="ANNOTATION_SCALE_11" val="100"/>
  <p:tag name="ANNOTATION_BORDER_ALPHA_11" val="100"/>
  <p:tag name="ANNOTATION_BORDER_COLOR_11" val="16777215"/>
  <p:tag name="ANNOTATION_FILL_COLOR_11" val="683492"/>
  <p:tag name="ANNOTATION_FILL_ALPHA_11" val="100"/>
  <p:tag name="ANNOTATION_BORDER_WIDTH_11" val="2"/>
  <p:tag name="ANNOTATION_SLIDE_WIDTH_11" val="960"/>
  <p:tag name="ANNOTATION_SLIDE_HEIGHT_11" val="720"/>
  <p:tag name="ANNOTATION_TYPE_12" val="0"/>
  <p:tag name="ANNOTATION_START_12" val="87.0"/>
  <p:tag name="ANNOTATION_END_12" val="89.6"/>
  <p:tag name="ANNOTATION_TOP_12" val="323"/>
  <p:tag name="ANNOTATION_LEFT_12" val="64"/>
  <p:tag name="ANNOTATION_WIDTH_12" val="150"/>
  <p:tag name="ANNOTATION_HEIGHT_12" val="150"/>
  <p:tag name="ANNOTATION_ANIMATION_12" val="3"/>
  <p:tag name="ANNOTATION_ROTATION_12" val="0"/>
  <p:tag name="ANNOTATION_SUB_TYPE_12" val="2"/>
  <p:tag name="ANNOTATION_LOOP_COUNT_12" val="1"/>
  <p:tag name="ANNOTATION_BOX_RADIUS_12" val="0"/>
  <p:tag name="ANNOTATION_SCALE_12" val="100"/>
  <p:tag name="ANNOTATION_BORDER_ALPHA_12" val="100"/>
  <p:tag name="ANNOTATION_BORDER_COLOR_12" val="16777215"/>
  <p:tag name="ANNOTATION_FILL_COLOR_12" val="683492"/>
  <p:tag name="ANNOTATION_FILL_ALPHA_12" val="100"/>
  <p:tag name="ANNOTATION_BORDER_WIDTH_12" val="2"/>
  <p:tag name="ANNOTATION_SLIDE_WIDTH_12" val="960"/>
  <p:tag name="ANNOTATION_SLIDE_HEIGHT_12" val="720"/>
  <p:tag name="ANNOTATION_TYPE_13" val="0"/>
  <p:tag name="ANNOTATION_START_13" val="89.6"/>
  <p:tag name="ANNOTATION_END_13" val="90.8"/>
  <p:tag name="ANNOTATION_TOP_13" val="228"/>
  <p:tag name="ANNOTATION_LEFT_13" val="308"/>
  <p:tag name="ANNOTATION_WIDTH_13" val="150"/>
  <p:tag name="ANNOTATION_HEIGHT_13" val="150"/>
  <p:tag name="ANNOTATION_ANIMATION_13" val="3"/>
  <p:tag name="ANNOTATION_ROTATION_13" val="0"/>
  <p:tag name="ANNOTATION_SUB_TYPE_13" val="2"/>
  <p:tag name="ANNOTATION_LOOP_COUNT_13" val="1"/>
  <p:tag name="ANNOTATION_BOX_RADIUS_13" val="0"/>
  <p:tag name="ANNOTATION_SCALE_13" val="100"/>
  <p:tag name="ANNOTATION_BORDER_ALPHA_13" val="100"/>
  <p:tag name="ANNOTATION_BORDER_COLOR_13" val="16777215"/>
  <p:tag name="ANNOTATION_FILL_COLOR_13" val="683492"/>
  <p:tag name="ANNOTATION_FILL_ALPHA_13" val="100"/>
  <p:tag name="ANNOTATION_BORDER_WIDTH_13" val="2"/>
  <p:tag name="ANNOTATION_SLIDE_WIDTH_13" val="960"/>
  <p:tag name="ANNOTATION_SLIDE_HEIGHT_13" val="720"/>
  <p:tag name="ANNOTATION_TYPE_14" val="0"/>
  <p:tag name="ANNOTATION_START_14" val="90.8"/>
  <p:tag name="ANNOTATION_END_14" val="92.0"/>
  <p:tag name="ANNOTATION_TOP_14" val="221"/>
  <p:tag name="ANNOTATION_LEFT_14" val="459"/>
  <p:tag name="ANNOTATION_WIDTH_14" val="150"/>
  <p:tag name="ANNOTATION_HEIGHT_14" val="150"/>
  <p:tag name="ANNOTATION_ANIMATION_14" val="3"/>
  <p:tag name="ANNOTATION_ROTATION_14" val="0"/>
  <p:tag name="ANNOTATION_SUB_TYPE_14" val="2"/>
  <p:tag name="ANNOTATION_LOOP_COUNT_14" val="1"/>
  <p:tag name="ANNOTATION_BOX_RADIUS_14" val="0"/>
  <p:tag name="ANNOTATION_SCALE_14" val="100"/>
  <p:tag name="ANNOTATION_BORDER_ALPHA_14" val="100"/>
  <p:tag name="ANNOTATION_BORDER_COLOR_14" val="16777215"/>
  <p:tag name="ANNOTATION_FILL_COLOR_14" val="683492"/>
  <p:tag name="ANNOTATION_FILL_ALPHA_14" val="100"/>
  <p:tag name="ANNOTATION_BORDER_WIDTH_14" val="2"/>
  <p:tag name="ANNOTATION_SLIDE_WIDTH_14" val="960"/>
  <p:tag name="ANNOTATION_SLIDE_HEIGHT_14" val="720"/>
  <p:tag name="ANNOTATION_TYPE_15" val="0"/>
  <p:tag name="ANNOTATION_START_15" val="92.0"/>
  <p:tag name="ANNOTATION_END_15" val="93.1"/>
  <p:tag name="ANNOTATION_TOP_15" val="226"/>
  <p:tag name="ANNOTATION_LEFT_15" val="613"/>
  <p:tag name="ANNOTATION_WIDTH_15" val="150"/>
  <p:tag name="ANNOTATION_HEIGHT_15" val="150"/>
  <p:tag name="ANNOTATION_ANIMATION_15" val="3"/>
  <p:tag name="ANNOTATION_ROTATION_15" val="0"/>
  <p:tag name="ANNOTATION_SUB_TYPE_15" val="2"/>
  <p:tag name="ANNOTATION_LOOP_COUNT_15" val="1"/>
  <p:tag name="ANNOTATION_BOX_RADIUS_15" val="0"/>
  <p:tag name="ANNOTATION_SCALE_15" val="100"/>
  <p:tag name="ANNOTATION_BORDER_ALPHA_15" val="100"/>
  <p:tag name="ANNOTATION_BORDER_COLOR_15" val="16777215"/>
  <p:tag name="ANNOTATION_FILL_COLOR_15" val="683492"/>
  <p:tag name="ANNOTATION_FILL_ALPHA_15" val="100"/>
  <p:tag name="ANNOTATION_BORDER_WIDTH_15" val="2"/>
  <p:tag name="ANNOTATION_SLIDE_WIDTH_15" val="960"/>
  <p:tag name="ANNOTATION_SLIDE_HEIGHT_15" val="720"/>
  <p:tag name="ANNOTATION_TYPE_16" val="0"/>
  <p:tag name="ANNOTATION_START_16" val="93.1"/>
  <p:tag name="ANNOTATION_END_16" val="97.6"/>
  <p:tag name="ANNOTATION_TOP_16" val="231"/>
  <p:tag name="ANNOTATION_LEFT_16" val="771"/>
  <p:tag name="ANNOTATION_WIDTH_16" val="150"/>
  <p:tag name="ANNOTATION_HEIGHT_16" val="150"/>
  <p:tag name="ANNOTATION_ANIMATION_16" val="3"/>
  <p:tag name="ANNOTATION_ROTATION_16" val="0"/>
  <p:tag name="ANNOTATION_SUB_TYPE_16" val="2"/>
  <p:tag name="ANNOTATION_LOOP_COUNT_16" val="1"/>
  <p:tag name="ANNOTATION_BOX_RADIUS_16" val="0"/>
  <p:tag name="ANNOTATION_SCALE_16" val="100"/>
  <p:tag name="ANNOTATION_BORDER_ALPHA_16" val="100"/>
  <p:tag name="ANNOTATION_BORDER_COLOR_16" val="16777215"/>
  <p:tag name="ANNOTATION_FILL_COLOR_16" val="683492"/>
  <p:tag name="ANNOTATION_FILL_ALPHA_16" val="100"/>
  <p:tag name="ANNOTATION_BORDER_WIDTH_16" val="2"/>
  <p:tag name="ANNOTATION_SLIDE_WIDTH_16" val="960"/>
  <p:tag name="ANNOTATION_SLIDE_HEIGHT_16" val="720"/>
  <p:tag name="ANNOTATION_TYPE_17" val="0"/>
  <p:tag name="ANNOTATION_START_17" val="97.6"/>
  <p:tag name="ANNOTATION_END_17" val="104.1"/>
  <p:tag name="ANNOTATION_TOP_17" val="376"/>
  <p:tag name="ANNOTATION_LEFT_17" val="124"/>
  <p:tag name="ANNOTATION_WIDTH_17" val="150"/>
  <p:tag name="ANNOTATION_HEIGHT_17" val="150"/>
  <p:tag name="ANNOTATION_ANIMATION_17" val="3"/>
  <p:tag name="ANNOTATION_ROTATION_17" val="0"/>
  <p:tag name="ANNOTATION_SUB_TYPE_17" val="2"/>
  <p:tag name="ANNOTATION_LOOP_COUNT_17" val="1"/>
  <p:tag name="ANNOTATION_BOX_RADIUS_17" val="0"/>
  <p:tag name="ANNOTATION_SCALE_17" val="100"/>
  <p:tag name="ANNOTATION_BORDER_ALPHA_17" val="100"/>
  <p:tag name="ANNOTATION_BORDER_COLOR_17" val="16777215"/>
  <p:tag name="ANNOTATION_FILL_COLOR_17" val="683492"/>
  <p:tag name="ANNOTATION_FILL_ALPHA_17" val="100"/>
  <p:tag name="ANNOTATION_BORDER_WIDTH_17" val="2"/>
  <p:tag name="ANNOTATION_SLIDE_WIDTH_17" val="960"/>
  <p:tag name="ANNOTATION_SLIDE_HEIGHT_17" val="720"/>
  <p:tag name="ANNOTATION_TYPE_18" val="0"/>
  <p:tag name="ANNOTATION_START_18" val="104.1"/>
  <p:tag name="ANNOTATION_END_18" val="106.2"/>
  <p:tag name="ANNOTATION_TOP_18" val="281"/>
  <p:tag name="ANNOTATION_LEFT_18" val="760"/>
  <p:tag name="ANNOTATION_WIDTH_18" val="150"/>
  <p:tag name="ANNOTATION_HEIGHT_18" val="150"/>
  <p:tag name="ANNOTATION_ANIMATION_18" val="3"/>
  <p:tag name="ANNOTATION_ROTATION_18" val="0"/>
  <p:tag name="ANNOTATION_SUB_TYPE_18" val="2"/>
  <p:tag name="ANNOTATION_LOOP_COUNT_18" val="1"/>
  <p:tag name="ANNOTATION_BOX_RADIUS_18" val="0"/>
  <p:tag name="ANNOTATION_SCALE_18" val="100"/>
  <p:tag name="ANNOTATION_BORDER_ALPHA_18" val="100"/>
  <p:tag name="ANNOTATION_BORDER_COLOR_18" val="16777215"/>
  <p:tag name="ANNOTATION_FILL_COLOR_18" val="683492"/>
  <p:tag name="ANNOTATION_FILL_ALPHA_18" val="100"/>
  <p:tag name="ANNOTATION_BORDER_WIDTH_18" val="2"/>
  <p:tag name="ANNOTATION_SLIDE_WIDTH_18" val="960"/>
  <p:tag name="ANNOTATION_SLIDE_HEIGHT_18" val="720"/>
  <p:tag name="ANNOTATION_TYPE_19" val="0"/>
  <p:tag name="ANNOTATION_START_19" val="106.2"/>
  <p:tag name="ANNOTATION_END_19" val="108.5"/>
  <p:tag name="ANNOTATION_TOP_19" val="324"/>
  <p:tag name="ANNOTATION_LEFT_19" val="797"/>
  <p:tag name="ANNOTATION_WIDTH_19" val="150"/>
  <p:tag name="ANNOTATION_HEIGHT_19" val="150"/>
  <p:tag name="ANNOTATION_ANIMATION_19" val="3"/>
  <p:tag name="ANNOTATION_ROTATION_19" val="0"/>
  <p:tag name="ANNOTATION_SUB_TYPE_19" val="2"/>
  <p:tag name="ANNOTATION_LOOP_COUNT_19" val="1"/>
  <p:tag name="ANNOTATION_BOX_RADIUS_19" val="0"/>
  <p:tag name="ANNOTATION_SCALE_19" val="100"/>
  <p:tag name="ANNOTATION_BORDER_ALPHA_19" val="100"/>
  <p:tag name="ANNOTATION_BORDER_COLOR_19" val="16777215"/>
  <p:tag name="ANNOTATION_FILL_COLOR_19" val="683492"/>
  <p:tag name="ANNOTATION_FILL_ALPHA_19" val="100"/>
  <p:tag name="ANNOTATION_BORDER_WIDTH_19" val="2"/>
  <p:tag name="ANNOTATION_SLIDE_WIDTH_19" val="960"/>
  <p:tag name="ANNOTATION_SLIDE_HEIGHT_19" val="720"/>
  <p:tag name="ANNOTATION_TYPE_20" val="0"/>
  <p:tag name="ANNOTATION_START_20" val="108.5"/>
  <p:tag name="ANNOTATION_END_20" val="125.1"/>
  <p:tag name="ANNOTATION_TOP_20" val="369"/>
  <p:tag name="ANNOTATION_LEFT_20" val="757"/>
  <p:tag name="ANNOTATION_WIDTH_20" val="150"/>
  <p:tag name="ANNOTATION_HEIGHT_20" val="150"/>
  <p:tag name="ANNOTATION_ANIMATION_20" val="3"/>
  <p:tag name="ANNOTATION_ROTATION_20" val="0"/>
  <p:tag name="ANNOTATION_SUB_TYPE_20" val="2"/>
  <p:tag name="ANNOTATION_LOOP_COUNT_20" val="1"/>
  <p:tag name="ANNOTATION_BOX_RADIUS_20" val="0"/>
  <p:tag name="ANNOTATION_SCALE_20" val="100"/>
  <p:tag name="ANNOTATION_BORDER_ALPHA_20" val="100"/>
  <p:tag name="ANNOTATION_BORDER_COLOR_20" val="16777215"/>
  <p:tag name="ANNOTATION_FILL_COLOR_20" val="683492"/>
  <p:tag name="ANNOTATION_FILL_ALPHA_20" val="100"/>
  <p:tag name="ANNOTATION_BORDER_WIDTH_20" val="2"/>
  <p:tag name="ANNOTATION_SLIDE_WIDTH_20" val="960"/>
  <p:tag name="ANNOTATION_SLIDE_HEIGHT_20" val="720"/>
  <p:tag name="ANNOTATION_TYPE_21" val="0"/>
  <p:tag name="ANNOTATION_START_21" val="125.1"/>
  <p:tag name="ANNOTATION_END_21" val="141.0"/>
  <p:tag name="ANNOTATION_TOP_21" val="493"/>
  <p:tag name="ANNOTATION_LEFT_21" val="802"/>
  <p:tag name="ANNOTATION_WIDTH_21" val="150"/>
  <p:tag name="ANNOTATION_HEIGHT_21" val="150"/>
  <p:tag name="ANNOTATION_ANIMATION_21" val="3"/>
  <p:tag name="ANNOTATION_ROTATION_21" val="0"/>
  <p:tag name="ANNOTATION_SUB_TYPE_21" val="2"/>
  <p:tag name="ANNOTATION_LOOP_COUNT_21" val="1"/>
  <p:tag name="ANNOTATION_BOX_RADIUS_21" val="0"/>
  <p:tag name="ANNOTATION_SCALE_21" val="100"/>
  <p:tag name="ANNOTATION_BORDER_ALPHA_21" val="100"/>
  <p:tag name="ANNOTATION_BORDER_COLOR_21" val="16777215"/>
  <p:tag name="ANNOTATION_FILL_COLOR_21" val="683492"/>
  <p:tag name="ANNOTATION_FILL_ALPHA_21" val="100"/>
  <p:tag name="ANNOTATION_BORDER_WIDTH_21" val="2"/>
  <p:tag name="ANNOTATION_SLIDE_WIDTH_21" val="960"/>
  <p:tag name="ANNOTATION_SLIDE_HEIGHT_21" val="720"/>
  <p:tag name="ANNOTATION_TYPE_22" val="0"/>
  <p:tag name="ANNOTATION_START_22" val="141.0"/>
  <p:tag name="ANNOTATION_END_22" val="143.2"/>
  <p:tag name="ANNOTATION_TOP_22" val="621"/>
  <p:tag name="ANNOTATION_LEFT_22" val="799"/>
  <p:tag name="ANNOTATION_WIDTH_22" val="150"/>
  <p:tag name="ANNOTATION_HEIGHT_22" val="150"/>
  <p:tag name="ANNOTATION_ANIMATION_22" val="3"/>
  <p:tag name="ANNOTATION_ROTATION_22" val="0"/>
  <p:tag name="ANNOTATION_SUB_TYPE_22" val="2"/>
  <p:tag name="ANNOTATION_LOOP_COUNT_22" val="1"/>
  <p:tag name="ANNOTATION_BOX_RADIUS_22" val="0"/>
  <p:tag name="ANNOTATION_SCALE_22" val="100"/>
  <p:tag name="ANNOTATION_BORDER_ALPHA_22" val="100"/>
  <p:tag name="ANNOTATION_BORDER_COLOR_22" val="16777215"/>
  <p:tag name="ANNOTATION_FILL_COLOR_22" val="683492"/>
  <p:tag name="ANNOTATION_FILL_ALPHA_22" val="100"/>
  <p:tag name="ANNOTATION_BORDER_WIDTH_22" val="2"/>
  <p:tag name="ANNOTATION_SLIDE_WIDTH_22" val="960"/>
  <p:tag name="ANNOTATION_SLIDE_HEIGHT_22" val="720"/>
  <p:tag name="ANNOTATION_TYPE_23" val="0"/>
  <p:tag name="ANNOTATION_START_23" val="143.2"/>
  <p:tag name="ANNOTATION_END_23" val="151.0"/>
  <p:tag name="ANNOTATION_TOP_23" val="492"/>
  <p:tag name="ANNOTATION_LEFT_23" val="810"/>
  <p:tag name="ANNOTATION_WIDTH_23" val="150"/>
  <p:tag name="ANNOTATION_HEIGHT_23" val="150"/>
  <p:tag name="ANNOTATION_ANIMATION_23" val="3"/>
  <p:tag name="ANNOTATION_ROTATION_23" val="0"/>
  <p:tag name="ANNOTATION_SUB_TYPE_23" val="2"/>
  <p:tag name="ANNOTATION_LOOP_COUNT_23" val="1"/>
  <p:tag name="ANNOTATION_BOX_RADIUS_23" val="0"/>
  <p:tag name="ANNOTATION_SCALE_23" val="100"/>
  <p:tag name="ANNOTATION_BORDER_ALPHA_23" val="100"/>
  <p:tag name="ANNOTATION_BORDER_COLOR_23" val="16777215"/>
  <p:tag name="ANNOTATION_FILL_COLOR_23" val="683492"/>
  <p:tag name="ANNOTATION_FILL_ALPHA_23" val="100"/>
  <p:tag name="ANNOTATION_BORDER_WIDTH_23" val="2"/>
  <p:tag name="ANNOTATION_SLIDE_WIDTH_23" val="960"/>
  <p:tag name="ANNOTATION_SLIDE_HEIGHT_23" val="720"/>
  <p:tag name="ANNOTATION_TYPE_24" val="0"/>
  <p:tag name="ANNOTATION_START_24" val="151.0"/>
  <p:tag name="ANNOTATION_TOP_24" val="564"/>
  <p:tag name="ANNOTATION_LEFT_24" val="779"/>
  <p:tag name="ANNOTATION_WIDTH_24" val="150"/>
  <p:tag name="ANNOTATION_HEIGHT_24" val="150"/>
  <p:tag name="ANNOTATION_ANIMATION_24" val="3"/>
  <p:tag name="ANNOTATION_ROTATION_24" val="0"/>
  <p:tag name="ANNOTATION_SUB_TYPE_24" val="2"/>
  <p:tag name="ANNOTATION_LOOP_COUNT_24" val="1"/>
  <p:tag name="ANNOTATION_BOX_RADIUS_24" val="0"/>
  <p:tag name="ANNOTATION_SCALE_24" val="100"/>
  <p:tag name="ANNOTATION_BORDER_ALPHA_24" val="100"/>
  <p:tag name="ANNOTATION_BORDER_COLOR_24" val="16777215"/>
  <p:tag name="ANNOTATION_FILL_COLOR_24" val="683492"/>
  <p:tag name="ANNOTATION_FILL_ALPHA_24" val="100"/>
  <p:tag name="ANNOTATION_BORDER_WIDTH_24" val="2"/>
  <p:tag name="ANNOTATION_SLIDE_WIDTH_24" val="960"/>
  <p:tag name="ANNOTATION_SLIDE_HEIGHT_24" val="720"/>
  <p:tag name="ANNOTATION_COUNT" val="24"/>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11"/>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NNOTATION_TYPE_14" val="0"/>
  <p:tag name="ANNOTATION_START_14" val="171.8"/>
  <p:tag name="ANNOTATION_END_14" val="174.0"/>
  <p:tag name="ANNOTATION_TOP_14" val="533"/>
  <p:tag name="ANNOTATION_LEFT_14" val="294"/>
  <p:tag name="ANNOTATION_WIDTH_14" val="150"/>
  <p:tag name="ANNOTATION_HEIGHT_14" val="150"/>
  <p:tag name="ANNOTATION_ANIMATION_14" val="3"/>
  <p:tag name="ANNOTATION_ROTATION_14" val="0"/>
  <p:tag name="ANNOTATION_SUB_TYPE_14" val="2"/>
  <p:tag name="ANNOTATION_LOOP_COUNT_14" val="1"/>
  <p:tag name="ANNOTATION_BOX_RADIUS_14" val="0"/>
  <p:tag name="ANNOTATION_SCALE_14" val="100"/>
  <p:tag name="ANNOTATION_BORDER_ALPHA_14" val="100"/>
  <p:tag name="ANNOTATION_BORDER_COLOR_14" val="16777215"/>
  <p:tag name="ANNOTATION_FILL_COLOR_14" val="683492"/>
  <p:tag name="ANNOTATION_FILL_ALPHA_14" val="100"/>
  <p:tag name="ANNOTATION_BORDER_WIDTH_14" val="2"/>
  <p:tag name="ANNOTATION_SLIDE_WIDTH_14" val="960"/>
  <p:tag name="ANNOTATION_SLIDE_HEIGHT_14" val="720"/>
  <p:tag name="ANNOTATION_TYPE_15" val="0"/>
  <p:tag name="ANNOTATION_START_15" val="174.0"/>
  <p:tag name="ANNOTATION_END_15" val="207.1"/>
  <p:tag name="ANNOTATION_TOP_15" val="629"/>
  <p:tag name="ANNOTATION_LEFT_15" val="326"/>
  <p:tag name="ANNOTATION_WIDTH_15" val="150"/>
  <p:tag name="ANNOTATION_HEIGHT_15" val="150"/>
  <p:tag name="ANNOTATION_ANIMATION_15" val="3"/>
  <p:tag name="ANNOTATION_ROTATION_15" val="0"/>
  <p:tag name="ANNOTATION_SUB_TYPE_15" val="2"/>
  <p:tag name="ANNOTATION_LOOP_COUNT_15" val="1"/>
  <p:tag name="ANNOTATION_BOX_RADIUS_15" val="0"/>
  <p:tag name="ANNOTATION_SCALE_15" val="100"/>
  <p:tag name="ANNOTATION_BORDER_ALPHA_15" val="100"/>
  <p:tag name="ANNOTATION_BORDER_COLOR_15" val="16777215"/>
  <p:tag name="ANNOTATION_FILL_COLOR_15" val="683492"/>
  <p:tag name="ANNOTATION_FILL_ALPHA_15" val="100"/>
  <p:tag name="ANNOTATION_BORDER_WIDTH_15" val="2"/>
  <p:tag name="ANNOTATION_SLIDE_WIDTH_15" val="960"/>
  <p:tag name="ANNOTATION_SLIDE_HEIGHT_15" val="720"/>
  <p:tag name="ANNOTATION_TYPE_16" val="0"/>
  <p:tag name="ANNOTATION_START_16" val="207.1"/>
  <p:tag name="ANNOTATION_END_16" val="216.7"/>
  <p:tag name="ANNOTATION_TOP_16" val="521"/>
  <p:tag name="ANNOTATION_LEFT_16" val="643"/>
  <p:tag name="ANNOTATION_WIDTH_16" val="150"/>
  <p:tag name="ANNOTATION_HEIGHT_16" val="150"/>
  <p:tag name="ANNOTATION_ANIMATION_16" val="3"/>
  <p:tag name="ANNOTATION_ROTATION_16" val="0"/>
  <p:tag name="ANNOTATION_SUB_TYPE_16" val="2"/>
  <p:tag name="ANNOTATION_LOOP_COUNT_16" val="1"/>
  <p:tag name="ANNOTATION_BOX_RADIUS_16" val="0"/>
  <p:tag name="ANNOTATION_SCALE_16" val="100"/>
  <p:tag name="ANNOTATION_BORDER_ALPHA_16" val="100"/>
  <p:tag name="ANNOTATION_BORDER_COLOR_16" val="16777215"/>
  <p:tag name="ANNOTATION_FILL_COLOR_16" val="683492"/>
  <p:tag name="ANNOTATION_FILL_ALPHA_16" val="100"/>
  <p:tag name="ANNOTATION_BORDER_WIDTH_16" val="2"/>
  <p:tag name="ANNOTATION_SLIDE_WIDTH_16" val="960"/>
  <p:tag name="ANNOTATION_SLIDE_HEIGHT_16" val="720"/>
  <p:tag name="ANNOTATION_TYPE_17" val="0"/>
  <p:tag name="ANNOTATION_START_17" val="216.7"/>
  <p:tag name="ANNOTATION_END_17" val="221.7"/>
  <p:tag name="ANNOTATION_TOP_17" val="344"/>
  <p:tag name="ANNOTATION_LEFT_17" val="365"/>
  <p:tag name="ANNOTATION_WIDTH_17" val="150"/>
  <p:tag name="ANNOTATION_HEIGHT_17" val="150"/>
  <p:tag name="ANNOTATION_ANIMATION_17" val="3"/>
  <p:tag name="ANNOTATION_ROTATION_17" val="0"/>
  <p:tag name="ANNOTATION_SUB_TYPE_17" val="2"/>
  <p:tag name="ANNOTATION_LOOP_COUNT_17" val="1"/>
  <p:tag name="ANNOTATION_BOX_RADIUS_17" val="0"/>
  <p:tag name="ANNOTATION_SCALE_17" val="100"/>
  <p:tag name="ANNOTATION_BORDER_ALPHA_17" val="100"/>
  <p:tag name="ANNOTATION_BORDER_COLOR_17" val="16777215"/>
  <p:tag name="ANNOTATION_FILL_COLOR_17" val="683492"/>
  <p:tag name="ANNOTATION_FILL_ALPHA_17" val="100"/>
  <p:tag name="ANNOTATION_BORDER_WIDTH_17" val="2"/>
  <p:tag name="ANNOTATION_SLIDE_WIDTH_17" val="960"/>
  <p:tag name="ANNOTATION_SLIDE_HEIGHT_17" val="720"/>
  <p:tag name="ANNOTATION_TYPE_18" val="0"/>
  <p:tag name="ANNOTATION_START_18" val="221.7"/>
  <p:tag name="ANNOTATION_END_18" val="226.4"/>
  <p:tag name="ANNOTATION_TOP_18" val="309"/>
  <p:tag name="ANNOTATION_LEFT_18" val="608"/>
  <p:tag name="ANNOTATION_WIDTH_18" val="150"/>
  <p:tag name="ANNOTATION_HEIGHT_18" val="150"/>
  <p:tag name="ANNOTATION_ANIMATION_18" val="3"/>
  <p:tag name="ANNOTATION_ROTATION_18" val="0"/>
  <p:tag name="ANNOTATION_SUB_TYPE_18" val="2"/>
  <p:tag name="ANNOTATION_LOOP_COUNT_18" val="1"/>
  <p:tag name="ANNOTATION_BOX_RADIUS_18" val="0"/>
  <p:tag name="ANNOTATION_SCALE_18" val="100"/>
  <p:tag name="ANNOTATION_BORDER_ALPHA_18" val="100"/>
  <p:tag name="ANNOTATION_BORDER_COLOR_18" val="16777215"/>
  <p:tag name="ANNOTATION_FILL_COLOR_18" val="683492"/>
  <p:tag name="ANNOTATION_FILL_ALPHA_18" val="100"/>
  <p:tag name="ANNOTATION_BORDER_WIDTH_18" val="2"/>
  <p:tag name="ANNOTATION_SLIDE_WIDTH_18" val="960"/>
  <p:tag name="ANNOTATION_SLIDE_HEIGHT_18" val="720"/>
  <p:tag name="ANNOTATION_TYPE_19" val="0"/>
  <p:tag name="ANNOTATION_START_19" val="226.4"/>
  <p:tag name="ANNOTATION_END_19" val="244.0"/>
  <p:tag name="ANNOTATION_TOP_19" val="346"/>
  <p:tag name="ANNOTATION_LEFT_19" val="645"/>
  <p:tag name="ANNOTATION_WIDTH_19" val="150"/>
  <p:tag name="ANNOTATION_HEIGHT_19" val="150"/>
  <p:tag name="ANNOTATION_ANIMATION_19" val="3"/>
  <p:tag name="ANNOTATION_ROTATION_19" val="0"/>
  <p:tag name="ANNOTATION_SUB_TYPE_19" val="2"/>
  <p:tag name="ANNOTATION_LOOP_COUNT_19" val="1"/>
  <p:tag name="ANNOTATION_BOX_RADIUS_19" val="0"/>
  <p:tag name="ANNOTATION_SCALE_19" val="100"/>
  <p:tag name="ANNOTATION_BORDER_ALPHA_19" val="100"/>
  <p:tag name="ANNOTATION_BORDER_COLOR_19" val="16777215"/>
  <p:tag name="ANNOTATION_FILL_COLOR_19" val="683492"/>
  <p:tag name="ANNOTATION_FILL_ALPHA_19" val="100"/>
  <p:tag name="ANNOTATION_BORDER_WIDTH_19" val="2"/>
  <p:tag name="ANNOTATION_SLIDE_WIDTH_19" val="960"/>
  <p:tag name="ANNOTATION_SLIDE_HEIGHT_19" val="720"/>
  <p:tag name="ANNOTATION_TYPE_20" val="0"/>
  <p:tag name="ANNOTATION_START_20" val="244.0"/>
  <p:tag name="ANNOTATION_TOP_20" val="126"/>
  <p:tag name="ANNOTATION_LEFT_20" val="56"/>
  <p:tag name="ANNOTATION_WIDTH_20" val="150"/>
  <p:tag name="ANNOTATION_HEIGHT_20" val="150"/>
  <p:tag name="ANNOTATION_ANIMATION_20" val="3"/>
  <p:tag name="ANNOTATION_ROTATION_20" val="0"/>
  <p:tag name="ANNOTATION_SUB_TYPE_20" val="2"/>
  <p:tag name="ANNOTATION_LOOP_COUNT_20" val="1"/>
  <p:tag name="ANNOTATION_BOX_RADIUS_20" val="0"/>
  <p:tag name="ANNOTATION_SCALE_20" val="100"/>
  <p:tag name="ANNOTATION_BORDER_ALPHA_20" val="100"/>
  <p:tag name="ANNOTATION_BORDER_COLOR_20" val="16777215"/>
  <p:tag name="ANNOTATION_FILL_COLOR_20" val="683492"/>
  <p:tag name="ANNOTATION_FILL_ALPHA_20" val="100"/>
  <p:tag name="ANNOTATION_BORDER_WIDTH_20" val="2"/>
  <p:tag name="ANNOTATION_SLIDE_WIDTH_20" val="960"/>
  <p:tag name="ANNOTATION_SLIDE_HEIGHT_20" val="720"/>
  <p:tag name="AUDIO_ID" val="1087"/>
  <p:tag name="ARTICULATE_AUDIO_RECORDED" val="1"/>
  <p:tag name="TIMELINE" val="31.3/34.5/48.3/91.0/92.5/101.1/118.6/145.5/146.7"/>
  <p:tag name="ELAPSEDTIME" val="196.9"/>
  <p:tag name="ANNOTATION_TYPE_1" val="0"/>
  <p:tag name="ANNOTATION_START_1" val="11.0"/>
  <p:tag name="ANNOTATION_END_1" val="36.8"/>
  <p:tag name="ANNOTATION_TOP_1" val="283"/>
  <p:tag name="ANNOTATION_LEFT_1" val="76"/>
  <p:tag name="ANNOTATION_WIDTH_1" val="150"/>
  <p:tag name="ANNOTATION_HEIGHT_1" val="150"/>
  <p:tag name="ANNOTATION_ANIMATION_1" val="3"/>
  <p:tag name="ANNOTATION_ROTATION_1" val="0"/>
  <p:tag name="ANNOTATION_SUB_TYPE_1" val="2"/>
  <p:tag name="ANNOTATION_LOOP_COUNT_1" val="1"/>
  <p:tag name="ANNOTATION_BOX_RADIUS_1" val="0"/>
  <p:tag name="ANNOTATION_SCALE_1" val="100"/>
  <p:tag name="ANNOTATION_BORDER_ALPHA_1" val="100"/>
  <p:tag name="ANNOTATION_BORDER_COLOR_1" val="16777215"/>
  <p:tag name="ANNOTATION_FILL_COLOR_1" val="683492"/>
  <p:tag name="ANNOTATION_FILL_ALPHA_1" val="100"/>
  <p:tag name="ANNOTATION_BORDER_WIDTH_1" val="2"/>
  <p:tag name="ANNOTATION_SLIDE_WIDTH_1" val="960"/>
  <p:tag name="ANNOTATION_SLIDE_HEIGHT_1" val="720"/>
  <p:tag name="ANNOTATION_TYPE_2" val="0"/>
  <p:tag name="ANNOTATION_START_2" val="36.8"/>
  <p:tag name="ANNOTATION_END_2" val="67.0"/>
  <p:tag name="ANNOTATION_TOP_2" val="355"/>
  <p:tag name="ANNOTATION_LEFT_2" val="374"/>
  <p:tag name="ANNOTATION_WIDTH_2" val="150"/>
  <p:tag name="ANNOTATION_HEIGHT_2" val="150"/>
  <p:tag name="ANNOTATION_ANIMATION_2" val="3"/>
  <p:tag name="ANNOTATION_ROTATION_2" val="0"/>
  <p:tag name="ANNOTATION_SUB_TYPE_2" val="2"/>
  <p:tag name="ANNOTATION_LOOP_COUNT_2" val="1"/>
  <p:tag name="ANNOTATION_BOX_RADIUS_2" val="0"/>
  <p:tag name="ANNOTATION_SCALE_2" val="100"/>
  <p:tag name="ANNOTATION_BORDER_ALPHA_2" val="100"/>
  <p:tag name="ANNOTATION_BORDER_COLOR_2" val="16777215"/>
  <p:tag name="ANNOTATION_FILL_COLOR_2" val="683492"/>
  <p:tag name="ANNOTATION_FILL_ALPHA_2" val="100"/>
  <p:tag name="ANNOTATION_BORDER_WIDTH_2" val="2"/>
  <p:tag name="ANNOTATION_SLIDE_WIDTH_2" val="960"/>
  <p:tag name="ANNOTATION_SLIDE_HEIGHT_2" val="720"/>
  <p:tag name="ANNOTATION_TYPE_3" val="0"/>
  <p:tag name="ANNOTATION_START_3" val="67.0"/>
  <p:tag name="ANNOTATION_END_3" val="69.0"/>
  <p:tag name="ANNOTATION_TOP_3" val="312"/>
  <p:tag name="ANNOTATION_LEFT_3" val="621"/>
  <p:tag name="ANNOTATION_WIDTH_3" val="150"/>
  <p:tag name="ANNOTATION_HEIGHT_3" val="150"/>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NNOTATION_TYPE_4" val="0"/>
  <p:tag name="ANNOTATION_START_4" val="69.0"/>
  <p:tag name="ANNOTATION_END_4" val="70.4"/>
  <p:tag name="ANNOTATION_TOP_4" val="342"/>
  <p:tag name="ANNOTATION_LEFT_4" val="657"/>
  <p:tag name="ANNOTATION_WIDTH_4" val="150"/>
  <p:tag name="ANNOTATION_HEIGHT_4" val="150"/>
  <p:tag name="ANNOTATION_ANIMATION_4" val="3"/>
  <p:tag name="ANNOTATION_ROTATION_4" val="0"/>
  <p:tag name="ANNOTATION_SUB_TYPE_4" val="2"/>
  <p:tag name="ANNOTATION_LOOP_COUNT_4" val="1"/>
  <p:tag name="ANNOTATION_BOX_RADIUS_4" val="0"/>
  <p:tag name="ANNOTATION_SCALE_4" val="100"/>
  <p:tag name="ANNOTATION_BORDER_ALPHA_4" val="100"/>
  <p:tag name="ANNOTATION_BORDER_COLOR_4" val="16777215"/>
  <p:tag name="ANNOTATION_FILL_COLOR_4" val="683492"/>
  <p:tag name="ANNOTATION_FILL_ALPHA_4" val="100"/>
  <p:tag name="ANNOTATION_BORDER_WIDTH_4" val="2"/>
  <p:tag name="ANNOTATION_SLIDE_WIDTH_4" val="960"/>
  <p:tag name="ANNOTATION_SLIDE_HEIGHT_4" val="720"/>
  <p:tag name="ANNOTATION_TYPE_5" val="0"/>
  <p:tag name="ANNOTATION_START_5" val="70.4"/>
  <p:tag name="ANNOTATION_END_5" val="95.1"/>
  <p:tag name="ANNOTATION_TOP_5" val="372"/>
  <p:tag name="ANNOTATION_LEFT_5" val="669"/>
  <p:tag name="ANNOTATION_WIDTH_5" val="150"/>
  <p:tag name="ANNOTATION_HEIGHT_5" val="150"/>
  <p:tag name="ANNOTATION_ANIMATION_5" val="3"/>
  <p:tag name="ANNOTATION_ROTATION_5" val="0"/>
  <p:tag name="ANNOTATION_SUB_TYPE_5" val="2"/>
  <p:tag name="ANNOTATION_LOOP_COUNT_5" val="1"/>
  <p:tag name="ANNOTATION_BOX_RADIUS_5" val="0"/>
  <p:tag name="ANNOTATION_SCALE_5" val="100"/>
  <p:tag name="ANNOTATION_BORDER_ALPHA_5" val="100"/>
  <p:tag name="ANNOTATION_BORDER_COLOR_5" val="16777215"/>
  <p:tag name="ANNOTATION_FILL_COLOR_5" val="683492"/>
  <p:tag name="ANNOTATION_FILL_ALPHA_5" val="100"/>
  <p:tag name="ANNOTATION_BORDER_WIDTH_5" val="2"/>
  <p:tag name="ANNOTATION_SLIDE_WIDTH_5" val="960"/>
  <p:tag name="ANNOTATION_SLIDE_HEIGHT_5" val="720"/>
  <p:tag name="ANNOTATION_TYPE_6" val="0"/>
  <p:tag name="ANNOTATION_START_6" val="95.1"/>
  <p:tag name="ANNOTATION_END_6" val="125.2"/>
  <p:tag name="ANNOTATION_TOP_6" val="511"/>
  <p:tag name="ANNOTATION_LEFT_6" val="340"/>
  <p:tag name="ANNOTATION_WIDTH_6" val="150"/>
  <p:tag name="ANNOTATION_HEIGHT_6" val="150"/>
  <p:tag name="ANNOTATION_ANIMATION_6" val="3"/>
  <p:tag name="ANNOTATION_ROTATION_6" val="0"/>
  <p:tag name="ANNOTATION_SUB_TYPE_6" val="2"/>
  <p:tag name="ANNOTATION_LOOP_COUNT_6" val="1"/>
  <p:tag name="ANNOTATION_BOX_RADIUS_6" val="0"/>
  <p:tag name="ANNOTATION_SCALE_6" val="100"/>
  <p:tag name="ANNOTATION_BORDER_ALPHA_6" val="100"/>
  <p:tag name="ANNOTATION_BORDER_COLOR_6" val="16777215"/>
  <p:tag name="ANNOTATION_FILL_COLOR_6" val="683492"/>
  <p:tag name="ANNOTATION_FILL_ALPHA_6" val="100"/>
  <p:tag name="ANNOTATION_BORDER_WIDTH_6" val="2"/>
  <p:tag name="ANNOTATION_SLIDE_WIDTH_6" val="960"/>
  <p:tag name="ANNOTATION_SLIDE_HEIGHT_6" val="720"/>
  <p:tag name="ANNOTATION_TYPE_7" val="0"/>
  <p:tag name="ANNOTATION_START_7" val="125.2"/>
  <p:tag name="ANNOTATION_END_7" val="126.4"/>
  <p:tag name="ANNOTATION_TOP_7" val="520"/>
  <p:tag name="ANNOTATION_LEFT_7" val="647"/>
  <p:tag name="ANNOTATION_WIDTH_7" val="150"/>
  <p:tag name="ANNOTATION_HEIGHT_7" val="150"/>
  <p:tag name="ANNOTATION_ANIMATION_7" val="3"/>
  <p:tag name="ANNOTATION_ROTATION_7" val="0"/>
  <p:tag name="ANNOTATION_SUB_TYPE_7" val="2"/>
  <p:tag name="ANNOTATION_LOOP_COUNT_7" val="1"/>
  <p:tag name="ANNOTATION_BOX_RADIUS_7" val="0"/>
  <p:tag name="ANNOTATION_SCALE_7" val="100"/>
  <p:tag name="ANNOTATION_BORDER_ALPHA_7" val="100"/>
  <p:tag name="ANNOTATION_BORDER_COLOR_7" val="16777215"/>
  <p:tag name="ANNOTATION_FILL_COLOR_7" val="683492"/>
  <p:tag name="ANNOTATION_FILL_ALPHA_7" val="100"/>
  <p:tag name="ANNOTATION_BORDER_WIDTH_7" val="2"/>
  <p:tag name="ANNOTATION_SLIDE_WIDTH_7" val="960"/>
  <p:tag name="ANNOTATION_SLIDE_HEIGHT_7" val="720"/>
  <p:tag name="ANNOTATION_TYPE_8" val="0"/>
  <p:tag name="ANNOTATION_START_8" val="126.4"/>
  <p:tag name="ANNOTATION_END_8" val="127.5"/>
  <p:tag name="ANNOTATION_TOP_8" val="494"/>
  <p:tag name="ANNOTATION_LEFT_8" val="615"/>
  <p:tag name="ANNOTATION_WIDTH_8" val="150"/>
  <p:tag name="ANNOTATION_HEIGHT_8" val="150"/>
  <p:tag name="ANNOTATION_ANIMATION_8" val="3"/>
  <p:tag name="ANNOTATION_ROTATION_8" val="0"/>
  <p:tag name="ANNOTATION_SUB_TYPE_8" val="2"/>
  <p:tag name="ANNOTATION_LOOP_COUNT_8" val="1"/>
  <p:tag name="ANNOTATION_BOX_RADIUS_8" val="0"/>
  <p:tag name="ANNOTATION_SCALE_8" val="100"/>
  <p:tag name="ANNOTATION_BORDER_ALPHA_8" val="100"/>
  <p:tag name="ANNOTATION_BORDER_COLOR_8" val="16777215"/>
  <p:tag name="ANNOTATION_FILL_COLOR_8" val="683492"/>
  <p:tag name="ANNOTATION_FILL_ALPHA_8" val="100"/>
  <p:tag name="ANNOTATION_BORDER_WIDTH_8" val="2"/>
  <p:tag name="ANNOTATION_SLIDE_WIDTH_8" val="960"/>
  <p:tag name="ANNOTATION_SLIDE_HEIGHT_8" val="720"/>
  <p:tag name="ANNOTATION_TYPE_9" val="0"/>
  <p:tag name="ANNOTATION_START_9" val="127.5"/>
  <p:tag name="ANNOTATION_END_9" val="128.6"/>
  <p:tag name="ANNOTATION_TOP_9" val="517"/>
  <p:tag name="ANNOTATION_LEFT_9" val="654"/>
  <p:tag name="ANNOTATION_WIDTH_9" val="150"/>
  <p:tag name="ANNOTATION_HEIGHT_9" val="150"/>
  <p:tag name="ANNOTATION_ANIMATION_9" val="3"/>
  <p:tag name="ANNOTATION_ROTATION_9" val="0"/>
  <p:tag name="ANNOTATION_SUB_TYPE_9" val="2"/>
  <p:tag name="ANNOTATION_LOOP_COUNT_9" val="1"/>
  <p:tag name="ANNOTATION_BOX_RADIUS_9" val="0"/>
  <p:tag name="ANNOTATION_SCALE_9" val="100"/>
  <p:tag name="ANNOTATION_BORDER_ALPHA_9" val="100"/>
  <p:tag name="ANNOTATION_BORDER_COLOR_9" val="16777215"/>
  <p:tag name="ANNOTATION_FILL_COLOR_9" val="683492"/>
  <p:tag name="ANNOTATION_FILL_ALPHA_9" val="100"/>
  <p:tag name="ANNOTATION_BORDER_WIDTH_9" val="2"/>
  <p:tag name="ANNOTATION_SLIDE_WIDTH_9" val="960"/>
  <p:tag name="ANNOTATION_SLIDE_HEIGHT_9" val="720"/>
  <p:tag name="ANNOTATION_TYPE_10" val="0"/>
  <p:tag name="ANNOTATION_START_10" val="128.6"/>
  <p:tag name="ANNOTATION_END_10" val="135.5"/>
  <p:tag name="ANNOTATION_TOP_10" val="547"/>
  <p:tag name="ANNOTATION_LEFT_10" val="661"/>
  <p:tag name="ANNOTATION_WIDTH_10" val="150"/>
  <p:tag name="ANNOTATION_HEIGHT_10" val="150"/>
  <p:tag name="ANNOTATION_ANIMATION_10" val="3"/>
  <p:tag name="ANNOTATION_ROTATION_10" val="0"/>
  <p:tag name="ANNOTATION_SUB_TYPE_10" val="2"/>
  <p:tag name="ANNOTATION_LOOP_COUNT_10" val="1"/>
  <p:tag name="ANNOTATION_BOX_RADIUS_10" val="0"/>
  <p:tag name="ANNOTATION_SCALE_10" val="100"/>
  <p:tag name="ANNOTATION_BORDER_ALPHA_10" val="100"/>
  <p:tag name="ANNOTATION_BORDER_COLOR_10" val="16777215"/>
  <p:tag name="ANNOTATION_FILL_COLOR_10" val="683492"/>
  <p:tag name="ANNOTATION_FILL_ALPHA_10" val="100"/>
  <p:tag name="ANNOTATION_BORDER_WIDTH_10" val="2"/>
  <p:tag name="ANNOTATION_SLIDE_WIDTH_10" val="960"/>
  <p:tag name="ANNOTATION_SLIDE_HEIGHT_10" val="720"/>
  <p:tag name="ANNOTATION_TYPE_11" val="0"/>
  <p:tag name="ANNOTATION_START_11" val="135.5"/>
  <p:tag name="ANNOTATION_END_11" val="140.6"/>
  <p:tag name="ANNOTATION_TOP_11" val="314"/>
  <p:tag name="ANNOTATION_LEFT_11" val="613"/>
  <p:tag name="ANNOTATION_WIDTH_11" val="150"/>
  <p:tag name="ANNOTATION_HEIGHT_11" val="150"/>
  <p:tag name="ANNOTATION_ANIMATION_11" val="3"/>
  <p:tag name="ANNOTATION_ROTATION_11" val="0"/>
  <p:tag name="ANNOTATION_SUB_TYPE_11" val="2"/>
  <p:tag name="ANNOTATION_LOOP_COUNT_11" val="1"/>
  <p:tag name="ANNOTATION_BOX_RADIUS_11" val="0"/>
  <p:tag name="ANNOTATION_SCALE_11" val="100"/>
  <p:tag name="ANNOTATION_BORDER_ALPHA_11" val="100"/>
  <p:tag name="ANNOTATION_BORDER_COLOR_11" val="16777215"/>
  <p:tag name="ANNOTATION_FILL_COLOR_11" val="683492"/>
  <p:tag name="ANNOTATION_FILL_ALPHA_11" val="100"/>
  <p:tag name="ANNOTATION_BORDER_WIDTH_11" val="2"/>
  <p:tag name="ANNOTATION_SLIDE_WIDTH_11" val="960"/>
  <p:tag name="ANNOTATION_SLIDE_HEIGHT_11" val="720"/>
  <p:tag name="ANNOTATION_TYPE_12" val="0"/>
  <p:tag name="ANNOTATION_START_12" val="140.6"/>
  <p:tag name="ANNOTATION_END_12" val="151.7"/>
  <p:tag name="ANNOTATION_TOP_12" val="491"/>
  <p:tag name="ANNOTATION_LEFT_12" val="622"/>
  <p:tag name="ANNOTATION_WIDTH_12" val="150"/>
  <p:tag name="ANNOTATION_HEIGHT_12" val="150"/>
  <p:tag name="ANNOTATION_ANIMATION_12" val="3"/>
  <p:tag name="ANNOTATION_ROTATION_12" val="0"/>
  <p:tag name="ANNOTATION_SUB_TYPE_12" val="2"/>
  <p:tag name="ANNOTATION_LOOP_COUNT_12" val="1"/>
  <p:tag name="ANNOTATION_BOX_RADIUS_12" val="0"/>
  <p:tag name="ANNOTATION_SCALE_12" val="100"/>
  <p:tag name="ANNOTATION_BORDER_ALPHA_12" val="100"/>
  <p:tag name="ANNOTATION_BORDER_COLOR_12" val="16777215"/>
  <p:tag name="ANNOTATION_FILL_COLOR_12" val="683492"/>
  <p:tag name="ANNOTATION_FILL_ALPHA_12" val="100"/>
  <p:tag name="ANNOTATION_BORDER_WIDTH_12" val="2"/>
  <p:tag name="ANNOTATION_SLIDE_WIDTH_12" val="960"/>
  <p:tag name="ANNOTATION_SLIDE_HEIGHT_12" val="720"/>
  <p:tag name="ANNOTATION_TYPE_13" val="0"/>
  <p:tag name="ANNOTATION_START_13" val="151.7"/>
  <p:tag name="ANNOTATION_TOP_13" val="626"/>
  <p:tag name="ANNOTATION_LEFT_13" val="316"/>
  <p:tag name="ANNOTATION_WIDTH_13" val="150"/>
  <p:tag name="ANNOTATION_HEIGHT_13" val="150"/>
  <p:tag name="ANNOTATION_ANIMATION_13" val="3"/>
  <p:tag name="ANNOTATION_ROTATION_13" val="0"/>
  <p:tag name="ANNOTATION_SUB_TYPE_13" val="2"/>
  <p:tag name="ANNOTATION_LOOP_COUNT_13" val="1"/>
  <p:tag name="ANNOTATION_BOX_RADIUS_13" val="0"/>
  <p:tag name="ANNOTATION_SCALE_13" val="100"/>
  <p:tag name="ANNOTATION_BORDER_ALPHA_13" val="100"/>
  <p:tag name="ANNOTATION_BORDER_COLOR_13" val="16777215"/>
  <p:tag name="ANNOTATION_FILL_COLOR_13" val="683492"/>
  <p:tag name="ANNOTATION_FILL_ALPHA_13" val="100"/>
  <p:tag name="ANNOTATION_BORDER_WIDTH_13" val="2"/>
  <p:tag name="ANNOTATION_SLIDE_WIDTH_13" val="960"/>
  <p:tag name="ANNOTATION_SLIDE_HEIGHT_13" val="720"/>
  <p:tag name="ANNOTATION_COUNT" val="13"/>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5"/>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NNOTATION_TYPE_12" val="0"/>
  <p:tag name="ANNOTATION_START_12" val="104.1"/>
  <p:tag name="ANNOTATION_END_12" val="113.2"/>
  <p:tag name="ANNOTATION_TOP_12" val="440"/>
  <p:tag name="ANNOTATION_LEFT_12" val="147"/>
  <p:tag name="ANNOTATION_WIDTH_12" val="150"/>
  <p:tag name="ANNOTATION_HEIGHT_12" val="150"/>
  <p:tag name="ANNOTATION_ANIMATION_12" val="4"/>
  <p:tag name="ANNOTATION_ROTATION_12" val="0"/>
  <p:tag name="ANNOTATION_SUB_TYPE_12" val="3"/>
  <p:tag name="ANNOTATION_LOOP_COUNT_12" val="1"/>
  <p:tag name="ANNOTATION_BOX_RADIUS_12" val="0"/>
  <p:tag name="ANNOTATION_SCALE_12" val="100"/>
  <p:tag name="ANNOTATION_BORDER_ALPHA_12" val="100"/>
  <p:tag name="ANNOTATION_BORDER_COLOR_12" val="16777215"/>
  <p:tag name="ANNOTATION_FILL_COLOR_12" val="3969653"/>
  <p:tag name="ANNOTATION_FILL_ALPHA_12" val="100"/>
  <p:tag name="ANNOTATION_BORDER_WIDTH_12" val="2"/>
  <p:tag name="ANNOTATION_SLIDE_WIDTH_12" val="960"/>
  <p:tag name="ANNOTATION_SLIDE_HEIGHT_12" val="720"/>
  <p:tag name="ANNOTATION_TYPE_13" val="0"/>
  <p:tag name="ANNOTATION_START_13" val="113.2"/>
  <p:tag name="ANNOTATION_END_13" val="119.6"/>
  <p:tag name="ANNOTATION_TOP_13" val="535"/>
  <p:tag name="ANNOTATION_LEFT_13" val="654"/>
  <p:tag name="ANNOTATION_WIDTH_13" val="150"/>
  <p:tag name="ANNOTATION_HEIGHT_13" val="150"/>
  <p:tag name="ANNOTATION_ANIMATION_13" val="4"/>
  <p:tag name="ANNOTATION_ROTATION_13" val="0"/>
  <p:tag name="ANNOTATION_SUB_TYPE_13" val="3"/>
  <p:tag name="ANNOTATION_LOOP_COUNT_13" val="1"/>
  <p:tag name="ANNOTATION_BOX_RADIUS_13" val="0"/>
  <p:tag name="ANNOTATION_SCALE_13" val="100"/>
  <p:tag name="ANNOTATION_BORDER_ALPHA_13" val="100"/>
  <p:tag name="ANNOTATION_BORDER_COLOR_13" val="16777215"/>
  <p:tag name="ANNOTATION_FILL_COLOR_13" val="3969653"/>
  <p:tag name="ANNOTATION_FILL_ALPHA_13" val="100"/>
  <p:tag name="ANNOTATION_BORDER_WIDTH_13" val="2"/>
  <p:tag name="ANNOTATION_SLIDE_WIDTH_13" val="960"/>
  <p:tag name="ANNOTATION_SLIDE_HEIGHT_13" val="720"/>
  <p:tag name="ANNOTATION_TYPE_14" val="0"/>
  <p:tag name="ANNOTATION_START_14" val="119.6"/>
  <p:tag name="ANNOTATION_END_14" val="156.1"/>
  <p:tag name="ANNOTATION_TOP_14" val="482"/>
  <p:tag name="ANNOTATION_LEFT_14" val="120"/>
  <p:tag name="ANNOTATION_WIDTH_14" val="150"/>
  <p:tag name="ANNOTATION_HEIGHT_14" val="150"/>
  <p:tag name="ANNOTATION_ANIMATION_14" val="4"/>
  <p:tag name="ANNOTATION_ROTATION_14" val="0"/>
  <p:tag name="ANNOTATION_SUB_TYPE_14" val="3"/>
  <p:tag name="ANNOTATION_LOOP_COUNT_14" val="1"/>
  <p:tag name="ANNOTATION_BOX_RADIUS_14" val="0"/>
  <p:tag name="ANNOTATION_SCALE_14" val="100"/>
  <p:tag name="ANNOTATION_BORDER_ALPHA_14" val="100"/>
  <p:tag name="ANNOTATION_BORDER_COLOR_14" val="16777215"/>
  <p:tag name="ANNOTATION_FILL_COLOR_14" val="3969653"/>
  <p:tag name="ANNOTATION_FILL_ALPHA_14" val="100"/>
  <p:tag name="ANNOTATION_BORDER_WIDTH_14" val="2"/>
  <p:tag name="ANNOTATION_SLIDE_WIDTH_14" val="960"/>
  <p:tag name="ANNOTATION_SLIDE_HEIGHT_14" val="720"/>
  <p:tag name="ANNOTATION_TYPE_15" val="0"/>
  <p:tag name="ANNOTATION_START_15" val="156.1"/>
  <p:tag name="ANNOTATION_END_15" val="163.2"/>
  <p:tag name="ANNOTATION_TOP_15" val="538"/>
  <p:tag name="ANNOTATION_LEFT_15" val="92"/>
  <p:tag name="ANNOTATION_WIDTH_15" val="150"/>
  <p:tag name="ANNOTATION_HEIGHT_15" val="150"/>
  <p:tag name="ANNOTATION_ANIMATION_15" val="4"/>
  <p:tag name="ANNOTATION_ROTATION_15" val="0"/>
  <p:tag name="ANNOTATION_SUB_TYPE_15" val="3"/>
  <p:tag name="ANNOTATION_LOOP_COUNT_15" val="1"/>
  <p:tag name="ANNOTATION_BOX_RADIUS_15" val="0"/>
  <p:tag name="ANNOTATION_SCALE_15" val="100"/>
  <p:tag name="ANNOTATION_BORDER_ALPHA_15" val="100"/>
  <p:tag name="ANNOTATION_BORDER_COLOR_15" val="16777215"/>
  <p:tag name="ANNOTATION_FILL_COLOR_15" val="3969653"/>
  <p:tag name="ANNOTATION_FILL_ALPHA_15" val="100"/>
  <p:tag name="ANNOTATION_BORDER_WIDTH_15" val="2"/>
  <p:tag name="ANNOTATION_SLIDE_WIDTH_15" val="960"/>
  <p:tag name="ANNOTATION_SLIDE_HEIGHT_15" val="720"/>
  <p:tag name="ANNOTATION_TYPE_16" val="0"/>
  <p:tag name="ANNOTATION_START_16" val="163.2"/>
  <p:tag name="ANNOTATION_TOP_16" val="585"/>
  <p:tag name="ANNOTATION_LEFT_16" val="62"/>
  <p:tag name="ANNOTATION_WIDTH_16" val="150"/>
  <p:tag name="ANNOTATION_HEIGHT_16" val="150"/>
  <p:tag name="ANNOTATION_ANIMATION_16" val="4"/>
  <p:tag name="ANNOTATION_ROTATION_16" val="0"/>
  <p:tag name="ANNOTATION_SUB_TYPE_16" val="3"/>
  <p:tag name="ANNOTATION_LOOP_COUNT_16" val="1"/>
  <p:tag name="ANNOTATION_BOX_RADIUS_16" val="0"/>
  <p:tag name="ANNOTATION_SCALE_16" val="100"/>
  <p:tag name="ANNOTATION_BORDER_ALPHA_16" val="100"/>
  <p:tag name="ANNOTATION_BORDER_COLOR_16" val="16777215"/>
  <p:tag name="ANNOTATION_FILL_COLOR_16" val="3969653"/>
  <p:tag name="ANNOTATION_FILL_ALPHA_16" val="100"/>
  <p:tag name="ANNOTATION_BORDER_WIDTH_16" val="2"/>
  <p:tag name="ANNOTATION_SLIDE_WIDTH_16" val="960"/>
  <p:tag name="ANNOTATION_SLIDE_HEIGHT_16" val="720"/>
  <p:tag name="AUDIO_ID" val="1103"/>
  <p:tag name="ARTICULATE_AUDIO_RECORDED" val="1"/>
  <p:tag name="TIMELINE" val="28.0/67.0"/>
  <p:tag name="ELAPSEDTIME" val="119.9"/>
  <p:tag name="ANNOTATION_TYPE_1" val="0"/>
  <p:tag name="ANNOTATION_START_1" val="32.1"/>
  <p:tag name="ANNOTATION_END_1" val="34.7"/>
  <p:tag name="ANNOTATION_TOP_1" val="423"/>
  <p:tag name="ANNOTATION_LEFT_1" val="456"/>
  <p:tag name="ANNOTATION_WIDTH_1" val="150"/>
  <p:tag name="ANNOTATION_HEIGHT_1" val="150"/>
  <p:tag name="ANNOTATION_ANIMATION_1" val="3"/>
  <p:tag name="ANNOTATION_ROTATION_1" val="0"/>
  <p:tag name="ANNOTATION_SUB_TYPE_1" val="2"/>
  <p:tag name="ANNOTATION_LOOP_COUNT_1" val="1"/>
  <p:tag name="ANNOTATION_BOX_RADIUS_1" val="0"/>
  <p:tag name="ANNOTATION_SCALE_1" val="100"/>
  <p:tag name="ANNOTATION_BORDER_ALPHA_1" val="100"/>
  <p:tag name="ANNOTATION_BORDER_COLOR_1" val="16777215"/>
  <p:tag name="ANNOTATION_FILL_COLOR_1" val="683492"/>
  <p:tag name="ANNOTATION_FILL_ALPHA_1" val="100"/>
  <p:tag name="ANNOTATION_BORDER_WIDTH_1" val="2"/>
  <p:tag name="ANNOTATION_SLIDE_WIDTH_1" val="960"/>
  <p:tag name="ANNOTATION_SLIDE_HEIGHT_1" val="720"/>
  <p:tag name="ANNOTATION_TYPE_2" val="0"/>
  <p:tag name="ANNOTATION_START_2" val="34.7"/>
  <p:tag name="ANNOTATION_END_2" val="41.7"/>
  <p:tag name="ANNOTATION_TOP_2" val="418"/>
  <p:tag name="ANNOTATION_LEFT_2" val="780"/>
  <p:tag name="ANNOTATION_WIDTH_2" val="150"/>
  <p:tag name="ANNOTATION_HEIGHT_2" val="150"/>
  <p:tag name="ANNOTATION_ANIMATION_2" val="3"/>
  <p:tag name="ANNOTATION_ROTATION_2" val="0"/>
  <p:tag name="ANNOTATION_SUB_TYPE_2" val="2"/>
  <p:tag name="ANNOTATION_LOOP_COUNT_2" val="1"/>
  <p:tag name="ANNOTATION_BOX_RADIUS_2" val="0"/>
  <p:tag name="ANNOTATION_SCALE_2" val="100"/>
  <p:tag name="ANNOTATION_BORDER_ALPHA_2" val="100"/>
  <p:tag name="ANNOTATION_BORDER_COLOR_2" val="16777215"/>
  <p:tag name="ANNOTATION_FILL_COLOR_2" val="683492"/>
  <p:tag name="ANNOTATION_FILL_ALPHA_2" val="100"/>
  <p:tag name="ANNOTATION_BORDER_WIDTH_2" val="2"/>
  <p:tag name="ANNOTATION_SLIDE_WIDTH_2" val="960"/>
  <p:tag name="ANNOTATION_SLIDE_HEIGHT_2" val="720"/>
  <p:tag name="ANNOTATION_TYPE_3" val="0"/>
  <p:tag name="ANNOTATION_START_3" val="41.7"/>
  <p:tag name="ANNOTATION_END_3" val="49.2"/>
  <p:tag name="ANNOTATION_TOP_3" val="572"/>
  <p:tag name="ANNOTATION_LEFT_3" val="611"/>
  <p:tag name="ANNOTATION_WIDTH_3" val="150"/>
  <p:tag name="ANNOTATION_HEIGHT_3" val="150"/>
  <p:tag name="ANNOTATION_ANIMATION_3" val="3"/>
  <p:tag name="ANNOTATION_ROTATION_3" val="0"/>
  <p:tag name="ANNOTATION_SUB_TYPE_3" val="2"/>
  <p:tag name="ANNOTATION_LOOP_COUNT_3" val="1"/>
  <p:tag name="ANNOTATION_BOX_RADIUS_3" val="0"/>
  <p:tag name="ANNOTATION_SCALE_3" val="100"/>
  <p:tag name="ANNOTATION_BORDER_ALPHA_3" val="100"/>
  <p:tag name="ANNOTATION_BORDER_COLOR_3" val="16777215"/>
  <p:tag name="ANNOTATION_FILL_COLOR_3" val="683492"/>
  <p:tag name="ANNOTATION_FILL_ALPHA_3" val="100"/>
  <p:tag name="ANNOTATION_BORDER_WIDTH_3" val="2"/>
  <p:tag name="ANNOTATION_SLIDE_WIDTH_3" val="960"/>
  <p:tag name="ANNOTATION_SLIDE_HEIGHT_3" val="720"/>
  <p:tag name="ANNOTATION_TYPE_4" val="0"/>
  <p:tag name="ANNOTATION_START_4" val="49.2"/>
  <p:tag name="ANNOTATION_END_4" val="54.9"/>
  <p:tag name="ANNOTATION_TOP_4" val="421"/>
  <p:tag name="ANNOTATION_LEFT_4" val="477"/>
  <p:tag name="ANNOTATION_WIDTH_4" val="150"/>
  <p:tag name="ANNOTATION_HEIGHT_4" val="150"/>
  <p:tag name="ANNOTATION_ANIMATION_4" val="3"/>
  <p:tag name="ANNOTATION_ROTATION_4" val="0"/>
  <p:tag name="ANNOTATION_SUB_TYPE_4" val="2"/>
  <p:tag name="ANNOTATION_LOOP_COUNT_4" val="1"/>
  <p:tag name="ANNOTATION_BOX_RADIUS_4" val="0"/>
  <p:tag name="ANNOTATION_SCALE_4" val="100"/>
  <p:tag name="ANNOTATION_BORDER_ALPHA_4" val="100"/>
  <p:tag name="ANNOTATION_BORDER_COLOR_4" val="16777215"/>
  <p:tag name="ANNOTATION_FILL_COLOR_4" val="683492"/>
  <p:tag name="ANNOTATION_FILL_ALPHA_4" val="100"/>
  <p:tag name="ANNOTATION_BORDER_WIDTH_4" val="2"/>
  <p:tag name="ANNOTATION_SLIDE_WIDTH_4" val="960"/>
  <p:tag name="ANNOTATION_SLIDE_HEIGHT_4" val="720"/>
  <p:tag name="ANNOTATION_TYPE_5" val="0"/>
  <p:tag name="ANNOTATION_START_5" val="54.9"/>
  <p:tag name="ANNOTATION_END_5" val="62.6"/>
  <p:tag name="ANNOTATION_TOP_5" val="422"/>
  <p:tag name="ANNOTATION_LEFT_5" val="779"/>
  <p:tag name="ANNOTATION_WIDTH_5" val="150"/>
  <p:tag name="ANNOTATION_HEIGHT_5" val="150"/>
  <p:tag name="ANNOTATION_ANIMATION_5" val="3"/>
  <p:tag name="ANNOTATION_ROTATION_5" val="0"/>
  <p:tag name="ANNOTATION_SUB_TYPE_5" val="2"/>
  <p:tag name="ANNOTATION_LOOP_COUNT_5" val="1"/>
  <p:tag name="ANNOTATION_BOX_RADIUS_5" val="0"/>
  <p:tag name="ANNOTATION_SCALE_5" val="100"/>
  <p:tag name="ANNOTATION_BORDER_ALPHA_5" val="100"/>
  <p:tag name="ANNOTATION_BORDER_COLOR_5" val="16777215"/>
  <p:tag name="ANNOTATION_FILL_COLOR_5" val="683492"/>
  <p:tag name="ANNOTATION_FILL_ALPHA_5" val="100"/>
  <p:tag name="ANNOTATION_BORDER_WIDTH_5" val="2"/>
  <p:tag name="ANNOTATION_SLIDE_WIDTH_5" val="960"/>
  <p:tag name="ANNOTATION_SLIDE_HEIGHT_5" val="720"/>
  <p:tag name="ANNOTATION_TYPE_6" val="0"/>
  <p:tag name="ANNOTATION_START_6" val="62.6"/>
  <p:tag name="ANNOTATION_END_6" val="68.9"/>
  <p:tag name="ANNOTATION_TOP_6" val="568"/>
  <p:tag name="ANNOTATION_LEFT_6" val="603"/>
  <p:tag name="ANNOTATION_WIDTH_6" val="150"/>
  <p:tag name="ANNOTATION_HEIGHT_6" val="150"/>
  <p:tag name="ANNOTATION_ANIMATION_6" val="3"/>
  <p:tag name="ANNOTATION_ROTATION_6" val="0"/>
  <p:tag name="ANNOTATION_SUB_TYPE_6" val="2"/>
  <p:tag name="ANNOTATION_LOOP_COUNT_6" val="1"/>
  <p:tag name="ANNOTATION_BOX_RADIUS_6" val="0"/>
  <p:tag name="ANNOTATION_SCALE_6" val="100"/>
  <p:tag name="ANNOTATION_BORDER_ALPHA_6" val="100"/>
  <p:tag name="ANNOTATION_BORDER_COLOR_6" val="16777215"/>
  <p:tag name="ANNOTATION_FILL_COLOR_6" val="683492"/>
  <p:tag name="ANNOTATION_FILL_ALPHA_6" val="100"/>
  <p:tag name="ANNOTATION_BORDER_WIDTH_6" val="2"/>
  <p:tag name="ANNOTATION_SLIDE_WIDTH_6" val="960"/>
  <p:tag name="ANNOTATION_SLIDE_HEIGHT_6" val="720"/>
  <p:tag name="ANNOTATION_TYPE_7" val="0"/>
  <p:tag name="ANNOTATION_START_7" val="68.9"/>
  <p:tag name="ANNOTATION_END_7" val="71.0"/>
  <p:tag name="ANNOTATION_TOP_7" val="291"/>
  <p:tag name="ANNOTATION_LEFT_7" val="599"/>
  <p:tag name="ANNOTATION_WIDTH_7" val="150"/>
  <p:tag name="ANNOTATION_HEIGHT_7" val="150"/>
  <p:tag name="ANNOTATION_ANIMATION_7" val="3"/>
  <p:tag name="ANNOTATION_ROTATION_7" val="0"/>
  <p:tag name="ANNOTATION_SUB_TYPE_7" val="2"/>
  <p:tag name="ANNOTATION_LOOP_COUNT_7" val="1"/>
  <p:tag name="ANNOTATION_BOX_RADIUS_7" val="0"/>
  <p:tag name="ANNOTATION_SCALE_7" val="100"/>
  <p:tag name="ANNOTATION_BORDER_ALPHA_7" val="100"/>
  <p:tag name="ANNOTATION_BORDER_COLOR_7" val="16777215"/>
  <p:tag name="ANNOTATION_FILL_COLOR_7" val="683492"/>
  <p:tag name="ANNOTATION_FILL_ALPHA_7" val="100"/>
  <p:tag name="ANNOTATION_BORDER_WIDTH_7" val="2"/>
  <p:tag name="ANNOTATION_SLIDE_WIDTH_7" val="960"/>
  <p:tag name="ANNOTATION_SLIDE_HEIGHT_7" val="720"/>
  <p:tag name="ANNOTATION_TYPE_8" val="0"/>
  <p:tag name="ANNOTATION_START_8" val="71.0"/>
  <p:tag name="ANNOTATION_END_8" val="79.9"/>
  <p:tag name="ANNOTATION_TOP_8" val="423"/>
  <p:tag name="ANNOTATION_LEFT_8" val="461"/>
  <p:tag name="ANNOTATION_WIDTH_8" val="150"/>
  <p:tag name="ANNOTATION_HEIGHT_8" val="150"/>
  <p:tag name="ANNOTATION_ANIMATION_8" val="3"/>
  <p:tag name="ANNOTATION_ROTATION_8" val="0"/>
  <p:tag name="ANNOTATION_SUB_TYPE_8" val="2"/>
  <p:tag name="ANNOTATION_LOOP_COUNT_8" val="1"/>
  <p:tag name="ANNOTATION_BOX_RADIUS_8" val="0"/>
  <p:tag name="ANNOTATION_SCALE_8" val="100"/>
  <p:tag name="ANNOTATION_BORDER_ALPHA_8" val="100"/>
  <p:tag name="ANNOTATION_BORDER_COLOR_8" val="16777215"/>
  <p:tag name="ANNOTATION_FILL_COLOR_8" val="683492"/>
  <p:tag name="ANNOTATION_FILL_ALPHA_8" val="100"/>
  <p:tag name="ANNOTATION_BORDER_WIDTH_8" val="2"/>
  <p:tag name="ANNOTATION_SLIDE_WIDTH_8" val="960"/>
  <p:tag name="ANNOTATION_SLIDE_HEIGHT_8" val="720"/>
  <p:tag name="ANNOTATION_TYPE_9" val="0"/>
  <p:tag name="ANNOTATION_START_9" val="79.9"/>
  <p:tag name="ANNOTATION_END_9" val="82.0"/>
  <p:tag name="ANNOTATION_TOP_9" val="424"/>
  <p:tag name="ANNOTATION_LEFT_9" val="466"/>
  <p:tag name="ANNOTATION_WIDTH_9" val="150"/>
  <p:tag name="ANNOTATION_HEIGHT_9" val="150"/>
  <p:tag name="ANNOTATION_ANIMATION_9" val="3"/>
  <p:tag name="ANNOTATION_ROTATION_9" val="0"/>
  <p:tag name="ANNOTATION_SUB_TYPE_9" val="2"/>
  <p:tag name="ANNOTATION_LOOP_COUNT_9" val="1"/>
  <p:tag name="ANNOTATION_BOX_RADIUS_9" val="0"/>
  <p:tag name="ANNOTATION_SCALE_9" val="100"/>
  <p:tag name="ANNOTATION_BORDER_ALPHA_9" val="100"/>
  <p:tag name="ANNOTATION_BORDER_COLOR_9" val="16777215"/>
  <p:tag name="ANNOTATION_FILL_COLOR_9" val="683492"/>
  <p:tag name="ANNOTATION_FILL_ALPHA_9" val="100"/>
  <p:tag name="ANNOTATION_BORDER_WIDTH_9" val="2"/>
  <p:tag name="ANNOTATION_SLIDE_WIDTH_9" val="960"/>
  <p:tag name="ANNOTATION_SLIDE_HEIGHT_9" val="720"/>
  <p:tag name="ANNOTATION_TYPE_10" val="0"/>
  <p:tag name="ANNOTATION_START_10" val="82.0"/>
  <p:tag name="ANNOTATION_END_10" val="84.5"/>
  <p:tag name="ANNOTATION_TOP_10" val="421"/>
  <p:tag name="ANNOTATION_LEFT_10" val="786"/>
  <p:tag name="ANNOTATION_WIDTH_10" val="150"/>
  <p:tag name="ANNOTATION_HEIGHT_10" val="150"/>
  <p:tag name="ANNOTATION_ANIMATION_10" val="3"/>
  <p:tag name="ANNOTATION_ROTATION_10" val="0"/>
  <p:tag name="ANNOTATION_SUB_TYPE_10" val="2"/>
  <p:tag name="ANNOTATION_LOOP_COUNT_10" val="1"/>
  <p:tag name="ANNOTATION_BOX_RADIUS_10" val="0"/>
  <p:tag name="ANNOTATION_SCALE_10" val="100"/>
  <p:tag name="ANNOTATION_BORDER_ALPHA_10" val="100"/>
  <p:tag name="ANNOTATION_BORDER_COLOR_10" val="16777215"/>
  <p:tag name="ANNOTATION_FILL_COLOR_10" val="683492"/>
  <p:tag name="ANNOTATION_FILL_ALPHA_10" val="100"/>
  <p:tag name="ANNOTATION_BORDER_WIDTH_10" val="2"/>
  <p:tag name="ANNOTATION_SLIDE_WIDTH_10" val="960"/>
  <p:tag name="ANNOTATION_SLIDE_HEIGHT_10" val="720"/>
  <p:tag name="ANNOTATION_TYPE_11" val="0"/>
  <p:tag name="ANNOTATION_START_11" val="84.5"/>
  <p:tag name="ANNOTATION_TOP_11" val="278"/>
  <p:tag name="ANNOTATION_LEFT_11" val="605"/>
  <p:tag name="ANNOTATION_WIDTH_11" val="150"/>
  <p:tag name="ANNOTATION_HEIGHT_11" val="150"/>
  <p:tag name="ANNOTATION_ANIMATION_11" val="3"/>
  <p:tag name="ANNOTATION_ROTATION_11" val="0"/>
  <p:tag name="ANNOTATION_SUB_TYPE_11" val="2"/>
  <p:tag name="ANNOTATION_LOOP_COUNT_11" val="1"/>
  <p:tag name="ANNOTATION_BOX_RADIUS_11" val="0"/>
  <p:tag name="ANNOTATION_SCALE_11" val="100"/>
  <p:tag name="ANNOTATION_BORDER_ALPHA_11" val="100"/>
  <p:tag name="ANNOTATION_BORDER_COLOR_11" val="16777215"/>
  <p:tag name="ANNOTATION_FILL_COLOR_11" val="683492"/>
  <p:tag name="ANNOTATION_FILL_ALPHA_11" val="100"/>
  <p:tag name="ANNOTATION_BORDER_WIDTH_11" val="2"/>
  <p:tag name="ANNOTATION_SLIDE_WIDTH_11" val="960"/>
  <p:tag name="ANNOTATION_SLIDE_HEIGHT_11" val="720"/>
  <p:tag name="ANNOTATION_COUNT" val="11"/>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5"/>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UDIO_ID" val="1104"/>
  <p:tag name="ARTICULATE_AUDIO_RECORDED" val="1"/>
  <p:tag name="TIMELINE" val="2.2/15.7/25.3/33.6"/>
  <p:tag name="ELAPSEDTIME" val="55.2"/>
  <p:tag name="ANNOTATION_COUNT" val="0"/>
  <p:tag name="ARTICULATE_NAV_LEVEL" val="1"/>
  <p:tag name="ARTICULATE_SLIDE_PRESENTER_GUID" val="df30530e-3086-4511-a43f-4f70ee06f876"/>
  <p:tag name="ARTICULATE_SLIDE_PAUSE" val="0"/>
  <p:tag name="ARTICULATE_LOCK_SLIDE" val="0"/>
  <p:tag name="ARTICULATE_HIDE_SLIDE" val="0"/>
  <p:tag name="ARTICULATE_PLAYER_CONTROL_PREVIOUS" val="True"/>
  <p:tag name="ARTICULATE_PLAYER_CONTROL_NEXT" val="True"/>
  <p:tag name="ARTICULATE_USED_LAYOUT" val="2"/>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CHILD_ITEM_TEXT1" val="A large down payment will save me more money than a small down payment?"/>
  <p:tag name="CHILD_ITEM_TEXT2" val="True"/>
  <p:tag name="CHILD_ITEM_TEXT3" val="False"/>
  <p:tag name="CHILD_ITEM_TEXT4" val="A 15-year mortgage will save me more money over time than a 30-year mortgage?"/>
  <p:tag name="CHILD_ITEM_TEXT5" val="True"/>
  <p:tag name="CHILD_ITEM_TEXT6" val="False"/>
  <p:tag name="CHILD_ITEM_TEXT7" val="Making an extra principal payment saves me money?"/>
  <p:tag name="CHILD_ITEM_TEXT8" val="True"/>
  <p:tag name="CHILD_ITEM_TEXT9" val="False"/>
  <p:tag name="CHILD_ITEM_TEXT10" val="The interest rate is the main factor determining the cost of my mortgage?"/>
  <p:tag name="CHILD_ITEM_TEXT11" val="True"/>
  <p:tag name="CHILD_ITEM_TEXT12" val="False"/>
</p:tagLst>
</file>

<file path=ppt/theme/_rels/theme3.xml.rels><?xml version="1.0" encoding="UTF-8" standalone="yes"?>
<Relationships xmlns="http://schemas.openxmlformats.org/package/2006/relationships"><Relationship Id="rId1" Type="http://schemas.openxmlformats.org/officeDocument/2006/relationships/image" Target="../media/image26.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idescreenPresentation">
  <a:themeElements>
    <a:clrScheme name="Custom 1">
      <a:dk1>
        <a:sysClr val="windowText" lastClr="000000"/>
      </a:dk1>
      <a:lt1>
        <a:sysClr val="window" lastClr="FFFFFF"/>
      </a:lt1>
      <a:dk2>
        <a:srgbClr val="1F497D"/>
      </a:dk2>
      <a:lt2>
        <a:srgbClr val="EEECE1"/>
      </a:lt2>
      <a:accent1>
        <a:srgbClr val="4F81BD"/>
      </a:accent1>
      <a:accent2>
        <a:srgbClr val="9BBB59"/>
      </a:accent2>
      <a:accent3>
        <a:srgbClr val="C0504D"/>
      </a:accent3>
      <a:accent4>
        <a:srgbClr val="8064A2"/>
      </a:accent4>
      <a:accent5>
        <a:srgbClr val="4BACC6"/>
      </a:accent5>
      <a:accent6>
        <a:srgbClr val="F79646"/>
      </a:accent6>
      <a:hlink>
        <a:srgbClr val="0000FF"/>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4F81BD"/>
    </a:accent1>
    <a:accent2>
      <a:srgbClr val="9BBB59"/>
    </a:accent2>
    <a:accent3>
      <a:srgbClr val="C0504D"/>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4F81BD"/>
    </a:accent1>
    <a:accent2>
      <a:srgbClr val="9BBB59"/>
    </a:accent2>
    <a:accent3>
      <a:srgbClr val="C0504D"/>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e287e46-8a12-4fc7-8461-0b533ee71a28" xsi:nil="true"/>
    <lcf76f155ced4ddcb4097134ff3c332f xmlns="ab4a7ed9-8be6-4e08-a2e1-0ac7a546b354">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683404DCAF2204E92B6E820B5DBB2A8" ma:contentTypeVersion="19" ma:contentTypeDescription="Create a new document." ma:contentTypeScope="" ma:versionID="1847382b6fe4c2c753ce70cc1cc1d482">
  <xsd:schema xmlns:xsd="http://www.w3.org/2001/XMLSchema" xmlns:xs="http://www.w3.org/2001/XMLSchema" xmlns:p="http://schemas.microsoft.com/office/2006/metadata/properties" xmlns:ns2="fe287e46-8a12-4fc7-8461-0b533ee71a28" xmlns:ns3="ab4a7ed9-8be6-4e08-a2e1-0ac7a546b354" targetNamespace="http://schemas.microsoft.com/office/2006/metadata/properties" ma:root="true" ma:fieldsID="ab6a2fcfca1eb67b4903d3e5133f00b0" ns2:_="" ns3:_="">
    <xsd:import namespace="fe287e46-8a12-4fc7-8461-0b533ee71a28"/>
    <xsd:import namespace="ab4a7ed9-8be6-4e08-a2e1-0ac7a546b35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287e46-8a12-4fc7-8461-0b533ee71a2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251e4c6-6cc7-42b8-adfc-23dc85831f86}" ma:internalName="TaxCatchAll" ma:showField="CatchAllData" ma:web="fe287e46-8a12-4fc7-8461-0b533ee71a2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b4a7ed9-8be6-4e08-a2e1-0ac7a546b35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16acf41-a1de-4cd4-b3b8-0ec51a54984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F6E181-90FE-448E-9F3F-892DAC7B95EF}">
  <ds:schemaRefs>
    <ds:schemaRef ds:uri="ab4a7ed9-8be6-4e08-a2e1-0ac7a546b354"/>
    <ds:schemaRef ds:uri="fe287e46-8a12-4fc7-8461-0b533ee71a28"/>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27E6E737-F84E-4734-82C5-2FFC407DC81A}">
  <ds:schemaRefs>
    <ds:schemaRef ds:uri="http://schemas.microsoft.com/sharepoint/v3/contenttype/forms"/>
  </ds:schemaRefs>
</ds:datastoreItem>
</file>

<file path=customXml/itemProps3.xml><?xml version="1.0" encoding="utf-8"?>
<ds:datastoreItem xmlns:ds="http://schemas.openxmlformats.org/officeDocument/2006/customXml" ds:itemID="{DCED43C6-75D6-4D7B-A11B-6A03B84607A5}"/>
</file>

<file path=docProps/app.xml><?xml version="1.0" encoding="utf-8"?>
<Properties xmlns="http://schemas.openxmlformats.org/officeDocument/2006/extended-properties" xmlns:vt="http://schemas.openxmlformats.org/officeDocument/2006/docPropsVTypes">
  <TotalTime>636</TotalTime>
  <Words>3591</Words>
  <Application>Microsoft Office PowerPoint</Application>
  <PresentationFormat>Widescreen</PresentationFormat>
  <Paragraphs>371</Paragraphs>
  <Slides>26</Slides>
  <Notes>17</Notes>
  <HiddenSlides>16</HiddenSlides>
  <MMClips>1</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26</vt:i4>
      </vt:variant>
    </vt:vector>
  </HeadingPairs>
  <TitlesOfParts>
    <vt:vector size="38" baseType="lpstr">
      <vt:lpstr>Arial</vt:lpstr>
      <vt:lpstr>Calibri</vt:lpstr>
      <vt:lpstr>Calibri Light</vt:lpstr>
      <vt:lpstr>Lyon</vt:lpstr>
      <vt:lpstr>Proxima Nova Alt Lt</vt:lpstr>
      <vt:lpstr>Times New Roman</vt:lpstr>
      <vt:lpstr>Tw Cen MT</vt:lpstr>
      <vt:lpstr>Wingdings</vt:lpstr>
      <vt:lpstr>Wingdings 2</vt:lpstr>
      <vt:lpstr>Office Theme</vt:lpstr>
      <vt:lpstr>1_Office Theme</vt:lpstr>
      <vt:lpstr>WidescreenPresentation</vt:lpstr>
      <vt:lpstr>Liability Management The Borrow Smart Conversation™ </vt:lpstr>
      <vt:lpstr>Financial Planning from the Liability Side of the Balance Sheet</vt:lpstr>
      <vt:lpstr>PowerPoint Presentation</vt:lpstr>
      <vt:lpstr>PowerPoint Presentation</vt:lpstr>
      <vt:lpstr>Growing Wealth Problems</vt:lpstr>
      <vt:lpstr>PowerPoint Presentation</vt:lpstr>
      <vt:lpstr>PowerPoint Presentation</vt:lpstr>
      <vt:lpstr>PowerPoint Presentation</vt:lpstr>
      <vt:lpstr>7 Steps to the Right Mortgage</vt:lpstr>
      <vt:lpstr>A Unique Process</vt:lpstr>
      <vt:lpstr>Let’s Start with a Quiz</vt:lpstr>
      <vt:lpstr>Perspective ‘House –vs– Home’</vt:lpstr>
      <vt:lpstr>Your Cash Flow (over time)</vt:lpstr>
      <vt:lpstr>Impact Cash Flow</vt:lpstr>
      <vt:lpstr>Key Question</vt:lpstr>
      <vt:lpstr>Safety</vt:lpstr>
      <vt:lpstr>Liquidity</vt:lpstr>
      <vt:lpstr>Return</vt:lpstr>
      <vt:lpstr>Return - $80,000 (with appreciation and principal)</vt:lpstr>
      <vt:lpstr>Opportunity Cost ($400,000 cash)</vt:lpstr>
      <vt:lpstr>EPR™ - Effective Percentage Rate</vt:lpstr>
      <vt:lpstr>Let’s Finish with a Quiz</vt:lpstr>
      <vt:lpstr>PowerPoint Presentation</vt:lpstr>
      <vt:lpstr>Published Education</vt:lpstr>
      <vt:lpstr>SMPL Mortgage and C2 Financial</vt:lpstr>
      <vt:lpstr>Next Action?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dc:title>
  <dc:creator>John Thompson (Mortgage Professional)</dc:creator>
  <cp:lastModifiedBy>John Thompson (Liability Advisor)</cp:lastModifiedBy>
  <cp:revision>3</cp:revision>
  <dcterms:created xsi:type="dcterms:W3CDTF">2023-02-07T18:17:06Z</dcterms:created>
  <dcterms:modified xsi:type="dcterms:W3CDTF">2025-08-21T15:51:14Z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0x010100F683404DCAF2204E92B6E820B5DBB2A8</vt:lpwstr>
  </property>
  <property fmtid="{D5CDD505-2E9C-101B-9397-08002B2CF9AE}" pid="3" name="MediaServiceImageTags">
    <vt:lpwstr/>
  </property>
</Properties>
</file>