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78" r:id="rId2"/>
    <p:sldId id="291" r:id="rId3"/>
    <p:sldId id="290" r:id="rId4"/>
    <p:sldId id="332" r:id="rId5"/>
    <p:sldId id="292" r:id="rId6"/>
    <p:sldId id="293" r:id="rId7"/>
    <p:sldId id="281" r:id="rId8"/>
    <p:sldId id="288" r:id="rId9"/>
    <p:sldId id="294" r:id="rId10"/>
    <p:sldId id="282" r:id="rId11"/>
    <p:sldId id="295" r:id="rId12"/>
    <p:sldId id="334" r:id="rId13"/>
    <p:sldId id="333" r:id="rId14"/>
    <p:sldId id="336" r:id="rId15"/>
    <p:sldId id="261" r:id="rId16"/>
    <p:sldId id="337" r:id="rId17"/>
    <p:sldId id="338" r:id="rId18"/>
    <p:sldId id="284" r:id="rId19"/>
    <p:sldId id="275" r:id="rId20"/>
  </p:sldIdLst>
  <p:sldSz cx="12192000" cy="6858000"/>
  <p:notesSz cx="6858000" cy="9144000"/>
  <p:embeddedFontLst>
    <p:embeddedFont>
      <p:font typeface="Microsoft JhengHei Light" panose="020B0304030504040204" pitchFamily="34" charset="-120"/>
      <p:regular r:id="rId22"/>
    </p:embeddedFont>
    <p:embeddedFont>
      <p:font typeface="Segoe UI" panose="020B0502040204020203" pitchFamily="34" charset="0"/>
      <p:regular r:id="rId23"/>
      <p:bold r:id="rId24"/>
      <p:italic r:id="rId25"/>
      <p:boldItalic r:id="rId26"/>
    </p:embeddedFont>
    <p:embeddedFont>
      <p:font typeface="Segoe UI Black" panose="020B0A02040204020203" pitchFamily="34" charset="0"/>
      <p:bold r:id="rId27"/>
      <p:boldItalic r:id="rId2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ndelingen" id="{773F1618-EB11-48AC-9DDC-C07D7AF8848B}">
          <p14:sldIdLst>
            <p14:sldId id="278"/>
          </p14:sldIdLst>
        </p14:section>
        <p14:section name="Hoofdstuk indelingen" id="{0FBA246A-7BD1-4BD2-8715-5E6615254136}">
          <p14:sldIdLst/>
        </p14:section>
        <p14:section name="Tekst indelingen" id="{DFB8610A-15C6-4D32-9FE9-E36C3A1B060E}">
          <p14:sldIdLst>
            <p14:sldId id="291"/>
            <p14:sldId id="290"/>
            <p14:sldId id="332"/>
            <p14:sldId id="292"/>
            <p14:sldId id="293"/>
            <p14:sldId id="281"/>
            <p14:sldId id="288"/>
            <p14:sldId id="294"/>
            <p14:sldId id="282"/>
            <p14:sldId id="295"/>
            <p14:sldId id="334"/>
            <p14:sldId id="333"/>
            <p14:sldId id="336"/>
            <p14:sldId id="261"/>
            <p14:sldId id="337"/>
            <p14:sldId id="338"/>
            <p14:sldId id="284"/>
          </p14:sldIdLst>
        </p14:section>
        <p14:section name="Afbeelding indelingen" id="{98383B6F-8C03-4E5C-895D-9F7AF0E5D84E}">
          <p14:sldIdLst/>
        </p14:section>
        <p14:section name="Grafiek indelingen" id="{786F0818-A06E-4DC0-B7CE-CBD91B484088}">
          <p14:sldIdLst/>
        </p14:section>
        <p14:section name="Tabel indelingen" id="{253503AA-9453-4668-9F0B-EDA6F10CA644}">
          <p14:sldIdLst/>
        </p14:section>
        <p14:section name="Video indeling" id="{D5D68215-1CC5-47BA-86FD-FFFA7BA67A07}">
          <p14:sldIdLst/>
        </p14:section>
        <p14:section name="Alleen titel indeling" id="{2F529DB8-7182-400E-879D-81FF69E4AA61}">
          <p14:sldIdLst/>
        </p14:section>
        <p14:section name="Afsluiting indeling" id="{975DCA04-5E56-4B0F-B437-A9D6191A06EC}">
          <p14:sldIdLst>
            <p14:sldId id="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32D3F-37C4-D38D-7E58-2404F3B01007}" name="Eline Schoe" initials="ES" userId="S::eline@pptstudios.nl::7e4c73be-f3d4-44a9-856c-7951ddeb280c" providerId="AD"/>
  <p188:author id="{212957C2-136B-50B7-6C52-54F52ED00794}" name="Dekker, A.  [Alicia]" initials="AD" userId="S::a.dekker@nwo.nl::b8d750d7-e476-4462-98cc-f5527270c7b2" providerId="AD"/>
  <p188:author id="{11E4FDDC-27AA-1B40-5DC1-737DB342B0B0}" name="Hendrawan, B. [Bram]" initials="HB[" userId="S::bram.hendrawan@nwo.nl::3e6aebea-d0ed-4be8-8d51-d6330fc071b2" providerId="AD"/>
  <p188:author id="{72D602F1-962B-CC28-C6E9-B840F6C45C21}" name="Boele, A.  [Anita]" initials="BA[" userId="S::a.boele@nwo.nl::215f1126-1ae0-49e5-9f84-efd32d36f0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99F"/>
    <a:srgbClr val="008B9F"/>
    <a:srgbClr val="8D6947"/>
    <a:srgbClr val="00647C"/>
    <a:srgbClr val="F06449"/>
    <a:srgbClr val="808080"/>
    <a:srgbClr val="5F5F5F"/>
    <a:srgbClr val="DDDDDD"/>
    <a:srgbClr val="F8F8F8"/>
    <a:srgbClr val="B6D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8" autoAdjust="0"/>
  </p:normalViewPr>
  <p:slideViewPr>
    <p:cSldViewPr snapToGrid="0">
      <p:cViewPr varScale="1">
        <p:scale>
          <a:sx n="72" d="100"/>
          <a:sy n="72"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85B19-E039-4F2D-986A-3F376ADC922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5DA0111-2C55-4217-9D74-374957C69828}">
      <dgm:prSet/>
      <dgm:spPr/>
      <dgm:t>
        <a:bodyPr/>
        <a:lstStyle/>
        <a:p>
          <a:r>
            <a:rPr lang="nl-NL" dirty="0"/>
            <a:t>Minimaal 1 onderzoeksorganisatie (een hogeschool of een universiteit)  en minimaal 3 praktijkpartners (mkb en/of publieke organisaties)</a:t>
          </a:r>
          <a:endParaRPr lang="en-US" dirty="0"/>
        </a:p>
      </dgm:t>
    </dgm:pt>
    <dgm:pt modelId="{1158E3F3-EAD8-41D4-940E-F0C9F1D800DE}" type="parTrans" cxnId="{F8A3E90C-704E-4D2B-A281-B4425EBCE277}">
      <dgm:prSet/>
      <dgm:spPr/>
      <dgm:t>
        <a:bodyPr/>
        <a:lstStyle/>
        <a:p>
          <a:endParaRPr lang="en-US"/>
        </a:p>
      </dgm:t>
    </dgm:pt>
    <dgm:pt modelId="{9BCD4BBC-72AF-4FD4-95BA-CD62203B06F1}" type="sibTrans" cxnId="{F8A3E90C-704E-4D2B-A281-B4425EBCE277}">
      <dgm:prSet/>
      <dgm:spPr/>
      <dgm:t>
        <a:bodyPr/>
        <a:lstStyle/>
        <a:p>
          <a:endParaRPr lang="en-US"/>
        </a:p>
      </dgm:t>
    </dgm:pt>
    <dgm:pt modelId="{1712B052-5A5F-4772-93A8-3CC7E85C7FCD}">
      <dgm:prSet/>
      <dgm:spPr/>
      <dgm:t>
        <a:bodyPr/>
        <a:lstStyle/>
        <a:p>
          <a:r>
            <a:rPr lang="nl-NL" dirty="0"/>
            <a:t>4 mogelijkheden om deel te nemen in het consortium:</a:t>
          </a:r>
          <a:endParaRPr lang="en-US" dirty="0"/>
        </a:p>
      </dgm:t>
    </dgm:pt>
    <dgm:pt modelId="{30DF4E24-8CAA-4287-84C2-F875462FDE1E}" type="parTrans" cxnId="{9E92D42B-0FC6-4AC3-8D4A-4FD9431D6345}">
      <dgm:prSet/>
      <dgm:spPr/>
      <dgm:t>
        <a:bodyPr/>
        <a:lstStyle/>
        <a:p>
          <a:endParaRPr lang="en-US"/>
        </a:p>
      </dgm:t>
    </dgm:pt>
    <dgm:pt modelId="{E6789CD6-401A-4BE4-8E86-C59519A2C21A}" type="sibTrans" cxnId="{9E92D42B-0FC6-4AC3-8D4A-4FD9431D6345}">
      <dgm:prSet/>
      <dgm:spPr/>
      <dgm:t>
        <a:bodyPr/>
        <a:lstStyle/>
        <a:p>
          <a:endParaRPr lang="en-US"/>
        </a:p>
      </dgm:t>
    </dgm:pt>
    <dgm:pt modelId="{D76F3E45-F0C3-4091-88AB-40F8F2C65B0C}">
      <dgm:prSet custT="1"/>
      <dgm:spPr/>
      <dgm:t>
        <a:bodyPr/>
        <a:lstStyle/>
        <a:p>
          <a:pPr>
            <a:buFont typeface="+mj-lt"/>
            <a:buAutoNum type="arabicPeriod"/>
          </a:pPr>
          <a:r>
            <a:rPr lang="nl-NL" sz="1400" dirty="0">
              <a:solidFill>
                <a:srgbClr val="FF0000"/>
              </a:solidFill>
            </a:rPr>
            <a:t>Hoofdaanvrager</a:t>
          </a:r>
          <a:r>
            <a:rPr lang="nl-NL" sz="1400" dirty="0"/>
            <a:t> (alleen onderzoekorganisaties genoemd in paragraaf 3.1)</a:t>
          </a:r>
          <a:endParaRPr lang="en-US" sz="1400" dirty="0"/>
        </a:p>
      </dgm:t>
    </dgm:pt>
    <dgm:pt modelId="{059CD63C-C3E0-429A-AD7E-FEF78328807F}" type="parTrans" cxnId="{B99B3EFE-D925-4F13-8EC9-F1A8DC582107}">
      <dgm:prSet/>
      <dgm:spPr/>
      <dgm:t>
        <a:bodyPr/>
        <a:lstStyle/>
        <a:p>
          <a:endParaRPr lang="en-US"/>
        </a:p>
      </dgm:t>
    </dgm:pt>
    <dgm:pt modelId="{799743FE-51D3-4DCC-8D87-D89799B510AB}" type="sibTrans" cxnId="{B99B3EFE-D925-4F13-8EC9-F1A8DC582107}">
      <dgm:prSet/>
      <dgm:spPr/>
      <dgm:t>
        <a:bodyPr/>
        <a:lstStyle/>
        <a:p>
          <a:endParaRPr lang="en-US"/>
        </a:p>
      </dgm:t>
    </dgm:pt>
    <dgm:pt modelId="{6963B379-C41B-4296-8F5B-DD66AF393FF2}">
      <dgm:prSet custT="1"/>
      <dgm:spPr/>
      <dgm:t>
        <a:bodyPr/>
        <a:lstStyle/>
        <a:p>
          <a:pPr>
            <a:buFont typeface="+mj-lt"/>
            <a:buAutoNum type="arabicPeriod"/>
          </a:pPr>
          <a:r>
            <a:rPr lang="nl-NL" sz="1400" dirty="0">
              <a:solidFill>
                <a:srgbClr val="FF0000"/>
              </a:solidFill>
            </a:rPr>
            <a:t>Medeaanvragers </a:t>
          </a:r>
          <a:r>
            <a:rPr lang="nl-NL" sz="1400" dirty="0">
              <a:solidFill>
                <a:schemeClr val="tx1"/>
              </a:solidFill>
            </a:rPr>
            <a:t>(mogen subsidie ontvangen en eventueel dragen bij aan de financiering van het project)</a:t>
          </a:r>
          <a:endParaRPr lang="en-US" sz="1400" dirty="0">
            <a:solidFill>
              <a:schemeClr val="tx1"/>
            </a:solidFill>
          </a:endParaRPr>
        </a:p>
      </dgm:t>
    </dgm:pt>
    <dgm:pt modelId="{C102531B-8970-4351-9542-B2C9543D613C}" type="sibTrans" cxnId="{764E5FC0-C0C6-4153-8879-C88AA3D7C892}">
      <dgm:prSet/>
      <dgm:spPr/>
      <dgm:t>
        <a:bodyPr/>
        <a:lstStyle/>
        <a:p>
          <a:endParaRPr lang="en-US"/>
        </a:p>
      </dgm:t>
    </dgm:pt>
    <dgm:pt modelId="{60634D3A-1FA3-4B67-8912-3DD9B1476687}" type="parTrans" cxnId="{764E5FC0-C0C6-4153-8879-C88AA3D7C892}">
      <dgm:prSet/>
      <dgm:spPr/>
      <dgm:t>
        <a:bodyPr/>
        <a:lstStyle/>
        <a:p>
          <a:endParaRPr lang="en-US"/>
        </a:p>
      </dgm:t>
    </dgm:pt>
    <dgm:pt modelId="{A2E67E3E-13AB-48A8-A975-B525E85C4658}">
      <dgm:prSet custT="1"/>
      <dgm:spPr/>
      <dgm:t>
        <a:bodyPr/>
        <a:lstStyle/>
        <a:p>
          <a:pPr>
            <a:buFont typeface="+mj-lt"/>
            <a:buAutoNum type="arabicPeriod"/>
          </a:pPr>
          <a:r>
            <a:rPr lang="nl-NL" sz="1400" dirty="0">
              <a:solidFill>
                <a:srgbClr val="FF0000"/>
              </a:solidFill>
            </a:rPr>
            <a:t>Samenwerkingspartners </a:t>
          </a:r>
          <a:r>
            <a:rPr lang="nl-NL" sz="1400" dirty="0"/>
            <a:t>(krijgen geen subsidie, open voor relevante partijen)</a:t>
          </a:r>
          <a:endParaRPr lang="en-US" sz="1400" dirty="0"/>
        </a:p>
      </dgm:t>
    </dgm:pt>
    <dgm:pt modelId="{27024C2A-8553-4D3C-AA72-98D11E976100}" type="sibTrans" cxnId="{28104B3B-EE8A-4902-B344-336CA83A924F}">
      <dgm:prSet/>
      <dgm:spPr/>
      <dgm:t>
        <a:bodyPr/>
        <a:lstStyle/>
        <a:p>
          <a:endParaRPr lang="en-US"/>
        </a:p>
      </dgm:t>
    </dgm:pt>
    <dgm:pt modelId="{B1F7AC47-3180-4222-8D80-EA33EBE01EEB}" type="parTrans" cxnId="{28104B3B-EE8A-4902-B344-336CA83A924F}">
      <dgm:prSet/>
      <dgm:spPr/>
      <dgm:t>
        <a:bodyPr/>
        <a:lstStyle/>
        <a:p>
          <a:endParaRPr lang="en-US"/>
        </a:p>
      </dgm:t>
    </dgm:pt>
    <dgm:pt modelId="{DF6C6ABE-BD61-4B51-A75D-A9B51D8C5D4A}">
      <dgm:prSet custT="1"/>
      <dgm:spPr/>
      <dgm:t>
        <a:bodyPr/>
        <a:lstStyle/>
        <a:p>
          <a:pPr>
            <a:buFont typeface="+mj-lt"/>
            <a:buAutoNum type="arabicPeriod"/>
          </a:pPr>
          <a:r>
            <a:rPr lang="nl-NL" sz="1400" dirty="0" err="1">
              <a:solidFill>
                <a:srgbClr val="FF0000"/>
              </a:solidFill>
            </a:rPr>
            <a:t>Cofinanciers</a:t>
          </a:r>
          <a:r>
            <a:rPr lang="nl-NL" sz="1400" dirty="0"/>
            <a:t> (in cash cofinanciering mag alleen door partijen die geen subsidie ontvangen, alleen private middelen toegestaan ).</a:t>
          </a:r>
          <a:endParaRPr lang="en-US" sz="1400" dirty="0"/>
        </a:p>
      </dgm:t>
    </dgm:pt>
    <dgm:pt modelId="{5B7BBC95-E5FB-43A4-B986-F4256E9855A4}" type="sibTrans" cxnId="{E6F92FFD-C6FC-4116-B4B8-58CACA378FD2}">
      <dgm:prSet/>
      <dgm:spPr/>
      <dgm:t>
        <a:bodyPr/>
        <a:lstStyle/>
        <a:p>
          <a:endParaRPr lang="en-US"/>
        </a:p>
      </dgm:t>
    </dgm:pt>
    <dgm:pt modelId="{9E450527-D9A7-494D-8030-524B9BD71D80}" type="parTrans" cxnId="{E6F92FFD-C6FC-4116-B4B8-58CACA378FD2}">
      <dgm:prSet/>
      <dgm:spPr/>
      <dgm:t>
        <a:bodyPr/>
        <a:lstStyle/>
        <a:p>
          <a:endParaRPr lang="en-US"/>
        </a:p>
      </dgm:t>
    </dgm:pt>
    <dgm:pt modelId="{F8E063AB-D2E9-4CDF-A339-1F7F2ABF523C}">
      <dgm:prSet custT="1"/>
      <dgm:spPr/>
      <dgm:t>
        <a:bodyPr/>
        <a:lstStyle/>
        <a:p>
          <a:pPr>
            <a:buFont typeface="+mj-lt"/>
            <a:buAutoNum type="arabicPeriod"/>
          </a:pPr>
          <a:endParaRPr lang="en-US" sz="1400" dirty="0"/>
        </a:p>
      </dgm:t>
    </dgm:pt>
    <dgm:pt modelId="{0D581849-653F-4FFF-B4F4-33C661723C9B}" type="parTrans" cxnId="{89255286-26AC-4C66-8817-8D477661F13D}">
      <dgm:prSet/>
      <dgm:spPr/>
      <dgm:t>
        <a:bodyPr/>
        <a:lstStyle/>
        <a:p>
          <a:endParaRPr lang="nl-NL"/>
        </a:p>
      </dgm:t>
    </dgm:pt>
    <dgm:pt modelId="{2F5E5112-31E0-4698-9032-F7F13BE7ECFC}" type="sibTrans" cxnId="{89255286-26AC-4C66-8817-8D477661F13D}">
      <dgm:prSet/>
      <dgm:spPr/>
      <dgm:t>
        <a:bodyPr/>
        <a:lstStyle/>
        <a:p>
          <a:endParaRPr lang="nl-NL"/>
        </a:p>
      </dgm:t>
    </dgm:pt>
    <dgm:pt modelId="{577B45C1-111B-4883-9D83-0EA421772335}">
      <dgm:prSet custT="1"/>
      <dgm:spPr/>
      <dgm:t>
        <a:bodyPr/>
        <a:lstStyle/>
        <a:p>
          <a:pPr>
            <a:buFont typeface="+mj-lt"/>
            <a:buAutoNum type="arabicPeriod"/>
          </a:pPr>
          <a:endParaRPr lang="en-US" sz="1400" dirty="0"/>
        </a:p>
      </dgm:t>
    </dgm:pt>
    <dgm:pt modelId="{00A57E8E-6C44-4BBE-BE13-691A43639C75}" type="parTrans" cxnId="{7B4C0D26-4184-48C7-8960-E651E4AD5071}">
      <dgm:prSet/>
      <dgm:spPr/>
      <dgm:t>
        <a:bodyPr/>
        <a:lstStyle/>
        <a:p>
          <a:endParaRPr lang="nl-NL"/>
        </a:p>
      </dgm:t>
    </dgm:pt>
    <dgm:pt modelId="{49D452D3-3B0C-48B1-9682-BA7B0A06755E}" type="sibTrans" cxnId="{7B4C0D26-4184-48C7-8960-E651E4AD5071}">
      <dgm:prSet/>
      <dgm:spPr/>
      <dgm:t>
        <a:bodyPr/>
        <a:lstStyle/>
        <a:p>
          <a:endParaRPr lang="nl-NL"/>
        </a:p>
      </dgm:t>
    </dgm:pt>
    <dgm:pt modelId="{6CB2FCED-E015-4B70-B824-7B6C06115E53}">
      <dgm:prSet custT="1"/>
      <dgm:spPr/>
      <dgm:t>
        <a:bodyPr/>
        <a:lstStyle/>
        <a:p>
          <a:pPr>
            <a:buFont typeface="+mj-lt"/>
            <a:buAutoNum type="arabicPeriod"/>
          </a:pPr>
          <a:endParaRPr lang="en-US" sz="1400" dirty="0"/>
        </a:p>
      </dgm:t>
    </dgm:pt>
    <dgm:pt modelId="{7D116671-1784-4396-89B1-01B3B992B875}" type="parTrans" cxnId="{4A11B2BD-B65C-4552-80DE-80D501D0052C}">
      <dgm:prSet/>
      <dgm:spPr/>
      <dgm:t>
        <a:bodyPr/>
        <a:lstStyle/>
        <a:p>
          <a:endParaRPr lang="nl-NL"/>
        </a:p>
      </dgm:t>
    </dgm:pt>
    <dgm:pt modelId="{403E83DF-BCB8-4B10-AFB7-6C6BDC16C768}" type="sibTrans" cxnId="{4A11B2BD-B65C-4552-80DE-80D501D0052C}">
      <dgm:prSet/>
      <dgm:spPr/>
      <dgm:t>
        <a:bodyPr/>
        <a:lstStyle/>
        <a:p>
          <a:endParaRPr lang="nl-NL"/>
        </a:p>
      </dgm:t>
    </dgm:pt>
    <dgm:pt modelId="{18B998DC-CA88-4399-B280-0942023DC48E}" type="pres">
      <dgm:prSet presAssocID="{E4885B19-E039-4F2D-986A-3F376ADC9228}" presName="linear" presStyleCnt="0">
        <dgm:presLayoutVars>
          <dgm:animLvl val="lvl"/>
          <dgm:resizeHandles val="exact"/>
        </dgm:presLayoutVars>
      </dgm:prSet>
      <dgm:spPr/>
    </dgm:pt>
    <dgm:pt modelId="{E7BF13CD-5ED2-4533-87CB-156968816EF3}" type="pres">
      <dgm:prSet presAssocID="{95DA0111-2C55-4217-9D74-374957C69828}" presName="parentText" presStyleLbl="node1" presStyleIdx="0" presStyleCnt="2">
        <dgm:presLayoutVars>
          <dgm:chMax val="0"/>
          <dgm:bulletEnabled val="1"/>
        </dgm:presLayoutVars>
      </dgm:prSet>
      <dgm:spPr/>
    </dgm:pt>
    <dgm:pt modelId="{C270E1AF-829E-4BC4-B99E-F5CFEDCF5325}" type="pres">
      <dgm:prSet presAssocID="{9BCD4BBC-72AF-4FD4-95BA-CD62203B06F1}" presName="spacer" presStyleCnt="0"/>
      <dgm:spPr/>
    </dgm:pt>
    <dgm:pt modelId="{751BF08B-B1DC-4BA8-989B-E93F873D425C}" type="pres">
      <dgm:prSet presAssocID="{1712B052-5A5F-4772-93A8-3CC7E85C7FCD}" presName="parentText" presStyleLbl="node1" presStyleIdx="1" presStyleCnt="2">
        <dgm:presLayoutVars>
          <dgm:chMax val="0"/>
          <dgm:bulletEnabled val="1"/>
        </dgm:presLayoutVars>
      </dgm:prSet>
      <dgm:spPr/>
    </dgm:pt>
    <dgm:pt modelId="{82768F54-DA8E-4BB0-AC27-167B203AC0F9}" type="pres">
      <dgm:prSet presAssocID="{1712B052-5A5F-4772-93A8-3CC7E85C7FCD}" presName="childText" presStyleLbl="revTx" presStyleIdx="0" presStyleCnt="1">
        <dgm:presLayoutVars>
          <dgm:bulletEnabled val="1"/>
        </dgm:presLayoutVars>
      </dgm:prSet>
      <dgm:spPr/>
    </dgm:pt>
  </dgm:ptLst>
  <dgm:cxnLst>
    <dgm:cxn modelId="{E1B78602-8D27-41F5-982B-8E5311815E3C}" type="presOf" srcId="{6CB2FCED-E015-4B70-B824-7B6C06115E53}" destId="{82768F54-DA8E-4BB0-AC27-167B203AC0F9}" srcOrd="0" destOrd="5" presId="urn:microsoft.com/office/officeart/2005/8/layout/vList2"/>
    <dgm:cxn modelId="{5665C90C-7103-44DE-A880-E0342D33BCC4}" type="presOf" srcId="{577B45C1-111B-4883-9D83-0EA421772335}" destId="{82768F54-DA8E-4BB0-AC27-167B203AC0F9}" srcOrd="0" destOrd="3" presId="urn:microsoft.com/office/officeart/2005/8/layout/vList2"/>
    <dgm:cxn modelId="{F8A3E90C-704E-4D2B-A281-B4425EBCE277}" srcId="{E4885B19-E039-4F2D-986A-3F376ADC9228}" destId="{95DA0111-2C55-4217-9D74-374957C69828}" srcOrd="0" destOrd="0" parTransId="{1158E3F3-EAD8-41D4-940E-F0C9F1D800DE}" sibTransId="{9BCD4BBC-72AF-4FD4-95BA-CD62203B06F1}"/>
    <dgm:cxn modelId="{7B4C0D26-4184-48C7-8960-E651E4AD5071}" srcId="{1712B052-5A5F-4772-93A8-3CC7E85C7FCD}" destId="{577B45C1-111B-4883-9D83-0EA421772335}" srcOrd="3" destOrd="0" parTransId="{00A57E8E-6C44-4BBE-BE13-691A43639C75}" sibTransId="{49D452D3-3B0C-48B1-9682-BA7B0A06755E}"/>
    <dgm:cxn modelId="{9E92D42B-0FC6-4AC3-8D4A-4FD9431D6345}" srcId="{E4885B19-E039-4F2D-986A-3F376ADC9228}" destId="{1712B052-5A5F-4772-93A8-3CC7E85C7FCD}" srcOrd="1" destOrd="0" parTransId="{30DF4E24-8CAA-4287-84C2-F875462FDE1E}" sibTransId="{E6789CD6-401A-4BE4-8E86-C59519A2C21A}"/>
    <dgm:cxn modelId="{28104B3B-EE8A-4902-B344-336CA83A924F}" srcId="{1712B052-5A5F-4772-93A8-3CC7E85C7FCD}" destId="{A2E67E3E-13AB-48A8-A975-B525E85C4658}" srcOrd="4" destOrd="0" parTransId="{B1F7AC47-3180-4222-8D80-EA33EBE01EEB}" sibTransId="{27024C2A-8553-4D3C-AA72-98D11E976100}"/>
    <dgm:cxn modelId="{03346141-DDED-4043-A233-C5A5A8395A2B}" type="presOf" srcId="{D76F3E45-F0C3-4091-88AB-40F8F2C65B0C}" destId="{82768F54-DA8E-4BB0-AC27-167B203AC0F9}" srcOrd="0" destOrd="0" presId="urn:microsoft.com/office/officeart/2005/8/layout/vList2"/>
    <dgm:cxn modelId="{8A4F2850-5A83-47E0-9E14-73943A95DACC}" type="presOf" srcId="{1712B052-5A5F-4772-93A8-3CC7E85C7FCD}" destId="{751BF08B-B1DC-4BA8-989B-E93F873D425C}" srcOrd="0" destOrd="0" presId="urn:microsoft.com/office/officeart/2005/8/layout/vList2"/>
    <dgm:cxn modelId="{6DFA7975-5F25-42EB-8C39-9581C1FC4865}" type="presOf" srcId="{6963B379-C41B-4296-8F5B-DD66AF393FF2}" destId="{82768F54-DA8E-4BB0-AC27-167B203AC0F9}" srcOrd="0" destOrd="2" presId="urn:microsoft.com/office/officeart/2005/8/layout/vList2"/>
    <dgm:cxn modelId="{89255286-26AC-4C66-8817-8D477661F13D}" srcId="{1712B052-5A5F-4772-93A8-3CC7E85C7FCD}" destId="{F8E063AB-D2E9-4CDF-A339-1F7F2ABF523C}" srcOrd="1" destOrd="0" parTransId="{0D581849-653F-4FFF-B4F4-33C661723C9B}" sibTransId="{2F5E5112-31E0-4698-9032-F7F13BE7ECFC}"/>
    <dgm:cxn modelId="{9A3E0591-7CA3-4F87-8B7D-E71E23CC6762}" type="presOf" srcId="{95DA0111-2C55-4217-9D74-374957C69828}" destId="{E7BF13CD-5ED2-4533-87CB-156968816EF3}" srcOrd="0" destOrd="0" presId="urn:microsoft.com/office/officeart/2005/8/layout/vList2"/>
    <dgm:cxn modelId="{5E9B5BB2-3A00-42EE-BBCC-416B16C14A92}" type="presOf" srcId="{E4885B19-E039-4F2D-986A-3F376ADC9228}" destId="{18B998DC-CA88-4399-B280-0942023DC48E}" srcOrd="0" destOrd="0" presId="urn:microsoft.com/office/officeart/2005/8/layout/vList2"/>
    <dgm:cxn modelId="{9DCFEDBB-F6C6-48E1-8568-C29B3CA96468}" type="presOf" srcId="{F8E063AB-D2E9-4CDF-A339-1F7F2ABF523C}" destId="{82768F54-DA8E-4BB0-AC27-167B203AC0F9}" srcOrd="0" destOrd="1" presId="urn:microsoft.com/office/officeart/2005/8/layout/vList2"/>
    <dgm:cxn modelId="{4A11B2BD-B65C-4552-80DE-80D501D0052C}" srcId="{1712B052-5A5F-4772-93A8-3CC7E85C7FCD}" destId="{6CB2FCED-E015-4B70-B824-7B6C06115E53}" srcOrd="5" destOrd="0" parTransId="{7D116671-1784-4396-89B1-01B3B992B875}" sibTransId="{403E83DF-BCB8-4B10-AFB7-6C6BDC16C768}"/>
    <dgm:cxn modelId="{764E5FC0-C0C6-4153-8879-C88AA3D7C892}" srcId="{1712B052-5A5F-4772-93A8-3CC7E85C7FCD}" destId="{6963B379-C41B-4296-8F5B-DD66AF393FF2}" srcOrd="2" destOrd="0" parTransId="{60634D3A-1FA3-4B67-8912-3DD9B1476687}" sibTransId="{C102531B-8970-4351-9542-B2C9543D613C}"/>
    <dgm:cxn modelId="{8943D6C7-B210-4493-A3BB-A43EDCD63672}" type="presOf" srcId="{A2E67E3E-13AB-48A8-A975-B525E85C4658}" destId="{82768F54-DA8E-4BB0-AC27-167B203AC0F9}" srcOrd="0" destOrd="4" presId="urn:microsoft.com/office/officeart/2005/8/layout/vList2"/>
    <dgm:cxn modelId="{CDC34AEF-14ED-463C-A4F9-50C4E9535D08}" type="presOf" srcId="{DF6C6ABE-BD61-4B51-A75D-A9B51D8C5D4A}" destId="{82768F54-DA8E-4BB0-AC27-167B203AC0F9}" srcOrd="0" destOrd="6" presId="urn:microsoft.com/office/officeart/2005/8/layout/vList2"/>
    <dgm:cxn modelId="{E6F92FFD-C6FC-4116-B4B8-58CACA378FD2}" srcId="{1712B052-5A5F-4772-93A8-3CC7E85C7FCD}" destId="{DF6C6ABE-BD61-4B51-A75D-A9B51D8C5D4A}" srcOrd="6" destOrd="0" parTransId="{9E450527-D9A7-494D-8030-524B9BD71D80}" sibTransId="{5B7BBC95-E5FB-43A4-B986-F4256E9855A4}"/>
    <dgm:cxn modelId="{B99B3EFE-D925-4F13-8EC9-F1A8DC582107}" srcId="{1712B052-5A5F-4772-93A8-3CC7E85C7FCD}" destId="{D76F3E45-F0C3-4091-88AB-40F8F2C65B0C}" srcOrd="0" destOrd="0" parTransId="{059CD63C-C3E0-429A-AD7E-FEF78328807F}" sibTransId="{799743FE-51D3-4DCC-8D87-D89799B510AB}"/>
    <dgm:cxn modelId="{2BD77E67-80CF-4D56-B005-53B3B7F1FD7E}" type="presParOf" srcId="{18B998DC-CA88-4399-B280-0942023DC48E}" destId="{E7BF13CD-5ED2-4533-87CB-156968816EF3}" srcOrd="0" destOrd="0" presId="urn:microsoft.com/office/officeart/2005/8/layout/vList2"/>
    <dgm:cxn modelId="{437293B9-6E6C-4763-9561-84FB192A9F66}" type="presParOf" srcId="{18B998DC-CA88-4399-B280-0942023DC48E}" destId="{C270E1AF-829E-4BC4-B99E-F5CFEDCF5325}" srcOrd="1" destOrd="0" presId="urn:microsoft.com/office/officeart/2005/8/layout/vList2"/>
    <dgm:cxn modelId="{5B4A3C2F-897B-487A-B183-6B80DD1E854E}" type="presParOf" srcId="{18B998DC-CA88-4399-B280-0942023DC48E}" destId="{751BF08B-B1DC-4BA8-989B-E93F873D425C}" srcOrd="2" destOrd="0" presId="urn:microsoft.com/office/officeart/2005/8/layout/vList2"/>
    <dgm:cxn modelId="{D9A60CBB-C65B-4D6C-B66B-16EB2CEA75E6}" type="presParOf" srcId="{18B998DC-CA88-4399-B280-0942023DC48E}" destId="{82768F54-DA8E-4BB0-AC27-167B203AC0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EA988-476C-4F0E-BD8D-2181E11877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FE4CAB03-AC5E-4C90-8831-072D075E3D3F}">
      <dgm:prSet phldrT="[Tekst]" custT="1"/>
      <dgm:spPr/>
      <dgm:t>
        <a:bodyPr/>
        <a:lstStyle/>
        <a:p>
          <a:r>
            <a:rPr lang="nl-NL" sz="2400" b="1" dirty="0"/>
            <a:t>Subsidie</a:t>
          </a:r>
        </a:p>
      </dgm:t>
    </dgm:pt>
    <dgm:pt modelId="{4FC065E1-DB10-4A48-87B1-8BF394A0A507}" type="parTrans" cxnId="{009D1C7C-0FE6-4FF5-8D52-11277ED6E7D2}">
      <dgm:prSet/>
      <dgm:spPr/>
      <dgm:t>
        <a:bodyPr/>
        <a:lstStyle/>
        <a:p>
          <a:endParaRPr lang="nl-NL"/>
        </a:p>
      </dgm:t>
    </dgm:pt>
    <dgm:pt modelId="{D2EEFC74-3367-4374-827E-D01605D2F6B8}" type="sibTrans" cxnId="{009D1C7C-0FE6-4FF5-8D52-11277ED6E7D2}">
      <dgm:prSet/>
      <dgm:spPr/>
      <dgm:t>
        <a:bodyPr/>
        <a:lstStyle/>
        <a:p>
          <a:endParaRPr lang="nl-NL"/>
        </a:p>
      </dgm:t>
    </dgm:pt>
    <dgm:pt modelId="{3B7FAE6B-BE84-4FAC-9148-316B3410B93C}">
      <dgm:prSet phldrT="[Tekst]" custT="1"/>
      <dgm:spPr/>
      <dgm:t>
        <a:bodyPr/>
        <a:lstStyle/>
        <a:p>
          <a:r>
            <a:rPr lang="nl-NL" sz="1200" b="1" dirty="0"/>
            <a:t>Onderzoek</a:t>
          </a:r>
          <a:r>
            <a:rPr lang="nl-NL" sz="1800" dirty="0"/>
            <a:t> </a:t>
          </a:r>
        </a:p>
      </dgm:t>
    </dgm:pt>
    <dgm:pt modelId="{D7461039-5F5F-469E-938D-6C7CF70C2885}" type="parTrans" cxnId="{FE59A7E5-3BD0-4D00-B47F-3F9B1FFCABA0}">
      <dgm:prSet/>
      <dgm:spPr/>
      <dgm:t>
        <a:bodyPr/>
        <a:lstStyle/>
        <a:p>
          <a:endParaRPr lang="nl-NL"/>
        </a:p>
      </dgm:t>
    </dgm:pt>
    <dgm:pt modelId="{AABB5867-8537-4D47-8434-47DA7F9051AA}" type="sibTrans" cxnId="{FE59A7E5-3BD0-4D00-B47F-3F9B1FFCABA0}">
      <dgm:prSet/>
      <dgm:spPr/>
      <dgm:t>
        <a:bodyPr/>
        <a:lstStyle/>
        <a:p>
          <a:endParaRPr lang="nl-NL"/>
        </a:p>
      </dgm:t>
    </dgm:pt>
    <dgm:pt modelId="{73E6BA7F-2D30-4BE7-8BE2-012B0E1B1B3B}">
      <dgm:prSet phldrT="[Tekst]"/>
      <dgm:spPr/>
      <dgm:t>
        <a:bodyPr/>
        <a:lstStyle/>
        <a:p>
          <a:r>
            <a:rPr lang="nl-NL" dirty="0"/>
            <a:t>Onderzoeksorganisaties</a:t>
          </a:r>
        </a:p>
        <a:p>
          <a:r>
            <a:rPr lang="nl-NL" dirty="0"/>
            <a:t>Tabel 2</a:t>
          </a:r>
        </a:p>
      </dgm:t>
    </dgm:pt>
    <dgm:pt modelId="{599B0C61-90EF-43D3-AFB0-0A0C9E5C2156}" type="parTrans" cxnId="{B6F1F170-7D38-4EBD-9579-BB0F536AB378}">
      <dgm:prSet/>
      <dgm:spPr/>
      <dgm:t>
        <a:bodyPr/>
        <a:lstStyle/>
        <a:p>
          <a:endParaRPr lang="nl-NL"/>
        </a:p>
      </dgm:t>
    </dgm:pt>
    <dgm:pt modelId="{1CCFADCD-E5DF-4464-A902-BB3C19C68E72}" type="sibTrans" cxnId="{B6F1F170-7D38-4EBD-9579-BB0F536AB378}">
      <dgm:prSet/>
      <dgm:spPr/>
      <dgm:t>
        <a:bodyPr/>
        <a:lstStyle/>
        <a:p>
          <a:endParaRPr lang="nl-NL"/>
        </a:p>
      </dgm:t>
    </dgm:pt>
    <dgm:pt modelId="{88F908FA-6D21-453E-BB5E-40B2A29A3AE5}">
      <dgm:prSet phldrT="[Tekst]"/>
      <dgm:spPr/>
      <dgm:t>
        <a:bodyPr/>
        <a:lstStyle/>
        <a:p>
          <a:r>
            <a:rPr lang="nl-NL" dirty="0"/>
            <a:t>Ondernemingen en maatschappelijke organisaties</a:t>
          </a:r>
        </a:p>
        <a:p>
          <a:r>
            <a:rPr lang="nl-NL" dirty="0"/>
            <a:t>Tabel 3</a:t>
          </a:r>
        </a:p>
      </dgm:t>
    </dgm:pt>
    <dgm:pt modelId="{96D9FE62-83A3-43CA-A1C8-4552D816A633}" type="parTrans" cxnId="{DD6C948D-EF48-440B-92E9-3A22922B99E3}">
      <dgm:prSet/>
      <dgm:spPr/>
      <dgm:t>
        <a:bodyPr/>
        <a:lstStyle/>
        <a:p>
          <a:endParaRPr lang="nl-NL"/>
        </a:p>
      </dgm:t>
    </dgm:pt>
    <dgm:pt modelId="{C598C9E3-4968-4BCE-83C1-D91D0ADCE9ED}" type="sibTrans" cxnId="{DD6C948D-EF48-440B-92E9-3A22922B99E3}">
      <dgm:prSet/>
      <dgm:spPr/>
      <dgm:t>
        <a:bodyPr/>
        <a:lstStyle/>
        <a:p>
          <a:endParaRPr lang="nl-NL"/>
        </a:p>
      </dgm:t>
    </dgm:pt>
    <dgm:pt modelId="{27F357C9-E20F-4C1B-8613-5DEB7C7F6A36}">
      <dgm:prSet phldrT="[Tekst]" custT="1"/>
      <dgm:spPr/>
      <dgm:t>
        <a:bodyPr/>
        <a:lstStyle/>
        <a:p>
          <a:r>
            <a:rPr lang="nl-NL" sz="1200" b="1" dirty="0"/>
            <a:t>Opbouw en exploitatie van de </a:t>
          </a:r>
          <a:r>
            <a:rPr lang="nl-NL" sz="1200" b="1" dirty="0" err="1"/>
            <a:t>learning</a:t>
          </a:r>
          <a:r>
            <a:rPr lang="nl-NL" sz="1200" b="1" dirty="0"/>
            <a:t> community</a:t>
          </a:r>
        </a:p>
        <a:p>
          <a:r>
            <a:rPr lang="nl-NL" sz="1200" b="1" dirty="0"/>
            <a:t>(max 25%)</a:t>
          </a:r>
        </a:p>
      </dgm:t>
    </dgm:pt>
    <dgm:pt modelId="{1FB2D7F3-E5B1-4444-9791-20BD81EBC7D4}" type="parTrans" cxnId="{FDC53CCB-A19C-493C-A63A-81AF9CF44438}">
      <dgm:prSet/>
      <dgm:spPr/>
      <dgm:t>
        <a:bodyPr/>
        <a:lstStyle/>
        <a:p>
          <a:endParaRPr lang="nl-NL"/>
        </a:p>
      </dgm:t>
    </dgm:pt>
    <dgm:pt modelId="{4AD17882-92BD-482E-9723-0B0824FBCFA7}" type="sibTrans" cxnId="{FDC53CCB-A19C-493C-A63A-81AF9CF44438}">
      <dgm:prSet/>
      <dgm:spPr/>
      <dgm:t>
        <a:bodyPr/>
        <a:lstStyle/>
        <a:p>
          <a:endParaRPr lang="nl-NL"/>
        </a:p>
      </dgm:t>
    </dgm:pt>
    <dgm:pt modelId="{2C9CE677-5005-4984-9E52-BF1811E462A1}">
      <dgm:prSet phldrT="[Tekst]"/>
      <dgm:spPr/>
      <dgm:t>
        <a:bodyPr/>
        <a:lstStyle/>
        <a:p>
          <a:r>
            <a:rPr lang="nl-NL" dirty="0"/>
            <a:t>AGVV, 50% max subsidie, personeel en investering/materieelkosten </a:t>
          </a:r>
        </a:p>
      </dgm:t>
    </dgm:pt>
    <dgm:pt modelId="{2EA3296C-7B1F-4281-B5E5-2004808D0AE9}" type="parTrans" cxnId="{CC5B6A5A-9F63-44D6-9D6B-98D6A7A9B688}">
      <dgm:prSet/>
      <dgm:spPr/>
      <dgm:t>
        <a:bodyPr/>
        <a:lstStyle/>
        <a:p>
          <a:endParaRPr lang="nl-NL"/>
        </a:p>
      </dgm:t>
    </dgm:pt>
    <dgm:pt modelId="{2E4D9E88-245F-420B-8E8C-18415710C5B2}" type="sibTrans" cxnId="{CC5B6A5A-9F63-44D6-9D6B-98D6A7A9B688}">
      <dgm:prSet/>
      <dgm:spPr/>
      <dgm:t>
        <a:bodyPr/>
        <a:lstStyle/>
        <a:p>
          <a:endParaRPr lang="nl-NL"/>
        </a:p>
      </dgm:t>
    </dgm:pt>
    <dgm:pt modelId="{7B4A0052-0FAB-4F6B-A195-0770CFBC4F26}">
      <dgm:prSet phldrT="[Tekst]"/>
      <dgm:spPr/>
      <dgm:t>
        <a:bodyPr/>
        <a:lstStyle/>
        <a:p>
          <a:r>
            <a:rPr lang="nl-NL" dirty="0"/>
            <a:t>Niet economische activiteiten, 100% subsidie</a:t>
          </a:r>
        </a:p>
      </dgm:t>
    </dgm:pt>
    <dgm:pt modelId="{B185F0BC-3607-4524-B1F6-BF13417B9443}" type="parTrans" cxnId="{E9F478BB-59D1-483D-9632-4F4E53278D64}">
      <dgm:prSet/>
      <dgm:spPr/>
      <dgm:t>
        <a:bodyPr/>
        <a:lstStyle/>
        <a:p>
          <a:endParaRPr lang="nl-NL"/>
        </a:p>
      </dgm:t>
    </dgm:pt>
    <dgm:pt modelId="{BD55E5D6-483D-4175-A571-99083F162E22}" type="sibTrans" cxnId="{E9F478BB-59D1-483D-9632-4F4E53278D64}">
      <dgm:prSet/>
      <dgm:spPr/>
      <dgm:t>
        <a:bodyPr/>
        <a:lstStyle/>
        <a:p>
          <a:endParaRPr lang="nl-NL"/>
        </a:p>
      </dgm:t>
    </dgm:pt>
    <dgm:pt modelId="{23016E8A-D985-4BD0-83C5-33C7DF461717}">
      <dgm:prSet phldrT="[Tekst]"/>
      <dgm:spPr/>
      <dgm:t>
        <a:bodyPr/>
        <a:lstStyle/>
        <a:p>
          <a:endParaRPr lang="nl-NL" dirty="0"/>
        </a:p>
        <a:p>
          <a:r>
            <a:rPr lang="nl-NL" dirty="0"/>
            <a:t>AGVV, 40% max subsidie, personeel kosten en contractonderzoek</a:t>
          </a:r>
        </a:p>
      </dgm:t>
    </dgm:pt>
    <dgm:pt modelId="{42D31FDA-6E5F-4E08-8B8E-2C780E4622E4}" type="parTrans" cxnId="{AA474781-9CF4-4DFA-9905-A553782E8893}">
      <dgm:prSet/>
      <dgm:spPr/>
      <dgm:t>
        <a:bodyPr/>
        <a:lstStyle/>
        <a:p>
          <a:endParaRPr lang="nl-NL"/>
        </a:p>
      </dgm:t>
    </dgm:pt>
    <dgm:pt modelId="{979BE91B-8D32-448F-A110-A78C9D8D7FA6}" type="sibTrans" cxnId="{AA474781-9CF4-4DFA-9905-A553782E8893}">
      <dgm:prSet/>
      <dgm:spPr/>
      <dgm:t>
        <a:bodyPr/>
        <a:lstStyle/>
        <a:p>
          <a:endParaRPr lang="nl-NL"/>
        </a:p>
      </dgm:t>
    </dgm:pt>
    <dgm:pt modelId="{9282F3D7-5816-4BAF-97FD-CB0E25057F0C}">
      <dgm:prSet phldrT="[Tekst]"/>
      <dgm:spPr/>
      <dgm:t>
        <a:bodyPr/>
        <a:lstStyle/>
        <a:p>
          <a:r>
            <a:rPr lang="nl-NL" dirty="0"/>
            <a:t>Onderzoeksorganisaties en ondernemingen/maatschappelijke organisaties</a:t>
          </a:r>
        </a:p>
        <a:p>
          <a:r>
            <a:rPr lang="nl-NL" dirty="0"/>
            <a:t>Tabel 4</a:t>
          </a:r>
        </a:p>
      </dgm:t>
    </dgm:pt>
    <dgm:pt modelId="{41B5A9D9-CF05-4275-A265-CEA74147088E}" type="parTrans" cxnId="{93013871-4155-4A16-AB43-C979D21E84CC}">
      <dgm:prSet/>
      <dgm:spPr/>
      <dgm:t>
        <a:bodyPr/>
        <a:lstStyle/>
        <a:p>
          <a:endParaRPr lang="nl-NL"/>
        </a:p>
      </dgm:t>
    </dgm:pt>
    <dgm:pt modelId="{B62B79D7-212F-4510-BF41-726E1394CA90}" type="sibTrans" cxnId="{93013871-4155-4A16-AB43-C979D21E84CC}">
      <dgm:prSet/>
      <dgm:spPr/>
      <dgm:t>
        <a:bodyPr/>
        <a:lstStyle/>
        <a:p>
          <a:endParaRPr lang="nl-NL"/>
        </a:p>
      </dgm:t>
    </dgm:pt>
    <dgm:pt modelId="{1569AC27-F465-4754-AAB9-1A5241F930E6}" type="pres">
      <dgm:prSet presAssocID="{B8FEA988-476C-4F0E-BD8D-2181E1187788}" presName="hierChild1" presStyleCnt="0">
        <dgm:presLayoutVars>
          <dgm:chPref val="1"/>
          <dgm:dir/>
          <dgm:animOne val="branch"/>
          <dgm:animLvl val="lvl"/>
          <dgm:resizeHandles/>
        </dgm:presLayoutVars>
      </dgm:prSet>
      <dgm:spPr/>
    </dgm:pt>
    <dgm:pt modelId="{A685F86D-CAC0-4E01-A682-057EF2BC7CF7}" type="pres">
      <dgm:prSet presAssocID="{FE4CAB03-AC5E-4C90-8831-072D075E3D3F}" presName="hierRoot1" presStyleCnt="0"/>
      <dgm:spPr/>
    </dgm:pt>
    <dgm:pt modelId="{64E22ECF-F3D9-46D0-A3B4-659CF5B20777}" type="pres">
      <dgm:prSet presAssocID="{FE4CAB03-AC5E-4C90-8831-072D075E3D3F}" presName="composite" presStyleCnt="0"/>
      <dgm:spPr/>
    </dgm:pt>
    <dgm:pt modelId="{485FE327-7486-4A23-9DF0-76392C8EC073}" type="pres">
      <dgm:prSet presAssocID="{FE4CAB03-AC5E-4C90-8831-072D075E3D3F}" presName="background" presStyleLbl="node0" presStyleIdx="0" presStyleCnt="1"/>
      <dgm:spPr/>
    </dgm:pt>
    <dgm:pt modelId="{FA534711-D68A-4313-969C-E74DDD964CB3}" type="pres">
      <dgm:prSet presAssocID="{FE4CAB03-AC5E-4C90-8831-072D075E3D3F}" presName="text" presStyleLbl="fgAcc0" presStyleIdx="0" presStyleCnt="1">
        <dgm:presLayoutVars>
          <dgm:chPref val="3"/>
        </dgm:presLayoutVars>
      </dgm:prSet>
      <dgm:spPr/>
    </dgm:pt>
    <dgm:pt modelId="{D312163D-C3B7-45A5-80B1-D29865B4209F}" type="pres">
      <dgm:prSet presAssocID="{FE4CAB03-AC5E-4C90-8831-072D075E3D3F}" presName="hierChild2" presStyleCnt="0"/>
      <dgm:spPr/>
    </dgm:pt>
    <dgm:pt modelId="{6E7E6C3A-9F6F-4F67-8D4F-D65B7237A960}" type="pres">
      <dgm:prSet presAssocID="{D7461039-5F5F-469E-938D-6C7CF70C2885}" presName="Name10" presStyleLbl="parChTrans1D2" presStyleIdx="0" presStyleCnt="2"/>
      <dgm:spPr/>
    </dgm:pt>
    <dgm:pt modelId="{65462FA4-BFE5-461E-93FF-DD4C88C02EDC}" type="pres">
      <dgm:prSet presAssocID="{3B7FAE6B-BE84-4FAC-9148-316B3410B93C}" presName="hierRoot2" presStyleCnt="0"/>
      <dgm:spPr/>
    </dgm:pt>
    <dgm:pt modelId="{AFD77F63-7943-41FC-9D6B-4071AF2C4BB8}" type="pres">
      <dgm:prSet presAssocID="{3B7FAE6B-BE84-4FAC-9148-316B3410B93C}" presName="composite2" presStyleCnt="0"/>
      <dgm:spPr/>
    </dgm:pt>
    <dgm:pt modelId="{2B918CE3-13B7-43DA-938D-9B2A9D256D26}" type="pres">
      <dgm:prSet presAssocID="{3B7FAE6B-BE84-4FAC-9148-316B3410B93C}" presName="background2" presStyleLbl="node2" presStyleIdx="0" presStyleCnt="2"/>
      <dgm:spPr/>
    </dgm:pt>
    <dgm:pt modelId="{FF3FDF94-8001-4CB6-A3EC-702E39C4E957}" type="pres">
      <dgm:prSet presAssocID="{3B7FAE6B-BE84-4FAC-9148-316B3410B93C}" presName="text2" presStyleLbl="fgAcc2" presStyleIdx="0" presStyleCnt="2">
        <dgm:presLayoutVars>
          <dgm:chPref val="3"/>
        </dgm:presLayoutVars>
      </dgm:prSet>
      <dgm:spPr/>
    </dgm:pt>
    <dgm:pt modelId="{39321B3A-EFA8-48C3-94EE-12F02BE4F2E5}" type="pres">
      <dgm:prSet presAssocID="{3B7FAE6B-BE84-4FAC-9148-316B3410B93C}" presName="hierChild3" presStyleCnt="0"/>
      <dgm:spPr/>
    </dgm:pt>
    <dgm:pt modelId="{17E15607-0674-486A-85E4-FBADC43AED10}" type="pres">
      <dgm:prSet presAssocID="{599B0C61-90EF-43D3-AFB0-0A0C9E5C2156}" presName="Name17" presStyleLbl="parChTrans1D3" presStyleIdx="0" presStyleCnt="3"/>
      <dgm:spPr/>
    </dgm:pt>
    <dgm:pt modelId="{AE0BA412-8D59-4762-B5D3-43A12ED646B8}" type="pres">
      <dgm:prSet presAssocID="{73E6BA7F-2D30-4BE7-8BE2-012B0E1B1B3B}" presName="hierRoot3" presStyleCnt="0"/>
      <dgm:spPr/>
    </dgm:pt>
    <dgm:pt modelId="{024773BD-7C2A-499E-BABD-1995CF2C6192}" type="pres">
      <dgm:prSet presAssocID="{73E6BA7F-2D30-4BE7-8BE2-012B0E1B1B3B}" presName="composite3" presStyleCnt="0"/>
      <dgm:spPr/>
    </dgm:pt>
    <dgm:pt modelId="{ADA7C1A4-601B-433A-9C34-6EFE0470D97F}" type="pres">
      <dgm:prSet presAssocID="{73E6BA7F-2D30-4BE7-8BE2-012B0E1B1B3B}" presName="background3" presStyleLbl="node3" presStyleIdx="0" presStyleCnt="3"/>
      <dgm:spPr/>
    </dgm:pt>
    <dgm:pt modelId="{1616BDB9-EFC2-41AE-B4CE-BFE816E8A77E}" type="pres">
      <dgm:prSet presAssocID="{73E6BA7F-2D30-4BE7-8BE2-012B0E1B1B3B}" presName="text3" presStyleLbl="fgAcc3" presStyleIdx="0" presStyleCnt="3">
        <dgm:presLayoutVars>
          <dgm:chPref val="3"/>
        </dgm:presLayoutVars>
      </dgm:prSet>
      <dgm:spPr/>
    </dgm:pt>
    <dgm:pt modelId="{4E658728-C22E-4D49-8412-AA0573ED85AC}" type="pres">
      <dgm:prSet presAssocID="{73E6BA7F-2D30-4BE7-8BE2-012B0E1B1B3B}" presName="hierChild4" presStyleCnt="0"/>
      <dgm:spPr/>
    </dgm:pt>
    <dgm:pt modelId="{50F7D98C-F166-496D-9599-37A475609255}" type="pres">
      <dgm:prSet presAssocID="{B185F0BC-3607-4524-B1F6-BF13417B9443}" presName="Name23" presStyleLbl="parChTrans1D4" presStyleIdx="0" presStyleCnt="3"/>
      <dgm:spPr/>
    </dgm:pt>
    <dgm:pt modelId="{A7A9AA33-AC25-421C-A127-1D85F26835E8}" type="pres">
      <dgm:prSet presAssocID="{7B4A0052-0FAB-4F6B-A195-0770CFBC4F26}" presName="hierRoot4" presStyleCnt="0"/>
      <dgm:spPr/>
    </dgm:pt>
    <dgm:pt modelId="{0F6DBB7D-15E9-4BA9-BF08-4084C52DAB78}" type="pres">
      <dgm:prSet presAssocID="{7B4A0052-0FAB-4F6B-A195-0770CFBC4F26}" presName="composite4" presStyleCnt="0"/>
      <dgm:spPr/>
    </dgm:pt>
    <dgm:pt modelId="{F77C6CF2-30FF-43B5-9239-B4C43F2112C9}" type="pres">
      <dgm:prSet presAssocID="{7B4A0052-0FAB-4F6B-A195-0770CFBC4F26}" presName="background4" presStyleLbl="node4" presStyleIdx="0" presStyleCnt="3"/>
      <dgm:spPr/>
    </dgm:pt>
    <dgm:pt modelId="{617E7C63-368F-4177-96F4-28B32667A7B6}" type="pres">
      <dgm:prSet presAssocID="{7B4A0052-0FAB-4F6B-A195-0770CFBC4F26}" presName="text4" presStyleLbl="fgAcc4" presStyleIdx="0" presStyleCnt="3">
        <dgm:presLayoutVars>
          <dgm:chPref val="3"/>
        </dgm:presLayoutVars>
      </dgm:prSet>
      <dgm:spPr/>
    </dgm:pt>
    <dgm:pt modelId="{82577B1B-7B9A-4B3C-B07B-F4A92AA35A8E}" type="pres">
      <dgm:prSet presAssocID="{7B4A0052-0FAB-4F6B-A195-0770CFBC4F26}" presName="hierChild5" presStyleCnt="0"/>
      <dgm:spPr/>
    </dgm:pt>
    <dgm:pt modelId="{9A0F66A5-F834-4B7C-A9D6-2882347A509C}" type="pres">
      <dgm:prSet presAssocID="{96D9FE62-83A3-43CA-A1C8-4552D816A633}" presName="Name17" presStyleLbl="parChTrans1D3" presStyleIdx="1" presStyleCnt="3"/>
      <dgm:spPr/>
    </dgm:pt>
    <dgm:pt modelId="{73EF60E1-3DF2-4BA5-8AB2-6DF7C064C6F9}" type="pres">
      <dgm:prSet presAssocID="{88F908FA-6D21-453E-BB5E-40B2A29A3AE5}" presName="hierRoot3" presStyleCnt="0"/>
      <dgm:spPr/>
    </dgm:pt>
    <dgm:pt modelId="{3815BCD1-18BE-4311-9D2B-40756FDAA539}" type="pres">
      <dgm:prSet presAssocID="{88F908FA-6D21-453E-BB5E-40B2A29A3AE5}" presName="composite3" presStyleCnt="0"/>
      <dgm:spPr/>
    </dgm:pt>
    <dgm:pt modelId="{25F10B1C-9CDF-4D04-A696-0D21BA9FB331}" type="pres">
      <dgm:prSet presAssocID="{88F908FA-6D21-453E-BB5E-40B2A29A3AE5}" presName="background3" presStyleLbl="node3" presStyleIdx="1" presStyleCnt="3"/>
      <dgm:spPr/>
    </dgm:pt>
    <dgm:pt modelId="{6C833B2A-E4B1-4B1C-B8C7-46F0C7B87718}" type="pres">
      <dgm:prSet presAssocID="{88F908FA-6D21-453E-BB5E-40B2A29A3AE5}" presName="text3" presStyleLbl="fgAcc3" presStyleIdx="1" presStyleCnt="3">
        <dgm:presLayoutVars>
          <dgm:chPref val="3"/>
        </dgm:presLayoutVars>
      </dgm:prSet>
      <dgm:spPr/>
    </dgm:pt>
    <dgm:pt modelId="{F92BCF43-226A-421A-BBF7-7BA4A5CBE860}" type="pres">
      <dgm:prSet presAssocID="{88F908FA-6D21-453E-BB5E-40B2A29A3AE5}" presName="hierChild4" presStyleCnt="0"/>
      <dgm:spPr/>
    </dgm:pt>
    <dgm:pt modelId="{3E4E311D-D1AB-4705-A598-83983300A672}" type="pres">
      <dgm:prSet presAssocID="{42D31FDA-6E5F-4E08-8B8E-2C780E4622E4}" presName="Name23" presStyleLbl="parChTrans1D4" presStyleIdx="1" presStyleCnt="3"/>
      <dgm:spPr/>
    </dgm:pt>
    <dgm:pt modelId="{0E48D798-1FE4-4B3F-A0D4-A6145F535E6E}" type="pres">
      <dgm:prSet presAssocID="{23016E8A-D985-4BD0-83C5-33C7DF461717}" presName="hierRoot4" presStyleCnt="0"/>
      <dgm:spPr/>
    </dgm:pt>
    <dgm:pt modelId="{1D5740B2-CD21-408C-90C5-AF6423B60A56}" type="pres">
      <dgm:prSet presAssocID="{23016E8A-D985-4BD0-83C5-33C7DF461717}" presName="composite4" presStyleCnt="0"/>
      <dgm:spPr/>
    </dgm:pt>
    <dgm:pt modelId="{37EBF559-A4C5-4D77-87D7-7CE4908727EB}" type="pres">
      <dgm:prSet presAssocID="{23016E8A-D985-4BD0-83C5-33C7DF461717}" presName="background4" presStyleLbl="node4" presStyleIdx="1" presStyleCnt="3"/>
      <dgm:spPr/>
    </dgm:pt>
    <dgm:pt modelId="{644BD76B-9AE9-4BE3-B19A-19F008DBA7FA}" type="pres">
      <dgm:prSet presAssocID="{23016E8A-D985-4BD0-83C5-33C7DF461717}" presName="text4" presStyleLbl="fgAcc4" presStyleIdx="1" presStyleCnt="3">
        <dgm:presLayoutVars>
          <dgm:chPref val="3"/>
        </dgm:presLayoutVars>
      </dgm:prSet>
      <dgm:spPr/>
    </dgm:pt>
    <dgm:pt modelId="{6CFE7D74-C1AF-4DEC-82E5-EBD5EF679896}" type="pres">
      <dgm:prSet presAssocID="{23016E8A-D985-4BD0-83C5-33C7DF461717}" presName="hierChild5" presStyleCnt="0"/>
      <dgm:spPr/>
    </dgm:pt>
    <dgm:pt modelId="{38108A4E-7086-43D2-955C-7230BDC75162}" type="pres">
      <dgm:prSet presAssocID="{1FB2D7F3-E5B1-4444-9791-20BD81EBC7D4}" presName="Name10" presStyleLbl="parChTrans1D2" presStyleIdx="1" presStyleCnt="2"/>
      <dgm:spPr/>
    </dgm:pt>
    <dgm:pt modelId="{7ADC3A47-36B5-4C3C-ACA9-BF3BD0D703EB}" type="pres">
      <dgm:prSet presAssocID="{27F357C9-E20F-4C1B-8613-5DEB7C7F6A36}" presName="hierRoot2" presStyleCnt="0"/>
      <dgm:spPr/>
    </dgm:pt>
    <dgm:pt modelId="{049A615C-1AEE-4C8C-9275-A4340E4CFAAC}" type="pres">
      <dgm:prSet presAssocID="{27F357C9-E20F-4C1B-8613-5DEB7C7F6A36}" presName="composite2" presStyleCnt="0"/>
      <dgm:spPr/>
    </dgm:pt>
    <dgm:pt modelId="{63E0DEBB-A9DA-4F36-8AEC-E1831E62F8CC}" type="pres">
      <dgm:prSet presAssocID="{27F357C9-E20F-4C1B-8613-5DEB7C7F6A36}" presName="background2" presStyleLbl="node2" presStyleIdx="1" presStyleCnt="2"/>
      <dgm:spPr/>
    </dgm:pt>
    <dgm:pt modelId="{FCC24D63-8DF9-40F2-AF5F-E96497084D71}" type="pres">
      <dgm:prSet presAssocID="{27F357C9-E20F-4C1B-8613-5DEB7C7F6A36}" presName="text2" presStyleLbl="fgAcc2" presStyleIdx="1" presStyleCnt="2">
        <dgm:presLayoutVars>
          <dgm:chPref val="3"/>
        </dgm:presLayoutVars>
      </dgm:prSet>
      <dgm:spPr/>
    </dgm:pt>
    <dgm:pt modelId="{03F480C8-1FC5-4637-9BF6-95408B5AB1EF}" type="pres">
      <dgm:prSet presAssocID="{27F357C9-E20F-4C1B-8613-5DEB7C7F6A36}" presName="hierChild3" presStyleCnt="0"/>
      <dgm:spPr/>
    </dgm:pt>
    <dgm:pt modelId="{F4170E67-2765-44C0-A91A-64C782493AB9}" type="pres">
      <dgm:prSet presAssocID="{41B5A9D9-CF05-4275-A265-CEA74147088E}" presName="Name17" presStyleLbl="parChTrans1D3" presStyleIdx="2" presStyleCnt="3"/>
      <dgm:spPr/>
    </dgm:pt>
    <dgm:pt modelId="{3B08B787-2BF5-47BC-ABB0-071F1BC6199C}" type="pres">
      <dgm:prSet presAssocID="{9282F3D7-5816-4BAF-97FD-CB0E25057F0C}" presName="hierRoot3" presStyleCnt="0"/>
      <dgm:spPr/>
    </dgm:pt>
    <dgm:pt modelId="{20CFD00D-884A-49A1-AFD1-C12959021803}" type="pres">
      <dgm:prSet presAssocID="{9282F3D7-5816-4BAF-97FD-CB0E25057F0C}" presName="composite3" presStyleCnt="0"/>
      <dgm:spPr/>
    </dgm:pt>
    <dgm:pt modelId="{024EBB79-0858-4F32-AEEF-5BA51643C8A2}" type="pres">
      <dgm:prSet presAssocID="{9282F3D7-5816-4BAF-97FD-CB0E25057F0C}" presName="background3" presStyleLbl="node3" presStyleIdx="2" presStyleCnt="3"/>
      <dgm:spPr/>
    </dgm:pt>
    <dgm:pt modelId="{7F1D4AEC-9E21-4080-8FE0-B9D66DC7622E}" type="pres">
      <dgm:prSet presAssocID="{9282F3D7-5816-4BAF-97FD-CB0E25057F0C}" presName="text3" presStyleLbl="fgAcc3" presStyleIdx="2" presStyleCnt="3">
        <dgm:presLayoutVars>
          <dgm:chPref val="3"/>
        </dgm:presLayoutVars>
      </dgm:prSet>
      <dgm:spPr/>
    </dgm:pt>
    <dgm:pt modelId="{1340B049-98D6-4378-A386-A30B2797267D}" type="pres">
      <dgm:prSet presAssocID="{9282F3D7-5816-4BAF-97FD-CB0E25057F0C}" presName="hierChild4" presStyleCnt="0"/>
      <dgm:spPr/>
    </dgm:pt>
    <dgm:pt modelId="{CAC986F5-EDE2-4210-8802-C69A21825820}" type="pres">
      <dgm:prSet presAssocID="{2EA3296C-7B1F-4281-B5E5-2004808D0AE9}" presName="Name23" presStyleLbl="parChTrans1D4" presStyleIdx="2" presStyleCnt="3"/>
      <dgm:spPr/>
    </dgm:pt>
    <dgm:pt modelId="{FB9F729F-E3A3-40CC-AD14-A8CF8AC5DF09}" type="pres">
      <dgm:prSet presAssocID="{2C9CE677-5005-4984-9E52-BF1811E462A1}" presName="hierRoot4" presStyleCnt="0"/>
      <dgm:spPr/>
    </dgm:pt>
    <dgm:pt modelId="{66BC4BE0-1626-4153-A710-7E26A0644905}" type="pres">
      <dgm:prSet presAssocID="{2C9CE677-5005-4984-9E52-BF1811E462A1}" presName="composite4" presStyleCnt="0"/>
      <dgm:spPr/>
    </dgm:pt>
    <dgm:pt modelId="{42588838-1298-4217-B296-F34DE6C68F72}" type="pres">
      <dgm:prSet presAssocID="{2C9CE677-5005-4984-9E52-BF1811E462A1}" presName="background4" presStyleLbl="node4" presStyleIdx="2" presStyleCnt="3"/>
      <dgm:spPr/>
    </dgm:pt>
    <dgm:pt modelId="{926BF019-29D2-4263-BE80-33900C231A74}" type="pres">
      <dgm:prSet presAssocID="{2C9CE677-5005-4984-9E52-BF1811E462A1}" presName="text4" presStyleLbl="fgAcc4" presStyleIdx="2" presStyleCnt="3">
        <dgm:presLayoutVars>
          <dgm:chPref val="3"/>
        </dgm:presLayoutVars>
      </dgm:prSet>
      <dgm:spPr/>
    </dgm:pt>
    <dgm:pt modelId="{2EC42AEE-E62C-465F-918B-6F838CD030F9}" type="pres">
      <dgm:prSet presAssocID="{2C9CE677-5005-4984-9E52-BF1811E462A1}" presName="hierChild5" presStyleCnt="0"/>
      <dgm:spPr/>
    </dgm:pt>
  </dgm:ptLst>
  <dgm:cxnLst>
    <dgm:cxn modelId="{86589700-7056-4060-89C3-34C090E5D656}" type="presOf" srcId="{3B7FAE6B-BE84-4FAC-9148-316B3410B93C}" destId="{FF3FDF94-8001-4CB6-A3EC-702E39C4E957}" srcOrd="0" destOrd="0" presId="urn:microsoft.com/office/officeart/2005/8/layout/hierarchy1"/>
    <dgm:cxn modelId="{E3AC8907-61BB-4E04-B68A-FE1680674550}" type="presOf" srcId="{599B0C61-90EF-43D3-AFB0-0A0C9E5C2156}" destId="{17E15607-0674-486A-85E4-FBADC43AED10}" srcOrd="0" destOrd="0" presId="urn:microsoft.com/office/officeart/2005/8/layout/hierarchy1"/>
    <dgm:cxn modelId="{6ED2A80A-2962-4E39-94B1-04BCE479248B}" type="presOf" srcId="{7B4A0052-0FAB-4F6B-A195-0770CFBC4F26}" destId="{617E7C63-368F-4177-96F4-28B32667A7B6}" srcOrd="0" destOrd="0" presId="urn:microsoft.com/office/officeart/2005/8/layout/hierarchy1"/>
    <dgm:cxn modelId="{9C73D616-0A55-416A-B2A9-438269DA3917}" type="presOf" srcId="{D7461039-5F5F-469E-938D-6C7CF70C2885}" destId="{6E7E6C3A-9F6F-4F67-8D4F-D65B7237A960}" srcOrd="0" destOrd="0" presId="urn:microsoft.com/office/officeart/2005/8/layout/hierarchy1"/>
    <dgm:cxn modelId="{715D072B-9BA4-4858-B030-CD45341E3BAD}" type="presOf" srcId="{27F357C9-E20F-4C1B-8613-5DEB7C7F6A36}" destId="{FCC24D63-8DF9-40F2-AF5F-E96497084D71}" srcOrd="0" destOrd="0" presId="urn:microsoft.com/office/officeart/2005/8/layout/hierarchy1"/>
    <dgm:cxn modelId="{8DBF1C30-3139-4FFB-A798-60B9256DF98A}" type="presOf" srcId="{88F908FA-6D21-453E-BB5E-40B2A29A3AE5}" destId="{6C833B2A-E4B1-4B1C-B8C7-46F0C7B87718}" srcOrd="0" destOrd="0" presId="urn:microsoft.com/office/officeart/2005/8/layout/hierarchy1"/>
    <dgm:cxn modelId="{6834A940-B66E-4186-A3DC-99F58787111A}" type="presOf" srcId="{9282F3D7-5816-4BAF-97FD-CB0E25057F0C}" destId="{7F1D4AEC-9E21-4080-8FE0-B9D66DC7622E}" srcOrd="0" destOrd="0" presId="urn:microsoft.com/office/officeart/2005/8/layout/hierarchy1"/>
    <dgm:cxn modelId="{A2414666-0CA3-4B2E-8B1C-5E4D69E9837C}" type="presOf" srcId="{2EA3296C-7B1F-4281-B5E5-2004808D0AE9}" destId="{CAC986F5-EDE2-4210-8802-C69A21825820}" srcOrd="0" destOrd="0" presId="urn:microsoft.com/office/officeart/2005/8/layout/hierarchy1"/>
    <dgm:cxn modelId="{20072948-460D-42B7-BF56-922D580963F2}" type="presOf" srcId="{1FB2D7F3-E5B1-4444-9791-20BD81EBC7D4}" destId="{38108A4E-7086-43D2-955C-7230BDC75162}" srcOrd="0" destOrd="0" presId="urn:microsoft.com/office/officeart/2005/8/layout/hierarchy1"/>
    <dgm:cxn modelId="{3664C849-7A9D-442C-AAEC-28B70BE6FE7D}" type="presOf" srcId="{42D31FDA-6E5F-4E08-8B8E-2C780E4622E4}" destId="{3E4E311D-D1AB-4705-A598-83983300A672}" srcOrd="0" destOrd="0" presId="urn:microsoft.com/office/officeart/2005/8/layout/hierarchy1"/>
    <dgm:cxn modelId="{FD056A4F-A859-4FA8-AEA7-F7D56B9E67FF}" type="presOf" srcId="{FE4CAB03-AC5E-4C90-8831-072D075E3D3F}" destId="{FA534711-D68A-4313-969C-E74DDD964CB3}" srcOrd="0" destOrd="0" presId="urn:microsoft.com/office/officeart/2005/8/layout/hierarchy1"/>
    <dgm:cxn modelId="{B6F1F170-7D38-4EBD-9579-BB0F536AB378}" srcId="{3B7FAE6B-BE84-4FAC-9148-316B3410B93C}" destId="{73E6BA7F-2D30-4BE7-8BE2-012B0E1B1B3B}" srcOrd="0" destOrd="0" parTransId="{599B0C61-90EF-43D3-AFB0-0A0C9E5C2156}" sibTransId="{1CCFADCD-E5DF-4464-A902-BB3C19C68E72}"/>
    <dgm:cxn modelId="{E0E00C71-C068-4058-A15D-65DACCAE9241}" type="presOf" srcId="{41B5A9D9-CF05-4275-A265-CEA74147088E}" destId="{F4170E67-2765-44C0-A91A-64C782493AB9}" srcOrd="0" destOrd="0" presId="urn:microsoft.com/office/officeart/2005/8/layout/hierarchy1"/>
    <dgm:cxn modelId="{93013871-4155-4A16-AB43-C979D21E84CC}" srcId="{27F357C9-E20F-4C1B-8613-5DEB7C7F6A36}" destId="{9282F3D7-5816-4BAF-97FD-CB0E25057F0C}" srcOrd="0" destOrd="0" parTransId="{41B5A9D9-CF05-4275-A265-CEA74147088E}" sibTransId="{B62B79D7-212F-4510-BF41-726E1394CA90}"/>
    <dgm:cxn modelId="{95B96E59-2384-4A50-A6CA-615296D9F158}" type="presOf" srcId="{2C9CE677-5005-4984-9E52-BF1811E462A1}" destId="{926BF019-29D2-4263-BE80-33900C231A74}" srcOrd="0" destOrd="0" presId="urn:microsoft.com/office/officeart/2005/8/layout/hierarchy1"/>
    <dgm:cxn modelId="{CC5B6A5A-9F63-44D6-9D6B-98D6A7A9B688}" srcId="{9282F3D7-5816-4BAF-97FD-CB0E25057F0C}" destId="{2C9CE677-5005-4984-9E52-BF1811E462A1}" srcOrd="0" destOrd="0" parTransId="{2EA3296C-7B1F-4281-B5E5-2004808D0AE9}" sibTransId="{2E4D9E88-245F-420B-8E8C-18415710C5B2}"/>
    <dgm:cxn modelId="{009D1C7C-0FE6-4FF5-8D52-11277ED6E7D2}" srcId="{B8FEA988-476C-4F0E-BD8D-2181E1187788}" destId="{FE4CAB03-AC5E-4C90-8831-072D075E3D3F}" srcOrd="0" destOrd="0" parTransId="{4FC065E1-DB10-4A48-87B1-8BF394A0A507}" sibTransId="{D2EEFC74-3367-4374-827E-D01605D2F6B8}"/>
    <dgm:cxn modelId="{AA474781-9CF4-4DFA-9905-A553782E8893}" srcId="{88F908FA-6D21-453E-BB5E-40B2A29A3AE5}" destId="{23016E8A-D985-4BD0-83C5-33C7DF461717}" srcOrd="0" destOrd="0" parTransId="{42D31FDA-6E5F-4E08-8B8E-2C780E4622E4}" sibTransId="{979BE91B-8D32-448F-A110-A78C9D8D7FA6}"/>
    <dgm:cxn modelId="{ABF14C86-AA8E-4879-8536-3AB658419A9E}" type="presOf" srcId="{23016E8A-D985-4BD0-83C5-33C7DF461717}" destId="{644BD76B-9AE9-4BE3-B19A-19F008DBA7FA}" srcOrd="0" destOrd="0" presId="urn:microsoft.com/office/officeart/2005/8/layout/hierarchy1"/>
    <dgm:cxn modelId="{DD6C948D-EF48-440B-92E9-3A22922B99E3}" srcId="{3B7FAE6B-BE84-4FAC-9148-316B3410B93C}" destId="{88F908FA-6D21-453E-BB5E-40B2A29A3AE5}" srcOrd="1" destOrd="0" parTransId="{96D9FE62-83A3-43CA-A1C8-4552D816A633}" sibTransId="{C598C9E3-4968-4BCE-83C1-D91D0ADCE9ED}"/>
    <dgm:cxn modelId="{CCE99295-AAF6-4BE5-881D-E1846DC35715}" type="presOf" srcId="{73E6BA7F-2D30-4BE7-8BE2-012B0E1B1B3B}" destId="{1616BDB9-EFC2-41AE-B4CE-BFE816E8A77E}" srcOrd="0" destOrd="0" presId="urn:microsoft.com/office/officeart/2005/8/layout/hierarchy1"/>
    <dgm:cxn modelId="{E9F478BB-59D1-483D-9632-4F4E53278D64}" srcId="{73E6BA7F-2D30-4BE7-8BE2-012B0E1B1B3B}" destId="{7B4A0052-0FAB-4F6B-A195-0770CFBC4F26}" srcOrd="0" destOrd="0" parTransId="{B185F0BC-3607-4524-B1F6-BF13417B9443}" sibTransId="{BD55E5D6-483D-4175-A571-99083F162E22}"/>
    <dgm:cxn modelId="{68139AC4-9425-4492-B600-B28F82D3D1F3}" type="presOf" srcId="{96D9FE62-83A3-43CA-A1C8-4552D816A633}" destId="{9A0F66A5-F834-4B7C-A9D6-2882347A509C}" srcOrd="0" destOrd="0" presId="urn:microsoft.com/office/officeart/2005/8/layout/hierarchy1"/>
    <dgm:cxn modelId="{FDC53CCB-A19C-493C-A63A-81AF9CF44438}" srcId="{FE4CAB03-AC5E-4C90-8831-072D075E3D3F}" destId="{27F357C9-E20F-4C1B-8613-5DEB7C7F6A36}" srcOrd="1" destOrd="0" parTransId="{1FB2D7F3-E5B1-4444-9791-20BD81EBC7D4}" sibTransId="{4AD17882-92BD-482E-9723-0B0824FBCFA7}"/>
    <dgm:cxn modelId="{FE59A7E5-3BD0-4D00-B47F-3F9B1FFCABA0}" srcId="{FE4CAB03-AC5E-4C90-8831-072D075E3D3F}" destId="{3B7FAE6B-BE84-4FAC-9148-316B3410B93C}" srcOrd="0" destOrd="0" parTransId="{D7461039-5F5F-469E-938D-6C7CF70C2885}" sibTransId="{AABB5867-8537-4D47-8434-47DA7F9051AA}"/>
    <dgm:cxn modelId="{1A3AA9FE-0B0D-4401-8F38-852152561122}" type="presOf" srcId="{B8FEA988-476C-4F0E-BD8D-2181E1187788}" destId="{1569AC27-F465-4754-AAB9-1A5241F930E6}" srcOrd="0" destOrd="0" presId="urn:microsoft.com/office/officeart/2005/8/layout/hierarchy1"/>
    <dgm:cxn modelId="{FB52BEFE-4007-44CB-A3D3-64DF3E25D52B}" type="presOf" srcId="{B185F0BC-3607-4524-B1F6-BF13417B9443}" destId="{50F7D98C-F166-496D-9599-37A475609255}" srcOrd="0" destOrd="0" presId="urn:microsoft.com/office/officeart/2005/8/layout/hierarchy1"/>
    <dgm:cxn modelId="{B9C34045-CC3A-458B-89C8-9BDB39BAE3F8}" type="presParOf" srcId="{1569AC27-F465-4754-AAB9-1A5241F930E6}" destId="{A685F86D-CAC0-4E01-A682-057EF2BC7CF7}" srcOrd="0" destOrd="0" presId="urn:microsoft.com/office/officeart/2005/8/layout/hierarchy1"/>
    <dgm:cxn modelId="{2EB97260-8E58-421E-BC0C-3B3472A88F6C}" type="presParOf" srcId="{A685F86D-CAC0-4E01-A682-057EF2BC7CF7}" destId="{64E22ECF-F3D9-46D0-A3B4-659CF5B20777}" srcOrd="0" destOrd="0" presId="urn:microsoft.com/office/officeart/2005/8/layout/hierarchy1"/>
    <dgm:cxn modelId="{98122115-528A-42C9-8AA8-4C230377CBC1}" type="presParOf" srcId="{64E22ECF-F3D9-46D0-A3B4-659CF5B20777}" destId="{485FE327-7486-4A23-9DF0-76392C8EC073}" srcOrd="0" destOrd="0" presId="urn:microsoft.com/office/officeart/2005/8/layout/hierarchy1"/>
    <dgm:cxn modelId="{E99EE036-FEFA-4349-83BA-1B9B5545A3BD}" type="presParOf" srcId="{64E22ECF-F3D9-46D0-A3B4-659CF5B20777}" destId="{FA534711-D68A-4313-969C-E74DDD964CB3}" srcOrd="1" destOrd="0" presId="urn:microsoft.com/office/officeart/2005/8/layout/hierarchy1"/>
    <dgm:cxn modelId="{B9D561E6-207F-4094-AE3A-13A133D4A822}" type="presParOf" srcId="{A685F86D-CAC0-4E01-A682-057EF2BC7CF7}" destId="{D312163D-C3B7-45A5-80B1-D29865B4209F}" srcOrd="1" destOrd="0" presId="urn:microsoft.com/office/officeart/2005/8/layout/hierarchy1"/>
    <dgm:cxn modelId="{F04F00FE-F20F-4E39-A2CF-FADCB45E67DC}" type="presParOf" srcId="{D312163D-C3B7-45A5-80B1-D29865B4209F}" destId="{6E7E6C3A-9F6F-4F67-8D4F-D65B7237A960}" srcOrd="0" destOrd="0" presId="urn:microsoft.com/office/officeart/2005/8/layout/hierarchy1"/>
    <dgm:cxn modelId="{808D0B45-166B-4045-9D01-77E4B64218EB}" type="presParOf" srcId="{D312163D-C3B7-45A5-80B1-D29865B4209F}" destId="{65462FA4-BFE5-461E-93FF-DD4C88C02EDC}" srcOrd="1" destOrd="0" presId="urn:microsoft.com/office/officeart/2005/8/layout/hierarchy1"/>
    <dgm:cxn modelId="{7BC4ABC9-5647-4547-A517-0578BD008185}" type="presParOf" srcId="{65462FA4-BFE5-461E-93FF-DD4C88C02EDC}" destId="{AFD77F63-7943-41FC-9D6B-4071AF2C4BB8}" srcOrd="0" destOrd="0" presId="urn:microsoft.com/office/officeart/2005/8/layout/hierarchy1"/>
    <dgm:cxn modelId="{E396E0E2-A8FE-4F49-B94F-E99ADA21F132}" type="presParOf" srcId="{AFD77F63-7943-41FC-9D6B-4071AF2C4BB8}" destId="{2B918CE3-13B7-43DA-938D-9B2A9D256D26}" srcOrd="0" destOrd="0" presId="urn:microsoft.com/office/officeart/2005/8/layout/hierarchy1"/>
    <dgm:cxn modelId="{AA7144C1-1FC3-44DA-904F-2956DFC36B68}" type="presParOf" srcId="{AFD77F63-7943-41FC-9D6B-4071AF2C4BB8}" destId="{FF3FDF94-8001-4CB6-A3EC-702E39C4E957}" srcOrd="1" destOrd="0" presId="urn:microsoft.com/office/officeart/2005/8/layout/hierarchy1"/>
    <dgm:cxn modelId="{CD809E08-F04F-4E2F-9250-4761E8F01FF2}" type="presParOf" srcId="{65462FA4-BFE5-461E-93FF-DD4C88C02EDC}" destId="{39321B3A-EFA8-48C3-94EE-12F02BE4F2E5}" srcOrd="1" destOrd="0" presId="urn:microsoft.com/office/officeart/2005/8/layout/hierarchy1"/>
    <dgm:cxn modelId="{1F5AEC8C-1C46-480A-A2C1-9B3E92C37111}" type="presParOf" srcId="{39321B3A-EFA8-48C3-94EE-12F02BE4F2E5}" destId="{17E15607-0674-486A-85E4-FBADC43AED10}" srcOrd="0" destOrd="0" presId="urn:microsoft.com/office/officeart/2005/8/layout/hierarchy1"/>
    <dgm:cxn modelId="{1CD2A34B-D038-4976-8D6F-6D919CBE9920}" type="presParOf" srcId="{39321B3A-EFA8-48C3-94EE-12F02BE4F2E5}" destId="{AE0BA412-8D59-4762-B5D3-43A12ED646B8}" srcOrd="1" destOrd="0" presId="urn:microsoft.com/office/officeart/2005/8/layout/hierarchy1"/>
    <dgm:cxn modelId="{AE1DD5F3-04E5-4F4B-BB10-9E1A4A834F5B}" type="presParOf" srcId="{AE0BA412-8D59-4762-B5D3-43A12ED646B8}" destId="{024773BD-7C2A-499E-BABD-1995CF2C6192}" srcOrd="0" destOrd="0" presId="urn:microsoft.com/office/officeart/2005/8/layout/hierarchy1"/>
    <dgm:cxn modelId="{4D1C3F45-7AD9-43F7-8165-9FB39C0492E1}" type="presParOf" srcId="{024773BD-7C2A-499E-BABD-1995CF2C6192}" destId="{ADA7C1A4-601B-433A-9C34-6EFE0470D97F}" srcOrd="0" destOrd="0" presId="urn:microsoft.com/office/officeart/2005/8/layout/hierarchy1"/>
    <dgm:cxn modelId="{6E2B8836-24E5-47C2-A942-8B182A9A1F79}" type="presParOf" srcId="{024773BD-7C2A-499E-BABD-1995CF2C6192}" destId="{1616BDB9-EFC2-41AE-B4CE-BFE816E8A77E}" srcOrd="1" destOrd="0" presId="urn:microsoft.com/office/officeart/2005/8/layout/hierarchy1"/>
    <dgm:cxn modelId="{BA41466D-2092-4BCA-94A2-49851CA1F4C9}" type="presParOf" srcId="{AE0BA412-8D59-4762-B5D3-43A12ED646B8}" destId="{4E658728-C22E-4D49-8412-AA0573ED85AC}" srcOrd="1" destOrd="0" presId="urn:microsoft.com/office/officeart/2005/8/layout/hierarchy1"/>
    <dgm:cxn modelId="{7298B2F6-B26F-47D1-BDE2-2DD29426C31D}" type="presParOf" srcId="{4E658728-C22E-4D49-8412-AA0573ED85AC}" destId="{50F7D98C-F166-496D-9599-37A475609255}" srcOrd="0" destOrd="0" presId="urn:microsoft.com/office/officeart/2005/8/layout/hierarchy1"/>
    <dgm:cxn modelId="{6A59976B-42F3-4683-8D02-8738E452BD65}" type="presParOf" srcId="{4E658728-C22E-4D49-8412-AA0573ED85AC}" destId="{A7A9AA33-AC25-421C-A127-1D85F26835E8}" srcOrd="1" destOrd="0" presId="urn:microsoft.com/office/officeart/2005/8/layout/hierarchy1"/>
    <dgm:cxn modelId="{6AA46E8E-2EC9-485E-8D38-DCFDC718AF1B}" type="presParOf" srcId="{A7A9AA33-AC25-421C-A127-1D85F26835E8}" destId="{0F6DBB7D-15E9-4BA9-BF08-4084C52DAB78}" srcOrd="0" destOrd="0" presId="urn:microsoft.com/office/officeart/2005/8/layout/hierarchy1"/>
    <dgm:cxn modelId="{B4E603B7-F7CA-4F0C-AC6F-34FD5514D82E}" type="presParOf" srcId="{0F6DBB7D-15E9-4BA9-BF08-4084C52DAB78}" destId="{F77C6CF2-30FF-43B5-9239-B4C43F2112C9}" srcOrd="0" destOrd="0" presId="urn:microsoft.com/office/officeart/2005/8/layout/hierarchy1"/>
    <dgm:cxn modelId="{0F1926B0-1D8C-4D3E-A3B6-6075D5A9B032}" type="presParOf" srcId="{0F6DBB7D-15E9-4BA9-BF08-4084C52DAB78}" destId="{617E7C63-368F-4177-96F4-28B32667A7B6}" srcOrd="1" destOrd="0" presId="urn:microsoft.com/office/officeart/2005/8/layout/hierarchy1"/>
    <dgm:cxn modelId="{D192C598-CD85-4746-877E-4137160E8783}" type="presParOf" srcId="{A7A9AA33-AC25-421C-A127-1D85F26835E8}" destId="{82577B1B-7B9A-4B3C-B07B-F4A92AA35A8E}" srcOrd="1" destOrd="0" presId="urn:microsoft.com/office/officeart/2005/8/layout/hierarchy1"/>
    <dgm:cxn modelId="{EC5FD589-A120-4F5E-B741-25A11C57D0E8}" type="presParOf" srcId="{39321B3A-EFA8-48C3-94EE-12F02BE4F2E5}" destId="{9A0F66A5-F834-4B7C-A9D6-2882347A509C}" srcOrd="2" destOrd="0" presId="urn:microsoft.com/office/officeart/2005/8/layout/hierarchy1"/>
    <dgm:cxn modelId="{259EC3AD-C2AF-43B7-B7B1-86FE82FFDFD7}" type="presParOf" srcId="{39321B3A-EFA8-48C3-94EE-12F02BE4F2E5}" destId="{73EF60E1-3DF2-4BA5-8AB2-6DF7C064C6F9}" srcOrd="3" destOrd="0" presId="urn:microsoft.com/office/officeart/2005/8/layout/hierarchy1"/>
    <dgm:cxn modelId="{3131FE7E-35D2-4DE1-8423-35F490623C13}" type="presParOf" srcId="{73EF60E1-3DF2-4BA5-8AB2-6DF7C064C6F9}" destId="{3815BCD1-18BE-4311-9D2B-40756FDAA539}" srcOrd="0" destOrd="0" presId="urn:microsoft.com/office/officeart/2005/8/layout/hierarchy1"/>
    <dgm:cxn modelId="{C8B8A9E7-AB07-4E4F-9D6D-BEF44ADC0007}" type="presParOf" srcId="{3815BCD1-18BE-4311-9D2B-40756FDAA539}" destId="{25F10B1C-9CDF-4D04-A696-0D21BA9FB331}" srcOrd="0" destOrd="0" presId="urn:microsoft.com/office/officeart/2005/8/layout/hierarchy1"/>
    <dgm:cxn modelId="{BE24B378-4BF9-4890-8780-573ABCF6AB79}" type="presParOf" srcId="{3815BCD1-18BE-4311-9D2B-40756FDAA539}" destId="{6C833B2A-E4B1-4B1C-B8C7-46F0C7B87718}" srcOrd="1" destOrd="0" presId="urn:microsoft.com/office/officeart/2005/8/layout/hierarchy1"/>
    <dgm:cxn modelId="{E83F9500-FE18-4114-AAC0-2524C7B81058}" type="presParOf" srcId="{73EF60E1-3DF2-4BA5-8AB2-6DF7C064C6F9}" destId="{F92BCF43-226A-421A-BBF7-7BA4A5CBE860}" srcOrd="1" destOrd="0" presId="urn:microsoft.com/office/officeart/2005/8/layout/hierarchy1"/>
    <dgm:cxn modelId="{CE53AE7B-3295-4EA0-95AF-0C05B2275116}" type="presParOf" srcId="{F92BCF43-226A-421A-BBF7-7BA4A5CBE860}" destId="{3E4E311D-D1AB-4705-A598-83983300A672}" srcOrd="0" destOrd="0" presId="urn:microsoft.com/office/officeart/2005/8/layout/hierarchy1"/>
    <dgm:cxn modelId="{A2D8F419-3EBA-49B0-9753-2C7A6FD7326B}" type="presParOf" srcId="{F92BCF43-226A-421A-BBF7-7BA4A5CBE860}" destId="{0E48D798-1FE4-4B3F-A0D4-A6145F535E6E}" srcOrd="1" destOrd="0" presId="urn:microsoft.com/office/officeart/2005/8/layout/hierarchy1"/>
    <dgm:cxn modelId="{69F6D643-D6EE-4101-B707-0A5EB0A8C0BC}" type="presParOf" srcId="{0E48D798-1FE4-4B3F-A0D4-A6145F535E6E}" destId="{1D5740B2-CD21-408C-90C5-AF6423B60A56}" srcOrd="0" destOrd="0" presId="urn:microsoft.com/office/officeart/2005/8/layout/hierarchy1"/>
    <dgm:cxn modelId="{58CEF35E-9B38-4DC7-8598-C4979E7C399C}" type="presParOf" srcId="{1D5740B2-CD21-408C-90C5-AF6423B60A56}" destId="{37EBF559-A4C5-4D77-87D7-7CE4908727EB}" srcOrd="0" destOrd="0" presId="urn:microsoft.com/office/officeart/2005/8/layout/hierarchy1"/>
    <dgm:cxn modelId="{6E0E5F32-876A-4487-85E9-E6E5BB885314}" type="presParOf" srcId="{1D5740B2-CD21-408C-90C5-AF6423B60A56}" destId="{644BD76B-9AE9-4BE3-B19A-19F008DBA7FA}" srcOrd="1" destOrd="0" presId="urn:microsoft.com/office/officeart/2005/8/layout/hierarchy1"/>
    <dgm:cxn modelId="{C41B67E4-7AEA-4F4D-9AB8-DD7A4B5B7E58}" type="presParOf" srcId="{0E48D798-1FE4-4B3F-A0D4-A6145F535E6E}" destId="{6CFE7D74-C1AF-4DEC-82E5-EBD5EF679896}" srcOrd="1" destOrd="0" presId="urn:microsoft.com/office/officeart/2005/8/layout/hierarchy1"/>
    <dgm:cxn modelId="{E72AEF21-C1C2-4461-B99F-DC870B55112D}" type="presParOf" srcId="{D312163D-C3B7-45A5-80B1-D29865B4209F}" destId="{38108A4E-7086-43D2-955C-7230BDC75162}" srcOrd="2" destOrd="0" presId="urn:microsoft.com/office/officeart/2005/8/layout/hierarchy1"/>
    <dgm:cxn modelId="{D609E907-800F-4619-9494-24A4E5C9889C}" type="presParOf" srcId="{D312163D-C3B7-45A5-80B1-D29865B4209F}" destId="{7ADC3A47-36B5-4C3C-ACA9-BF3BD0D703EB}" srcOrd="3" destOrd="0" presId="urn:microsoft.com/office/officeart/2005/8/layout/hierarchy1"/>
    <dgm:cxn modelId="{2CAC9A5B-0AFC-40C3-990B-6DF4CF241AD1}" type="presParOf" srcId="{7ADC3A47-36B5-4C3C-ACA9-BF3BD0D703EB}" destId="{049A615C-1AEE-4C8C-9275-A4340E4CFAAC}" srcOrd="0" destOrd="0" presId="urn:microsoft.com/office/officeart/2005/8/layout/hierarchy1"/>
    <dgm:cxn modelId="{DA2800CD-2A92-4B19-A88D-E4A1DDC9A288}" type="presParOf" srcId="{049A615C-1AEE-4C8C-9275-A4340E4CFAAC}" destId="{63E0DEBB-A9DA-4F36-8AEC-E1831E62F8CC}" srcOrd="0" destOrd="0" presId="urn:microsoft.com/office/officeart/2005/8/layout/hierarchy1"/>
    <dgm:cxn modelId="{DFC38D31-50E2-4838-8CE4-C64A26E90AA3}" type="presParOf" srcId="{049A615C-1AEE-4C8C-9275-A4340E4CFAAC}" destId="{FCC24D63-8DF9-40F2-AF5F-E96497084D71}" srcOrd="1" destOrd="0" presId="urn:microsoft.com/office/officeart/2005/8/layout/hierarchy1"/>
    <dgm:cxn modelId="{097EFD1A-5A4C-4377-9518-552B0C2080C2}" type="presParOf" srcId="{7ADC3A47-36B5-4C3C-ACA9-BF3BD0D703EB}" destId="{03F480C8-1FC5-4637-9BF6-95408B5AB1EF}" srcOrd="1" destOrd="0" presId="urn:microsoft.com/office/officeart/2005/8/layout/hierarchy1"/>
    <dgm:cxn modelId="{D007090F-6922-4083-B961-1E316299B4EF}" type="presParOf" srcId="{03F480C8-1FC5-4637-9BF6-95408B5AB1EF}" destId="{F4170E67-2765-44C0-A91A-64C782493AB9}" srcOrd="0" destOrd="0" presId="urn:microsoft.com/office/officeart/2005/8/layout/hierarchy1"/>
    <dgm:cxn modelId="{C6300FEF-324A-4F60-B863-B798FD4AD696}" type="presParOf" srcId="{03F480C8-1FC5-4637-9BF6-95408B5AB1EF}" destId="{3B08B787-2BF5-47BC-ABB0-071F1BC6199C}" srcOrd="1" destOrd="0" presId="urn:microsoft.com/office/officeart/2005/8/layout/hierarchy1"/>
    <dgm:cxn modelId="{840094D1-5282-4368-86AF-BA4ECC868D8A}" type="presParOf" srcId="{3B08B787-2BF5-47BC-ABB0-071F1BC6199C}" destId="{20CFD00D-884A-49A1-AFD1-C12959021803}" srcOrd="0" destOrd="0" presId="urn:microsoft.com/office/officeart/2005/8/layout/hierarchy1"/>
    <dgm:cxn modelId="{778B1FDA-BBB4-49A5-A51E-F86BB087A32A}" type="presParOf" srcId="{20CFD00D-884A-49A1-AFD1-C12959021803}" destId="{024EBB79-0858-4F32-AEEF-5BA51643C8A2}" srcOrd="0" destOrd="0" presId="urn:microsoft.com/office/officeart/2005/8/layout/hierarchy1"/>
    <dgm:cxn modelId="{39D63301-4614-4891-BC7D-774910CFFBC8}" type="presParOf" srcId="{20CFD00D-884A-49A1-AFD1-C12959021803}" destId="{7F1D4AEC-9E21-4080-8FE0-B9D66DC7622E}" srcOrd="1" destOrd="0" presId="urn:microsoft.com/office/officeart/2005/8/layout/hierarchy1"/>
    <dgm:cxn modelId="{0D89CAD0-2F41-4489-B781-A865873CE6A3}" type="presParOf" srcId="{3B08B787-2BF5-47BC-ABB0-071F1BC6199C}" destId="{1340B049-98D6-4378-A386-A30B2797267D}" srcOrd="1" destOrd="0" presId="urn:microsoft.com/office/officeart/2005/8/layout/hierarchy1"/>
    <dgm:cxn modelId="{A3CA1411-F3C1-4671-956A-C5F39B677670}" type="presParOf" srcId="{1340B049-98D6-4378-A386-A30B2797267D}" destId="{CAC986F5-EDE2-4210-8802-C69A21825820}" srcOrd="0" destOrd="0" presId="urn:microsoft.com/office/officeart/2005/8/layout/hierarchy1"/>
    <dgm:cxn modelId="{6BAC8607-3C54-4209-921B-67F8C8073D5C}" type="presParOf" srcId="{1340B049-98D6-4378-A386-A30B2797267D}" destId="{FB9F729F-E3A3-40CC-AD14-A8CF8AC5DF09}" srcOrd="1" destOrd="0" presId="urn:microsoft.com/office/officeart/2005/8/layout/hierarchy1"/>
    <dgm:cxn modelId="{29FD901A-22C7-4015-8F6B-221106729336}" type="presParOf" srcId="{FB9F729F-E3A3-40CC-AD14-A8CF8AC5DF09}" destId="{66BC4BE0-1626-4153-A710-7E26A0644905}" srcOrd="0" destOrd="0" presId="urn:microsoft.com/office/officeart/2005/8/layout/hierarchy1"/>
    <dgm:cxn modelId="{075C4E40-F912-4BBC-9A53-8A009B77C900}" type="presParOf" srcId="{66BC4BE0-1626-4153-A710-7E26A0644905}" destId="{42588838-1298-4217-B296-F34DE6C68F72}" srcOrd="0" destOrd="0" presId="urn:microsoft.com/office/officeart/2005/8/layout/hierarchy1"/>
    <dgm:cxn modelId="{855A90CE-2BF3-47D0-85CA-9BCABCA1B43C}" type="presParOf" srcId="{66BC4BE0-1626-4153-A710-7E26A0644905}" destId="{926BF019-29D2-4263-BE80-33900C231A74}" srcOrd="1" destOrd="0" presId="urn:microsoft.com/office/officeart/2005/8/layout/hierarchy1"/>
    <dgm:cxn modelId="{70035A76-43FA-431A-89FC-09361EC9EF80}" type="presParOf" srcId="{FB9F729F-E3A3-40CC-AD14-A8CF8AC5DF09}" destId="{2EC42AEE-E62C-465F-918B-6F838CD030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F13CD-5ED2-4533-87CB-156968816EF3}">
      <dsp:nvSpPr>
        <dsp:cNvPr id="0" name=""/>
        <dsp:cNvSpPr/>
      </dsp:nvSpPr>
      <dsp:spPr>
        <a:xfrm>
          <a:off x="0" y="348400"/>
          <a:ext cx="8897572" cy="9149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Minimaal 1 onderzoeksorganisatie (een hogeschool of een universiteit)  en minimaal 3 praktijkpartners (mkb en/of publieke organisaties)</a:t>
          </a:r>
          <a:endParaRPr lang="en-US" sz="2300" kern="1200" dirty="0"/>
        </a:p>
      </dsp:txBody>
      <dsp:txXfrm>
        <a:off x="44664" y="393064"/>
        <a:ext cx="8808244" cy="825612"/>
      </dsp:txXfrm>
    </dsp:sp>
    <dsp:sp modelId="{751BF08B-B1DC-4BA8-989B-E93F873D425C}">
      <dsp:nvSpPr>
        <dsp:cNvPr id="0" name=""/>
        <dsp:cNvSpPr/>
      </dsp:nvSpPr>
      <dsp:spPr>
        <a:xfrm>
          <a:off x="0" y="1329581"/>
          <a:ext cx="8897572" cy="9149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4 mogelijkheden om deel te nemen in het consortium:</a:t>
          </a:r>
          <a:endParaRPr lang="en-US" sz="2300" kern="1200" dirty="0"/>
        </a:p>
      </dsp:txBody>
      <dsp:txXfrm>
        <a:off x="44664" y="1374245"/>
        <a:ext cx="8808244" cy="825612"/>
      </dsp:txXfrm>
    </dsp:sp>
    <dsp:sp modelId="{82768F54-DA8E-4BB0-AC27-167B203AC0F9}">
      <dsp:nvSpPr>
        <dsp:cNvPr id="0" name=""/>
        <dsp:cNvSpPr/>
      </dsp:nvSpPr>
      <dsp:spPr>
        <a:xfrm>
          <a:off x="0" y="2244521"/>
          <a:ext cx="8897572"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498" tIns="17780" rIns="99568" bIns="17780" numCol="1" spcCol="1270" anchor="t" anchorCtr="0">
          <a:noAutofit/>
        </a:bodyPr>
        <a:lstStyle/>
        <a:p>
          <a:pPr marL="114300" lvl="1" indent="-114300" algn="l" defTabSz="622300">
            <a:lnSpc>
              <a:spcPct val="90000"/>
            </a:lnSpc>
            <a:spcBef>
              <a:spcPct val="0"/>
            </a:spcBef>
            <a:spcAft>
              <a:spcPct val="20000"/>
            </a:spcAft>
            <a:buFont typeface="+mj-lt"/>
            <a:buAutoNum type="arabicPeriod"/>
          </a:pPr>
          <a:r>
            <a:rPr lang="nl-NL" sz="1400" kern="1200" dirty="0">
              <a:solidFill>
                <a:srgbClr val="FF0000"/>
              </a:solidFill>
            </a:rPr>
            <a:t>Hoofdaanvrager</a:t>
          </a:r>
          <a:r>
            <a:rPr lang="nl-NL" sz="1400" kern="1200" dirty="0"/>
            <a:t> (alleen onderzoekorganisaties genoemd in paragraaf 3.1)</a:t>
          </a:r>
          <a:endParaRPr lang="en-US" sz="1400" kern="1200" dirty="0"/>
        </a:p>
        <a:p>
          <a:pPr marL="114300" lvl="1" indent="-114300" algn="l" defTabSz="622300">
            <a:lnSpc>
              <a:spcPct val="90000"/>
            </a:lnSpc>
            <a:spcBef>
              <a:spcPct val="0"/>
            </a:spcBef>
            <a:spcAft>
              <a:spcPct val="20000"/>
            </a:spcAft>
            <a:buFont typeface="+mj-lt"/>
            <a:buAutoNum type="arabicPeriod"/>
          </a:pPr>
          <a:endParaRPr lang="en-US" sz="1400" kern="1200" dirty="0"/>
        </a:p>
        <a:p>
          <a:pPr marL="114300" lvl="1" indent="-114300" algn="l" defTabSz="622300">
            <a:lnSpc>
              <a:spcPct val="90000"/>
            </a:lnSpc>
            <a:spcBef>
              <a:spcPct val="0"/>
            </a:spcBef>
            <a:spcAft>
              <a:spcPct val="20000"/>
            </a:spcAft>
            <a:buFont typeface="+mj-lt"/>
            <a:buAutoNum type="arabicPeriod"/>
          </a:pPr>
          <a:r>
            <a:rPr lang="nl-NL" sz="1400" kern="1200" dirty="0">
              <a:solidFill>
                <a:srgbClr val="FF0000"/>
              </a:solidFill>
            </a:rPr>
            <a:t>Medeaanvragers </a:t>
          </a:r>
          <a:r>
            <a:rPr lang="nl-NL" sz="1400" kern="1200" dirty="0">
              <a:solidFill>
                <a:schemeClr val="tx1"/>
              </a:solidFill>
            </a:rPr>
            <a:t>(mogen subsidie ontvangen en eventueel dragen bij aan de financiering van het project)</a:t>
          </a:r>
          <a:endParaRPr lang="en-US" sz="1400" kern="1200" dirty="0">
            <a:solidFill>
              <a:schemeClr val="tx1"/>
            </a:solidFill>
          </a:endParaRPr>
        </a:p>
        <a:p>
          <a:pPr marL="114300" lvl="1" indent="-114300" algn="l" defTabSz="622300">
            <a:lnSpc>
              <a:spcPct val="90000"/>
            </a:lnSpc>
            <a:spcBef>
              <a:spcPct val="0"/>
            </a:spcBef>
            <a:spcAft>
              <a:spcPct val="20000"/>
            </a:spcAft>
            <a:buFont typeface="+mj-lt"/>
            <a:buAutoNum type="arabicPeriod"/>
          </a:pPr>
          <a:endParaRPr lang="en-US" sz="1400" kern="1200" dirty="0"/>
        </a:p>
        <a:p>
          <a:pPr marL="114300" lvl="1" indent="-114300" algn="l" defTabSz="622300">
            <a:lnSpc>
              <a:spcPct val="90000"/>
            </a:lnSpc>
            <a:spcBef>
              <a:spcPct val="0"/>
            </a:spcBef>
            <a:spcAft>
              <a:spcPct val="20000"/>
            </a:spcAft>
            <a:buFont typeface="+mj-lt"/>
            <a:buAutoNum type="arabicPeriod"/>
          </a:pPr>
          <a:r>
            <a:rPr lang="nl-NL" sz="1400" kern="1200" dirty="0">
              <a:solidFill>
                <a:srgbClr val="FF0000"/>
              </a:solidFill>
            </a:rPr>
            <a:t>Samenwerkingspartners </a:t>
          </a:r>
          <a:r>
            <a:rPr lang="nl-NL" sz="1400" kern="1200" dirty="0"/>
            <a:t>(krijgen geen subsidie, open voor relevante partijen)</a:t>
          </a:r>
          <a:endParaRPr lang="en-US" sz="1400" kern="1200" dirty="0"/>
        </a:p>
        <a:p>
          <a:pPr marL="114300" lvl="1" indent="-114300" algn="l" defTabSz="622300">
            <a:lnSpc>
              <a:spcPct val="90000"/>
            </a:lnSpc>
            <a:spcBef>
              <a:spcPct val="0"/>
            </a:spcBef>
            <a:spcAft>
              <a:spcPct val="20000"/>
            </a:spcAft>
            <a:buFont typeface="+mj-lt"/>
            <a:buAutoNum type="arabicPeriod"/>
          </a:pPr>
          <a:endParaRPr lang="en-US" sz="1400" kern="1200" dirty="0"/>
        </a:p>
        <a:p>
          <a:pPr marL="114300" lvl="1" indent="-114300" algn="l" defTabSz="622300">
            <a:lnSpc>
              <a:spcPct val="90000"/>
            </a:lnSpc>
            <a:spcBef>
              <a:spcPct val="0"/>
            </a:spcBef>
            <a:spcAft>
              <a:spcPct val="20000"/>
            </a:spcAft>
            <a:buFont typeface="+mj-lt"/>
            <a:buAutoNum type="arabicPeriod"/>
          </a:pPr>
          <a:r>
            <a:rPr lang="nl-NL" sz="1400" kern="1200" dirty="0" err="1">
              <a:solidFill>
                <a:srgbClr val="FF0000"/>
              </a:solidFill>
            </a:rPr>
            <a:t>Cofinanciers</a:t>
          </a:r>
          <a:r>
            <a:rPr lang="nl-NL" sz="1400" kern="1200" dirty="0"/>
            <a:t> (in cash cofinanciering mag alleen door partijen die geen subsidie ontvangen, alleen private middelen toegestaan ).</a:t>
          </a:r>
          <a:endParaRPr lang="en-US" sz="1400" kern="1200" dirty="0"/>
        </a:p>
      </dsp:txBody>
      <dsp:txXfrm>
        <a:off x="0" y="2244521"/>
        <a:ext cx="8897572" cy="190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86F5-EDE2-4210-8802-C69A21825820}">
      <dsp:nvSpPr>
        <dsp:cNvPr id="0" name=""/>
        <dsp:cNvSpPr/>
      </dsp:nvSpPr>
      <dsp:spPr>
        <a:xfrm>
          <a:off x="7662877" y="4121685"/>
          <a:ext cx="91440" cy="481983"/>
        </a:xfrm>
        <a:custGeom>
          <a:avLst/>
          <a:gdLst/>
          <a:ahLst/>
          <a:cxnLst/>
          <a:rect l="0" t="0" r="0" b="0"/>
          <a:pathLst>
            <a:path>
              <a:moveTo>
                <a:pt x="45720" y="0"/>
              </a:moveTo>
              <a:lnTo>
                <a:pt x="45720"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70E67-2765-44C0-A91A-64C782493AB9}">
      <dsp:nvSpPr>
        <dsp:cNvPr id="0" name=""/>
        <dsp:cNvSpPr/>
      </dsp:nvSpPr>
      <dsp:spPr>
        <a:xfrm>
          <a:off x="7662877" y="2587348"/>
          <a:ext cx="91440" cy="481983"/>
        </a:xfrm>
        <a:custGeom>
          <a:avLst/>
          <a:gdLst/>
          <a:ahLst/>
          <a:cxnLst/>
          <a:rect l="0" t="0" r="0" b="0"/>
          <a:pathLst>
            <a:path>
              <a:moveTo>
                <a:pt x="45720" y="0"/>
              </a:moveTo>
              <a:lnTo>
                <a:pt x="45720"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08A4E-7086-43D2-955C-7230BDC75162}">
      <dsp:nvSpPr>
        <dsp:cNvPr id="0" name=""/>
        <dsp:cNvSpPr/>
      </dsp:nvSpPr>
      <dsp:spPr>
        <a:xfrm>
          <a:off x="6189451" y="1053010"/>
          <a:ext cx="1519146" cy="481983"/>
        </a:xfrm>
        <a:custGeom>
          <a:avLst/>
          <a:gdLst/>
          <a:ahLst/>
          <a:cxnLst/>
          <a:rect l="0" t="0" r="0" b="0"/>
          <a:pathLst>
            <a:path>
              <a:moveTo>
                <a:pt x="0" y="0"/>
              </a:moveTo>
              <a:lnTo>
                <a:pt x="0" y="328457"/>
              </a:lnTo>
              <a:lnTo>
                <a:pt x="1519146" y="328457"/>
              </a:lnTo>
              <a:lnTo>
                <a:pt x="1519146" y="481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4E311D-D1AB-4705-A598-83983300A672}">
      <dsp:nvSpPr>
        <dsp:cNvPr id="0" name=""/>
        <dsp:cNvSpPr/>
      </dsp:nvSpPr>
      <dsp:spPr>
        <a:xfrm>
          <a:off x="5637349" y="4121685"/>
          <a:ext cx="91440" cy="481983"/>
        </a:xfrm>
        <a:custGeom>
          <a:avLst/>
          <a:gdLst/>
          <a:ahLst/>
          <a:cxnLst/>
          <a:rect l="0" t="0" r="0" b="0"/>
          <a:pathLst>
            <a:path>
              <a:moveTo>
                <a:pt x="45720" y="0"/>
              </a:moveTo>
              <a:lnTo>
                <a:pt x="45720"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F66A5-F834-4B7C-A9D6-2882347A509C}">
      <dsp:nvSpPr>
        <dsp:cNvPr id="0" name=""/>
        <dsp:cNvSpPr/>
      </dsp:nvSpPr>
      <dsp:spPr>
        <a:xfrm>
          <a:off x="4670304" y="2587348"/>
          <a:ext cx="1012764" cy="481983"/>
        </a:xfrm>
        <a:custGeom>
          <a:avLst/>
          <a:gdLst/>
          <a:ahLst/>
          <a:cxnLst/>
          <a:rect l="0" t="0" r="0" b="0"/>
          <a:pathLst>
            <a:path>
              <a:moveTo>
                <a:pt x="0" y="0"/>
              </a:moveTo>
              <a:lnTo>
                <a:pt x="0" y="328457"/>
              </a:lnTo>
              <a:lnTo>
                <a:pt x="1012764" y="328457"/>
              </a:lnTo>
              <a:lnTo>
                <a:pt x="1012764"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7D98C-F166-496D-9599-37A475609255}">
      <dsp:nvSpPr>
        <dsp:cNvPr id="0" name=""/>
        <dsp:cNvSpPr/>
      </dsp:nvSpPr>
      <dsp:spPr>
        <a:xfrm>
          <a:off x="3611820" y="4121685"/>
          <a:ext cx="91440" cy="481983"/>
        </a:xfrm>
        <a:custGeom>
          <a:avLst/>
          <a:gdLst/>
          <a:ahLst/>
          <a:cxnLst/>
          <a:rect l="0" t="0" r="0" b="0"/>
          <a:pathLst>
            <a:path>
              <a:moveTo>
                <a:pt x="45720" y="0"/>
              </a:moveTo>
              <a:lnTo>
                <a:pt x="45720"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15607-0674-486A-85E4-FBADC43AED10}">
      <dsp:nvSpPr>
        <dsp:cNvPr id="0" name=""/>
        <dsp:cNvSpPr/>
      </dsp:nvSpPr>
      <dsp:spPr>
        <a:xfrm>
          <a:off x="3657540" y="2587348"/>
          <a:ext cx="1012764" cy="481983"/>
        </a:xfrm>
        <a:custGeom>
          <a:avLst/>
          <a:gdLst/>
          <a:ahLst/>
          <a:cxnLst/>
          <a:rect l="0" t="0" r="0" b="0"/>
          <a:pathLst>
            <a:path>
              <a:moveTo>
                <a:pt x="1012764" y="0"/>
              </a:moveTo>
              <a:lnTo>
                <a:pt x="1012764" y="328457"/>
              </a:lnTo>
              <a:lnTo>
                <a:pt x="0" y="328457"/>
              </a:lnTo>
              <a:lnTo>
                <a:pt x="0" y="481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7E6C3A-9F6F-4F67-8D4F-D65B7237A960}">
      <dsp:nvSpPr>
        <dsp:cNvPr id="0" name=""/>
        <dsp:cNvSpPr/>
      </dsp:nvSpPr>
      <dsp:spPr>
        <a:xfrm>
          <a:off x="4670304" y="1053010"/>
          <a:ext cx="1519146" cy="481983"/>
        </a:xfrm>
        <a:custGeom>
          <a:avLst/>
          <a:gdLst/>
          <a:ahLst/>
          <a:cxnLst/>
          <a:rect l="0" t="0" r="0" b="0"/>
          <a:pathLst>
            <a:path>
              <a:moveTo>
                <a:pt x="1519146" y="0"/>
              </a:moveTo>
              <a:lnTo>
                <a:pt x="1519146" y="328457"/>
              </a:lnTo>
              <a:lnTo>
                <a:pt x="0" y="328457"/>
              </a:lnTo>
              <a:lnTo>
                <a:pt x="0" y="481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FE327-7486-4A23-9DF0-76392C8EC073}">
      <dsp:nvSpPr>
        <dsp:cNvPr id="0" name=""/>
        <dsp:cNvSpPr/>
      </dsp:nvSpPr>
      <dsp:spPr>
        <a:xfrm>
          <a:off x="5360825" y="656"/>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34711-D68A-4313-969C-E74DDD964CB3}">
      <dsp:nvSpPr>
        <dsp:cNvPr id="0" name=""/>
        <dsp:cNvSpPr/>
      </dsp:nvSpPr>
      <dsp:spPr>
        <a:xfrm>
          <a:off x="5544964" y="175588"/>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Subsidie</a:t>
          </a:r>
        </a:p>
      </dsp:txBody>
      <dsp:txXfrm>
        <a:off x="5575786" y="206410"/>
        <a:ext cx="1595606" cy="990710"/>
      </dsp:txXfrm>
    </dsp:sp>
    <dsp:sp modelId="{2B918CE3-13B7-43DA-938D-9B2A9D256D26}">
      <dsp:nvSpPr>
        <dsp:cNvPr id="0" name=""/>
        <dsp:cNvSpPr/>
      </dsp:nvSpPr>
      <dsp:spPr>
        <a:xfrm>
          <a:off x="3841679" y="1534994"/>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FDF94-8001-4CB6-A3EC-702E39C4E957}">
      <dsp:nvSpPr>
        <dsp:cNvPr id="0" name=""/>
        <dsp:cNvSpPr/>
      </dsp:nvSpPr>
      <dsp:spPr>
        <a:xfrm>
          <a:off x="4025818" y="1709926"/>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t>Onderzoek</a:t>
          </a:r>
          <a:r>
            <a:rPr lang="nl-NL" sz="1800" kern="1200" dirty="0"/>
            <a:t> </a:t>
          </a:r>
        </a:p>
      </dsp:txBody>
      <dsp:txXfrm>
        <a:off x="4056640" y="1740748"/>
        <a:ext cx="1595606" cy="990710"/>
      </dsp:txXfrm>
    </dsp:sp>
    <dsp:sp modelId="{ADA7C1A4-601B-433A-9C34-6EFE0470D97F}">
      <dsp:nvSpPr>
        <dsp:cNvPr id="0" name=""/>
        <dsp:cNvSpPr/>
      </dsp:nvSpPr>
      <dsp:spPr>
        <a:xfrm>
          <a:off x="2828915" y="3069331"/>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6BDB9-EFC2-41AE-B4CE-BFE816E8A77E}">
      <dsp:nvSpPr>
        <dsp:cNvPr id="0" name=""/>
        <dsp:cNvSpPr/>
      </dsp:nvSpPr>
      <dsp:spPr>
        <a:xfrm>
          <a:off x="3013054" y="3244263"/>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kern="1200" dirty="0"/>
            <a:t>Onderzoeksorganisaties</a:t>
          </a:r>
        </a:p>
        <a:p>
          <a:pPr marL="0" lvl="0" indent="0" algn="ctr" defTabSz="355600">
            <a:lnSpc>
              <a:spcPct val="90000"/>
            </a:lnSpc>
            <a:spcBef>
              <a:spcPct val="0"/>
            </a:spcBef>
            <a:spcAft>
              <a:spcPct val="35000"/>
            </a:spcAft>
            <a:buNone/>
          </a:pPr>
          <a:r>
            <a:rPr lang="nl-NL" sz="800" kern="1200" dirty="0"/>
            <a:t>Tabel 2</a:t>
          </a:r>
        </a:p>
      </dsp:txBody>
      <dsp:txXfrm>
        <a:off x="3043876" y="3275085"/>
        <a:ext cx="1595606" cy="990710"/>
      </dsp:txXfrm>
    </dsp:sp>
    <dsp:sp modelId="{F77C6CF2-30FF-43B5-9239-B4C43F2112C9}">
      <dsp:nvSpPr>
        <dsp:cNvPr id="0" name=""/>
        <dsp:cNvSpPr/>
      </dsp:nvSpPr>
      <dsp:spPr>
        <a:xfrm>
          <a:off x="2828915" y="4603669"/>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E7C63-368F-4177-96F4-28B32667A7B6}">
      <dsp:nvSpPr>
        <dsp:cNvPr id="0" name=""/>
        <dsp:cNvSpPr/>
      </dsp:nvSpPr>
      <dsp:spPr>
        <a:xfrm>
          <a:off x="3013054" y="4778601"/>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kern="1200" dirty="0"/>
            <a:t>Niet economische activiteiten, 100% subsidie</a:t>
          </a:r>
        </a:p>
      </dsp:txBody>
      <dsp:txXfrm>
        <a:off x="3043876" y="4809423"/>
        <a:ext cx="1595606" cy="990710"/>
      </dsp:txXfrm>
    </dsp:sp>
    <dsp:sp modelId="{25F10B1C-9CDF-4D04-A696-0D21BA9FB331}">
      <dsp:nvSpPr>
        <dsp:cNvPr id="0" name=""/>
        <dsp:cNvSpPr/>
      </dsp:nvSpPr>
      <dsp:spPr>
        <a:xfrm>
          <a:off x="4854443" y="3069331"/>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33B2A-E4B1-4B1C-B8C7-46F0C7B87718}">
      <dsp:nvSpPr>
        <dsp:cNvPr id="0" name=""/>
        <dsp:cNvSpPr/>
      </dsp:nvSpPr>
      <dsp:spPr>
        <a:xfrm>
          <a:off x="5038582" y="3244263"/>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kern="1200" dirty="0"/>
            <a:t>Ondernemingen en maatschappelijke organisaties</a:t>
          </a:r>
        </a:p>
        <a:p>
          <a:pPr marL="0" lvl="0" indent="0" algn="ctr" defTabSz="355600">
            <a:lnSpc>
              <a:spcPct val="90000"/>
            </a:lnSpc>
            <a:spcBef>
              <a:spcPct val="0"/>
            </a:spcBef>
            <a:spcAft>
              <a:spcPct val="35000"/>
            </a:spcAft>
            <a:buNone/>
          </a:pPr>
          <a:r>
            <a:rPr lang="nl-NL" sz="800" kern="1200" dirty="0"/>
            <a:t>Tabel 3</a:t>
          </a:r>
        </a:p>
      </dsp:txBody>
      <dsp:txXfrm>
        <a:off x="5069404" y="3275085"/>
        <a:ext cx="1595606" cy="990710"/>
      </dsp:txXfrm>
    </dsp:sp>
    <dsp:sp modelId="{37EBF559-A4C5-4D77-87D7-7CE4908727EB}">
      <dsp:nvSpPr>
        <dsp:cNvPr id="0" name=""/>
        <dsp:cNvSpPr/>
      </dsp:nvSpPr>
      <dsp:spPr>
        <a:xfrm>
          <a:off x="4854443" y="4603669"/>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BD76B-9AE9-4BE3-B19A-19F008DBA7FA}">
      <dsp:nvSpPr>
        <dsp:cNvPr id="0" name=""/>
        <dsp:cNvSpPr/>
      </dsp:nvSpPr>
      <dsp:spPr>
        <a:xfrm>
          <a:off x="5038582" y="4778601"/>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nl-NL" sz="800" kern="1200" dirty="0"/>
        </a:p>
        <a:p>
          <a:pPr marL="0" lvl="0" indent="0" algn="ctr" defTabSz="355600">
            <a:lnSpc>
              <a:spcPct val="90000"/>
            </a:lnSpc>
            <a:spcBef>
              <a:spcPct val="0"/>
            </a:spcBef>
            <a:spcAft>
              <a:spcPct val="35000"/>
            </a:spcAft>
            <a:buNone/>
          </a:pPr>
          <a:r>
            <a:rPr lang="nl-NL" sz="800" kern="1200" dirty="0"/>
            <a:t>AGVV, 40% max subsidie, personeel kosten en contractonderzoek</a:t>
          </a:r>
        </a:p>
      </dsp:txBody>
      <dsp:txXfrm>
        <a:off x="5069404" y="4809423"/>
        <a:ext cx="1595606" cy="990710"/>
      </dsp:txXfrm>
    </dsp:sp>
    <dsp:sp modelId="{63E0DEBB-A9DA-4F36-8AEC-E1831E62F8CC}">
      <dsp:nvSpPr>
        <dsp:cNvPr id="0" name=""/>
        <dsp:cNvSpPr/>
      </dsp:nvSpPr>
      <dsp:spPr>
        <a:xfrm>
          <a:off x="6879972" y="1534994"/>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24D63-8DF9-40F2-AF5F-E96497084D71}">
      <dsp:nvSpPr>
        <dsp:cNvPr id="0" name=""/>
        <dsp:cNvSpPr/>
      </dsp:nvSpPr>
      <dsp:spPr>
        <a:xfrm>
          <a:off x="7064111" y="1709926"/>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t>Opbouw en exploitatie van de </a:t>
          </a:r>
          <a:r>
            <a:rPr lang="nl-NL" sz="1200" b="1" kern="1200" dirty="0" err="1"/>
            <a:t>learning</a:t>
          </a:r>
          <a:r>
            <a:rPr lang="nl-NL" sz="1200" b="1" kern="1200" dirty="0"/>
            <a:t> community</a:t>
          </a:r>
        </a:p>
        <a:p>
          <a:pPr marL="0" lvl="0" indent="0" algn="ctr" defTabSz="533400">
            <a:lnSpc>
              <a:spcPct val="90000"/>
            </a:lnSpc>
            <a:spcBef>
              <a:spcPct val="0"/>
            </a:spcBef>
            <a:spcAft>
              <a:spcPct val="35000"/>
            </a:spcAft>
            <a:buNone/>
          </a:pPr>
          <a:r>
            <a:rPr lang="nl-NL" sz="1200" b="1" kern="1200" dirty="0"/>
            <a:t>(max 25%)</a:t>
          </a:r>
        </a:p>
      </dsp:txBody>
      <dsp:txXfrm>
        <a:off x="7094933" y="1740748"/>
        <a:ext cx="1595606" cy="990710"/>
      </dsp:txXfrm>
    </dsp:sp>
    <dsp:sp modelId="{024EBB79-0858-4F32-AEEF-5BA51643C8A2}">
      <dsp:nvSpPr>
        <dsp:cNvPr id="0" name=""/>
        <dsp:cNvSpPr/>
      </dsp:nvSpPr>
      <dsp:spPr>
        <a:xfrm>
          <a:off x="6879972" y="3069331"/>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D4AEC-9E21-4080-8FE0-B9D66DC7622E}">
      <dsp:nvSpPr>
        <dsp:cNvPr id="0" name=""/>
        <dsp:cNvSpPr/>
      </dsp:nvSpPr>
      <dsp:spPr>
        <a:xfrm>
          <a:off x="7064111" y="3244263"/>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kern="1200" dirty="0"/>
            <a:t>Onderzoeksorganisaties en ondernemingen/maatschappelijke organisaties</a:t>
          </a:r>
        </a:p>
        <a:p>
          <a:pPr marL="0" lvl="0" indent="0" algn="ctr" defTabSz="355600">
            <a:lnSpc>
              <a:spcPct val="90000"/>
            </a:lnSpc>
            <a:spcBef>
              <a:spcPct val="0"/>
            </a:spcBef>
            <a:spcAft>
              <a:spcPct val="35000"/>
            </a:spcAft>
            <a:buNone/>
          </a:pPr>
          <a:r>
            <a:rPr lang="nl-NL" sz="800" kern="1200" dirty="0"/>
            <a:t>Tabel 4</a:t>
          </a:r>
        </a:p>
      </dsp:txBody>
      <dsp:txXfrm>
        <a:off x="7094933" y="3275085"/>
        <a:ext cx="1595606" cy="990710"/>
      </dsp:txXfrm>
    </dsp:sp>
    <dsp:sp modelId="{42588838-1298-4217-B296-F34DE6C68F72}">
      <dsp:nvSpPr>
        <dsp:cNvPr id="0" name=""/>
        <dsp:cNvSpPr/>
      </dsp:nvSpPr>
      <dsp:spPr>
        <a:xfrm>
          <a:off x="6879972" y="4603669"/>
          <a:ext cx="1657250" cy="105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BF019-29D2-4263-BE80-33900C231A74}">
      <dsp:nvSpPr>
        <dsp:cNvPr id="0" name=""/>
        <dsp:cNvSpPr/>
      </dsp:nvSpPr>
      <dsp:spPr>
        <a:xfrm>
          <a:off x="7064111" y="4778601"/>
          <a:ext cx="1657250" cy="10523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kern="1200" dirty="0"/>
            <a:t>AGVV, 50% max subsidie, personeel en investering/materieelkosten </a:t>
          </a:r>
        </a:p>
      </dsp:txBody>
      <dsp:txXfrm>
        <a:off x="7094933" y="4809423"/>
        <a:ext cx="1595606" cy="990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26-5-2026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‹nr.›</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371600" marR="0" lvl="3" indent="0" algn="l" defTabSz="914400" rtl="0" eaLnBrk="1" fontAlgn="auto" latinLnBrk="0" hangingPunct="1">
              <a:lnSpc>
                <a:spcPts val="1500"/>
              </a:lnSpc>
              <a:spcBef>
                <a:spcPts val="0"/>
              </a:spcBef>
              <a:spcAft>
                <a:spcPts val="0"/>
              </a:spcAft>
              <a:buClr>
                <a:srgbClr val="0038AE"/>
              </a:buClr>
              <a:buSzTx/>
              <a:buFont typeface="+mj-lt"/>
              <a:buNone/>
              <a:tabLst>
                <a:tab pos="863600" algn="l"/>
              </a:tabLst>
              <a:defRPr/>
            </a:pPr>
            <a:r>
              <a:rPr lang="nl-NL" sz="1050" dirty="0">
                <a:effectLst/>
                <a:latin typeface="Arial" panose="020B0604020202020204" pitchFamily="34" charset="0"/>
                <a:ea typeface="Times New Roman" panose="02020603050405020304" pitchFamily="18" charset="0"/>
                <a:cs typeface="Times New Roman" panose="02020603050405020304" pitchFamily="18" charset="0"/>
              </a:rPr>
              <a:t>De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learning</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communities</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beschikken over een duidelijke structuur,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governance</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en plannen voor de borging voor de lange termijn. Er wordt verwacht dat aan de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learning</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communities</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functieprofielen worden gekoppeld (zoals o.a. community managers en coördinatoren) die zich actief zullen bezig houden met de organisatie, communicatie, kennisuitwisseling en contacten tussen alle bij de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learning</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community betrokken partijen.  </a:t>
            </a:r>
          </a:p>
          <a:p>
            <a:pPr marL="1371600" lvl="3" indent="0">
              <a:lnSpc>
                <a:spcPts val="1500"/>
              </a:lnSpc>
              <a:buClr>
                <a:srgbClr val="0038AE"/>
              </a:buClr>
              <a:buFont typeface="+mj-lt"/>
              <a:buNone/>
              <a:tabLst>
                <a:tab pos="863600" algn="l"/>
              </a:tabLst>
            </a:pPr>
            <a:endParaRPr lang="nl-NL"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1371600" lvl="3" indent="0">
              <a:lnSpc>
                <a:spcPts val="1500"/>
              </a:lnSpc>
              <a:buClr>
                <a:srgbClr val="0038AE"/>
              </a:buClr>
              <a:buFont typeface="+mj-lt"/>
              <a:buNone/>
              <a:tabLst>
                <a:tab pos="863600" algn="l"/>
              </a:tabLst>
            </a:pPr>
            <a:endParaRPr lang="nl-NL"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1371600" lvl="3" indent="0">
              <a:lnSpc>
                <a:spcPts val="1500"/>
              </a:lnSpc>
              <a:buClr>
                <a:srgbClr val="0038AE"/>
              </a:buClr>
              <a:buFont typeface="+mj-lt"/>
              <a:buNone/>
              <a:tabLst>
                <a:tab pos="863600" algn="l"/>
              </a:tabLst>
            </a:pPr>
            <a:r>
              <a:rPr lang="nl-NL" sz="1050" dirty="0">
                <a:effectLst/>
                <a:latin typeface="Arial" panose="020B0604020202020204" pitchFamily="34" charset="0"/>
                <a:ea typeface="Times New Roman" panose="02020603050405020304" pitchFamily="18" charset="0"/>
                <a:cs typeface="Times New Roman" panose="02020603050405020304" pitchFamily="18" charset="0"/>
              </a:rPr>
              <a:t>De beoogde output van de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learning</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050" dirty="0" err="1">
                <a:effectLst/>
                <a:latin typeface="Arial" panose="020B0604020202020204" pitchFamily="34" charset="0"/>
                <a:ea typeface="Times New Roman" panose="02020603050405020304" pitchFamily="18" charset="0"/>
                <a:cs typeface="Times New Roman" panose="02020603050405020304" pitchFamily="18" charset="0"/>
              </a:rPr>
              <a:t>communities</a:t>
            </a:r>
            <a:r>
              <a:rPr lang="nl-NL" sz="1050" dirty="0">
                <a:effectLst/>
                <a:latin typeface="Arial" panose="020B0604020202020204" pitchFamily="34" charset="0"/>
                <a:ea typeface="Times New Roman" panose="02020603050405020304" pitchFamily="18" charset="0"/>
                <a:cs typeface="Times New Roman" panose="02020603050405020304" pitchFamily="18" charset="0"/>
              </a:rPr>
              <a:t> is beschreven in hun leer- en onderzoekprogramma:</a:t>
            </a:r>
          </a:p>
          <a:p>
            <a:pPr marL="342900" lvl="0" indent="-342900">
              <a:buClr>
                <a:srgbClr val="0038AE"/>
              </a:buClr>
              <a:buFont typeface="+mj-lt"/>
              <a:buAutoNum type="alphaLcPeriod"/>
              <a:tabLst>
                <a:tab pos="864235" algn="l"/>
              </a:tabLst>
            </a:pPr>
            <a:r>
              <a:rPr lang="nl-NL" sz="1050" dirty="0">
                <a:effectLst/>
                <a:latin typeface="Arial" panose="020B0604020202020204" pitchFamily="34" charset="0"/>
                <a:ea typeface="Calibri" panose="020F0502020204030204" pitchFamily="34" charset="0"/>
              </a:rPr>
              <a:t>Het leerprogramma bevat leeractiviteiten/aanbod/pakketten om kennisuitstroom vanuit het onderzoek sneller te verbinden met het onderwijs en de praktijk en hoe dit permanente ontwikkelingsproces wordt aangestuurd, uitgevoerd en geborgd. Voorbeelden van deze leeractiviteiten zijn </a:t>
            </a:r>
            <a:r>
              <a:rPr lang="nl-NL" sz="1050" dirty="0" err="1">
                <a:effectLst/>
                <a:latin typeface="Arial" panose="020B0604020202020204" pitchFamily="34" charset="0"/>
                <a:ea typeface="Calibri" panose="020F0502020204030204" pitchFamily="34" charset="0"/>
              </a:rPr>
              <a:t>use</a:t>
            </a:r>
            <a:r>
              <a:rPr lang="nl-NL" sz="1050" dirty="0">
                <a:effectLst/>
                <a:latin typeface="Arial" panose="020B0604020202020204" pitchFamily="34" charset="0"/>
                <a:ea typeface="Calibri" panose="020F0502020204030204" pitchFamily="34" charset="0"/>
              </a:rPr>
              <a:t>-cases, practica, trainingen, leerstages of leerplekken (of een vorm van </a:t>
            </a:r>
            <a:r>
              <a:rPr lang="nl-NL" sz="1050" dirty="0" err="1">
                <a:effectLst/>
                <a:latin typeface="Arial" panose="020B0604020202020204" pitchFamily="34" charset="0"/>
                <a:ea typeface="Calibri" panose="020F0502020204030204" pitchFamily="34" charset="0"/>
              </a:rPr>
              <a:t>practice</a:t>
            </a:r>
            <a:r>
              <a:rPr lang="nl-NL" sz="1050" dirty="0">
                <a:effectLst/>
                <a:latin typeface="Arial" panose="020B0604020202020204" pitchFamily="34" charset="0"/>
                <a:ea typeface="Calibri" panose="020F0502020204030204" pitchFamily="34" charset="0"/>
              </a:rPr>
              <a:t> </a:t>
            </a:r>
            <a:r>
              <a:rPr lang="nl-NL" sz="1050" dirty="0" err="1">
                <a:effectLst/>
                <a:latin typeface="Arial" panose="020B0604020202020204" pitchFamily="34" charset="0"/>
                <a:ea typeface="Calibri" panose="020F0502020204030204" pitchFamily="34" charset="0"/>
              </a:rPr>
              <a:t>based</a:t>
            </a:r>
            <a:r>
              <a:rPr lang="nl-NL" sz="1050" dirty="0">
                <a:effectLst/>
                <a:latin typeface="Arial" panose="020B0604020202020204" pitchFamily="34" charset="0"/>
                <a:ea typeface="Calibri" panose="020F0502020204030204" pitchFamily="34" charset="0"/>
              </a:rPr>
              <a:t> </a:t>
            </a:r>
            <a:r>
              <a:rPr lang="nl-NL" sz="1050" dirty="0" err="1">
                <a:effectLst/>
                <a:latin typeface="Arial" panose="020B0604020202020204" pitchFamily="34" charset="0"/>
                <a:ea typeface="Calibri" panose="020F0502020204030204" pitchFamily="34" charset="0"/>
              </a:rPr>
              <a:t>learning</a:t>
            </a:r>
            <a:r>
              <a:rPr lang="nl-NL" sz="1050" dirty="0">
                <a:effectLst/>
                <a:latin typeface="Arial" panose="020B0604020202020204" pitchFamily="34" charset="0"/>
                <a:ea typeface="Calibri" panose="020F0502020204030204" pitchFamily="34" charset="0"/>
              </a:rPr>
              <a:t>), certificering en experimenten voor innovatieve onderwijsvormen en leermethodes/praktijken voor het opleiden van ix professionals.</a:t>
            </a:r>
          </a:p>
          <a:p>
            <a:pPr marL="342900" lvl="0" indent="-342900">
              <a:spcAft>
                <a:spcPts val="1300"/>
              </a:spcAft>
              <a:buClr>
                <a:srgbClr val="0038AE"/>
              </a:buClr>
              <a:buFont typeface="+mj-lt"/>
              <a:buAutoNum type="alphaLcPeriod"/>
              <a:tabLst>
                <a:tab pos="864235" algn="l"/>
              </a:tabLst>
            </a:pPr>
            <a:r>
              <a:rPr lang="nl-NL" sz="1050" dirty="0">
                <a:effectLst/>
                <a:latin typeface="Arial" panose="020B0604020202020204" pitchFamily="34" charset="0"/>
                <a:ea typeface="Calibri" panose="020F0502020204030204" pitchFamily="34" charset="0"/>
              </a:rPr>
              <a:t>Het onderzoeksprogramma bevat thema-/focusgebieden en praktijkgerichte onderzoeksactiviteiten die zijn gericht op meerjarige uitdagingen, waarbinnen concrete ix vraagstukken van praktijkpartners (mkb) door de clusters worden opgepakt. Voorbeelden van deze vraagstukken kunnen worden vertaald naar </a:t>
            </a:r>
            <a:r>
              <a:rPr lang="nl-NL" sz="1050" dirty="0" err="1">
                <a:effectLst/>
                <a:latin typeface="Arial" panose="020B0604020202020204" pitchFamily="34" charset="0"/>
                <a:ea typeface="Calibri" panose="020F0502020204030204" pitchFamily="34" charset="0"/>
              </a:rPr>
              <a:t>use</a:t>
            </a:r>
            <a:r>
              <a:rPr lang="nl-NL" sz="1050" dirty="0">
                <a:effectLst/>
                <a:latin typeface="Arial" panose="020B0604020202020204" pitchFamily="34" charset="0"/>
                <a:ea typeface="Calibri" panose="020F0502020204030204" pitchFamily="34" charset="0"/>
              </a:rPr>
              <a:t> cases van cybersecurity toepassingen. </a:t>
            </a:r>
            <a:endParaRPr lang="nl-NL" dirty="0"/>
          </a:p>
        </p:txBody>
      </p:sp>
      <p:sp>
        <p:nvSpPr>
          <p:cNvPr id="4" name="Tijdelijke aanduiding voor dianummer 3"/>
          <p:cNvSpPr>
            <a:spLocks noGrp="1"/>
          </p:cNvSpPr>
          <p:nvPr>
            <p:ph type="sldNum" sz="quarter" idx="5"/>
          </p:nvPr>
        </p:nvSpPr>
        <p:spPr/>
        <p:txBody>
          <a:bodyPr/>
          <a:lstStyle/>
          <a:p>
            <a:fld id="{B07DB4F8-28F0-4F04-BD8D-0C95C936CCE1}" type="slidenum">
              <a:rPr lang="nl-NL" smtClean="0"/>
              <a:t>4</a:t>
            </a:fld>
            <a:endParaRPr lang="nl-NL"/>
          </a:p>
        </p:txBody>
      </p:sp>
    </p:spTree>
    <p:extLst>
      <p:ext uri="{BB962C8B-B14F-4D97-AF65-F5344CB8AC3E}">
        <p14:creationId xmlns:p14="http://schemas.microsoft.com/office/powerpoint/2010/main" val="2283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community.pptsolutions.nl/resources/powerpoint-kennisbank/template-instructies/werken-met-tekstlevels" TargetMode="External"/><Relationship Id="rId13" Type="http://schemas.openxmlformats.org/officeDocument/2006/relationships/hyperlink" Target="https://community.pptsolutions.nl/" TargetMode="External"/><Relationship Id="rId3" Type="http://schemas.openxmlformats.org/officeDocument/2006/relationships/hyperlink" Target="https://youtube.com/t1mKSiMRSxE" TargetMode="External"/><Relationship Id="rId7" Type="http://schemas.openxmlformats.org/officeDocument/2006/relationships/hyperlink" Target="https://youtube.com/0S5JXp8v6iM" TargetMode="External"/><Relationship Id="rId12" Type="http://schemas.openxmlformats.org/officeDocument/2006/relationships/hyperlink" Target="https://community.pptsolutions.nl/resources/powerpoint-kennisbank/template-instructies/werken-met-videos" TargetMode="External"/><Relationship Id="rId2" Type="http://schemas.openxmlformats.org/officeDocument/2006/relationships/hyperlink" Target="https://youtube.com/oNGTAj4ajJ4" TargetMode="External"/><Relationship Id="rId1" Type="http://schemas.openxmlformats.org/officeDocument/2006/relationships/slideMaster" Target="../slideMasters/slideMaster1.xml"/><Relationship Id="rId6" Type="http://schemas.openxmlformats.org/officeDocument/2006/relationships/hyperlink" Target="http://www.pptsolutions.eu/" TargetMode="External"/><Relationship Id="rId11" Type="http://schemas.openxmlformats.org/officeDocument/2006/relationships/hyperlink" Target="https://community.pptsolutions.nl/resources/powerpoint-kennisbank/template-instructies/werken-met-tabellen" TargetMode="External"/><Relationship Id="rId5" Type="http://schemas.openxmlformats.org/officeDocument/2006/relationships/hyperlink" Target="https://youtube.com/u-AgyEON7cU" TargetMode="External"/><Relationship Id="rId10" Type="http://schemas.openxmlformats.org/officeDocument/2006/relationships/hyperlink" Target="https://community.pptsolutions.nl/resources/powerpoint-kennisbank/template-instructies/werken-met-grafieken" TargetMode="External"/><Relationship Id="rId4" Type="http://schemas.openxmlformats.org/officeDocument/2006/relationships/hyperlink" Target="https://youtube.com/o9RYr_eAR" TargetMode="External"/><Relationship Id="rId9" Type="http://schemas.openxmlformats.org/officeDocument/2006/relationships/hyperlink" Target="https://community.pptsolutions.nl/resources/powerpoint-kennisbank/template-instructies/werken-met-afbeeldingen"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 KLEURVLAK">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B6278DC-7F5B-4B90-9D6D-BBC243B13C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2" y="0"/>
            <a:ext cx="12196482" cy="6858000"/>
          </a:xfrm>
          <a:prstGeom prst="rect">
            <a:avLst/>
          </a:prstGeom>
        </p:spPr>
      </p:pic>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000">
                <a:solidFill>
                  <a:schemeClr val="bg1"/>
                </a:solidFill>
              </a:defRPr>
            </a:lvl1pPr>
          </a:lstStyle>
          <a:p>
            <a:r>
              <a:rPr lang="nl-NL" noProof="0" dirty="0"/>
              <a:t>Titel van de presentatie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TITELDIA / KLEURVLAK</a:t>
            </a:r>
          </a:p>
        </p:txBody>
      </p:sp>
      <p:pic>
        <p:nvPicPr>
          <p:cNvPr id="26" name="LOGO">
            <a:extLst>
              <a:ext uri="{FF2B5EF4-FFF2-40B4-BE49-F238E27FC236}">
                <a16:creationId xmlns:a16="http://schemas.microsoft.com/office/drawing/2014/main" id="{6BBF45B4-8578-40A0-A5AF-68DC7ED39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9600" y="5713200"/>
            <a:ext cx="540000" cy="874418"/>
          </a:xfrm>
          <a:prstGeom prst="rect">
            <a:avLst/>
          </a:prstGeom>
        </p:spPr>
      </p:pic>
      <p:grpSp>
        <p:nvGrpSpPr>
          <p:cNvPr id="107" name="INSTRUCTIE">
            <a:extLst>
              <a:ext uri="{FF2B5EF4-FFF2-40B4-BE49-F238E27FC236}">
                <a16:creationId xmlns:a16="http://schemas.microsoft.com/office/drawing/2014/main" id="{6951458E-C251-F549-7380-C63C93CF69B9}"/>
              </a:ext>
            </a:extLst>
          </p:cNvPr>
          <p:cNvGrpSpPr/>
          <p:nvPr userDrawn="1"/>
        </p:nvGrpSpPr>
        <p:grpSpPr>
          <a:xfrm>
            <a:off x="12377595" y="0"/>
            <a:ext cx="3693386" cy="4265442"/>
            <a:chOff x="12377595" y="0"/>
            <a:chExt cx="3693386" cy="4265442"/>
          </a:xfrm>
        </p:grpSpPr>
        <p:sp>
          <p:nvSpPr>
            <p:cNvPr id="21" name="Rechthoek 20">
              <a:extLst>
                <a:ext uri="{FF2B5EF4-FFF2-40B4-BE49-F238E27FC236}">
                  <a16:creationId xmlns:a16="http://schemas.microsoft.com/office/drawing/2014/main" id="{D1D44D26-FA0B-F709-1B6C-C4C2134CCA22}"/>
                </a:ext>
              </a:extLst>
            </p:cNvPr>
            <p:cNvSpPr/>
            <p:nvPr userDrawn="1"/>
          </p:nvSpPr>
          <p:spPr>
            <a:xfrm>
              <a:off x="12377867" y="0"/>
              <a:ext cx="3593091" cy="37084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KLEUR ACHTERGROND veranderen</a:t>
              </a:r>
            </a:p>
          </p:txBody>
        </p:sp>
        <p:sp>
          <p:nvSpPr>
            <p:cNvPr id="29" name="Ovaal 28">
              <a:extLst>
                <a:ext uri="{FF2B5EF4-FFF2-40B4-BE49-F238E27FC236}">
                  <a16:creationId xmlns:a16="http://schemas.microsoft.com/office/drawing/2014/main" id="{5B59D030-D809-1B22-2FE6-567E52381078}"/>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13272E38-682B-2239-57C8-BF518A65F76A}"/>
                </a:ext>
              </a:extLst>
            </p:cNvPr>
            <p:cNvSpPr/>
            <p:nvPr userDrawn="1"/>
          </p:nvSpPr>
          <p:spPr>
            <a:xfrm>
              <a:off x="12844617" y="465324"/>
              <a:ext cx="2942679"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de kleur van de achtergrond veranderd moet worden, klik dan met </a:t>
              </a:r>
              <a:b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de rechter muisknop naast de dia en </a:t>
              </a:r>
              <a:b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a:t>
              </a: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Achtergrond opmaken</a:t>
              </a: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33" name="Ovaal 32">
              <a:extLst>
                <a:ext uri="{FF2B5EF4-FFF2-40B4-BE49-F238E27FC236}">
                  <a16:creationId xmlns:a16="http://schemas.microsoft.com/office/drawing/2014/main" id="{E2E99ABF-5897-2C34-ECAC-0108B7AF38EC}"/>
                </a:ext>
              </a:extLst>
            </p:cNvPr>
            <p:cNvSpPr/>
            <p:nvPr userDrawn="1"/>
          </p:nvSpPr>
          <p:spPr>
            <a:xfrm>
              <a:off x="12560445" y="197490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4" name="Rechthoek 33">
              <a:extLst>
                <a:ext uri="{FF2B5EF4-FFF2-40B4-BE49-F238E27FC236}">
                  <a16:creationId xmlns:a16="http://schemas.microsoft.com/office/drawing/2014/main" id="{D0B07799-4866-ECF5-7176-AB7B9E0DD5A7}"/>
                </a:ext>
              </a:extLst>
            </p:cNvPr>
            <p:cNvSpPr/>
            <p:nvPr userDrawn="1"/>
          </p:nvSpPr>
          <p:spPr>
            <a:xfrm>
              <a:off x="12844617" y="197490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bij ‘</a:t>
              </a:r>
              <a:r>
                <a:rPr kumimoji="0" lang="nl-NL" sz="1200" b="1" i="0" u="none" strike="noStrike" kern="0" cap="none" spc="0" normalizeH="0" baseline="0" noProof="0" dirty="0">
                  <a:ln>
                    <a:noFill/>
                  </a:ln>
                  <a:solidFill>
                    <a:srgbClr val="000000"/>
                  </a:solidFill>
                  <a:effectLst/>
                  <a:uLnTx/>
                  <a:uFillTx/>
                  <a:latin typeface="+mn-lt"/>
                  <a:cs typeface="Segoe UI Light" panose="020B0502040204020203" pitchFamily="34" charset="0"/>
                </a:rPr>
                <a:t>Kleur</a:t>
              </a: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 op het verfemmertje en kies </a:t>
              </a:r>
              <a:b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200" b="0" i="0" u="none" strike="noStrike" kern="0" cap="none" spc="0" normalizeH="0" baseline="0" noProof="0" dirty="0">
                  <a:ln>
                    <a:noFill/>
                  </a:ln>
                  <a:solidFill>
                    <a:srgbClr val="000000"/>
                  </a:solidFill>
                  <a:effectLst/>
                  <a:uLnTx/>
                  <a:uFillTx/>
                  <a:latin typeface="+mn-lt"/>
                  <a:cs typeface="Segoe UI Light" panose="020B0502040204020203" pitchFamily="34" charset="0"/>
                </a:rPr>
                <a:t>de gewenste kleur uit de themakleuren.</a:t>
              </a:r>
            </a:p>
          </p:txBody>
        </p:sp>
        <p:sp>
          <p:nvSpPr>
            <p:cNvPr id="71" name="Rechthoek 70">
              <a:extLst>
                <a:ext uri="{FF2B5EF4-FFF2-40B4-BE49-F238E27FC236}">
                  <a16:creationId xmlns:a16="http://schemas.microsoft.com/office/drawing/2014/main" id="{4E52CB86-A9F4-F309-0DB9-E087AD2AABE5}"/>
                </a:ext>
              </a:extLst>
            </p:cNvPr>
            <p:cNvSpPr/>
            <p:nvPr userDrawn="1"/>
          </p:nvSpPr>
          <p:spPr>
            <a:xfrm>
              <a:off x="12377595" y="343744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2" name="ICOON_info">
              <a:extLst>
                <a:ext uri="{FF2B5EF4-FFF2-40B4-BE49-F238E27FC236}">
                  <a16:creationId xmlns:a16="http://schemas.microsoft.com/office/drawing/2014/main" id="{3409EAAB-4BC6-4700-3BB8-45CD1A90FFD8}"/>
                </a:ext>
              </a:extLst>
            </p:cNvPr>
            <p:cNvGrpSpPr/>
            <p:nvPr userDrawn="1"/>
          </p:nvGrpSpPr>
          <p:grpSpPr>
            <a:xfrm>
              <a:off x="15787296" y="3314467"/>
              <a:ext cx="283685" cy="283685"/>
              <a:chOff x="-510741" y="5913713"/>
              <a:chExt cx="267555" cy="267555"/>
            </a:xfrm>
          </p:grpSpPr>
          <p:sp>
            <p:nvSpPr>
              <p:cNvPr id="73" name="Ovaal 72">
                <a:extLst>
                  <a:ext uri="{FF2B5EF4-FFF2-40B4-BE49-F238E27FC236}">
                    <a16:creationId xmlns:a16="http://schemas.microsoft.com/office/drawing/2014/main" id="{E9CBA0B3-88F9-C3B0-A379-AEF870DC454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6679F93E-2ED7-9B4D-90F5-47A8CFEBEDF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pic>
          <p:nvPicPr>
            <p:cNvPr id="36" name="Afbeelding 35">
              <a:extLst>
                <a:ext uri="{FF2B5EF4-FFF2-40B4-BE49-F238E27FC236}">
                  <a16:creationId xmlns:a16="http://schemas.microsoft.com/office/drawing/2014/main" id="{BBA4911E-3ABA-4A1C-80E1-4588ADEDBFD1}"/>
                </a:ext>
              </a:extLst>
            </p:cNvPr>
            <p:cNvPicPr>
              <a:picLocks noChangeAspect="1"/>
            </p:cNvPicPr>
            <p:nvPr userDrawn="1"/>
          </p:nvPicPr>
          <p:blipFill>
            <a:blip r:embed="rId4"/>
            <a:stretch>
              <a:fillRect/>
            </a:stretch>
          </p:blipFill>
          <p:spPr>
            <a:xfrm>
              <a:off x="12859314" y="1324502"/>
              <a:ext cx="1580921" cy="419250"/>
            </a:xfrm>
            <a:prstGeom prst="rect">
              <a:avLst/>
            </a:prstGeom>
            <a:ln>
              <a:solidFill>
                <a:srgbClr val="DDDDDD"/>
              </a:solidFill>
            </a:ln>
          </p:spPr>
        </p:pic>
        <p:grpSp>
          <p:nvGrpSpPr>
            <p:cNvPr id="41" name="Groep 40">
              <a:extLst>
                <a:ext uri="{FF2B5EF4-FFF2-40B4-BE49-F238E27FC236}">
                  <a16:creationId xmlns:a16="http://schemas.microsoft.com/office/drawing/2014/main" id="{BA0FED21-CD6E-4689-9C85-380669B77186}"/>
                </a:ext>
              </a:extLst>
            </p:cNvPr>
            <p:cNvGrpSpPr/>
            <p:nvPr userDrawn="1"/>
          </p:nvGrpSpPr>
          <p:grpSpPr>
            <a:xfrm>
              <a:off x="12826455" y="2412543"/>
              <a:ext cx="2012897" cy="815191"/>
              <a:chOff x="12731803" y="2982709"/>
              <a:chExt cx="2012897" cy="815191"/>
            </a:xfrm>
          </p:grpSpPr>
          <p:sp>
            <p:nvSpPr>
              <p:cNvPr id="42" name="Rechthoek 41">
                <a:extLst>
                  <a:ext uri="{FF2B5EF4-FFF2-40B4-BE49-F238E27FC236}">
                    <a16:creationId xmlns:a16="http://schemas.microsoft.com/office/drawing/2014/main" id="{65E4A019-EEDF-498A-8EF5-9BC80E1E7F0C}"/>
                  </a:ext>
                </a:extLst>
              </p:cNvPr>
              <p:cNvSpPr/>
              <p:nvPr userDrawn="1"/>
            </p:nvSpPr>
            <p:spPr>
              <a:xfrm>
                <a:off x="12753509" y="2982709"/>
                <a:ext cx="497427" cy="23932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3" name="Rechthoek 42">
                <a:extLst>
                  <a:ext uri="{FF2B5EF4-FFF2-40B4-BE49-F238E27FC236}">
                    <a16:creationId xmlns:a16="http://schemas.microsoft.com/office/drawing/2014/main" id="{C2502925-500E-4D1F-8FE4-BBF98C954093}"/>
                  </a:ext>
                </a:extLst>
              </p:cNvPr>
              <p:cNvSpPr/>
              <p:nvPr userDrawn="1"/>
            </p:nvSpPr>
            <p:spPr>
              <a:xfrm>
                <a:off x="12758946" y="2988165"/>
                <a:ext cx="484600" cy="22086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45" name="Groep 44">
                <a:extLst>
                  <a:ext uri="{FF2B5EF4-FFF2-40B4-BE49-F238E27FC236}">
                    <a16:creationId xmlns:a16="http://schemas.microsoft.com/office/drawing/2014/main" id="{48A257A3-B3EF-4ED8-A36E-74AC1B9B542A}"/>
                  </a:ext>
                </a:extLst>
              </p:cNvPr>
              <p:cNvGrpSpPr/>
              <p:nvPr userDrawn="1"/>
            </p:nvGrpSpPr>
            <p:grpSpPr>
              <a:xfrm>
                <a:off x="12820591" y="3020901"/>
                <a:ext cx="143346" cy="134586"/>
                <a:chOff x="-899320" y="3037554"/>
                <a:chExt cx="175977" cy="165227"/>
              </a:xfrm>
            </p:grpSpPr>
            <p:sp>
              <p:nvSpPr>
                <p:cNvPr id="64" name="Vrije vorm: vorm 63">
                  <a:extLst>
                    <a:ext uri="{FF2B5EF4-FFF2-40B4-BE49-F238E27FC236}">
                      <a16:creationId xmlns:a16="http://schemas.microsoft.com/office/drawing/2014/main" id="{DA1E4854-2239-42C7-BE10-F2EBA1AE5B5B}"/>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dirty="0">
                    <a:solidFill>
                      <a:schemeClr val="tx1"/>
                    </a:solidFill>
                  </a:endParaRPr>
                </a:p>
              </p:txBody>
            </p:sp>
            <p:sp>
              <p:nvSpPr>
                <p:cNvPr id="65" name="Rechthoek: afgeronde hoeken 64">
                  <a:extLst>
                    <a:ext uri="{FF2B5EF4-FFF2-40B4-BE49-F238E27FC236}">
                      <a16:creationId xmlns:a16="http://schemas.microsoft.com/office/drawing/2014/main" id="{7154AD69-56C4-4BE5-838F-E40A20F9CBF1}"/>
                    </a:ext>
                  </a:extLst>
                </p:cNvPr>
                <p:cNvSpPr/>
                <p:nvPr userDrawn="1"/>
              </p:nvSpPr>
              <p:spPr>
                <a:xfrm rot="2903873">
                  <a:off x="-887744" y="3085651"/>
                  <a:ext cx="99751" cy="12290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66" name="Vrije vorm: vorm 65">
                  <a:extLst>
                    <a:ext uri="{FF2B5EF4-FFF2-40B4-BE49-F238E27FC236}">
                      <a16:creationId xmlns:a16="http://schemas.microsoft.com/office/drawing/2014/main" id="{9A3D4A14-77D1-4240-B228-D6E114B10D1F}"/>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a:solidFill>
                      <a:schemeClr val="tx1"/>
                    </a:solidFill>
                    <a:latin typeface="Arial" panose="020B0604020202020204" pitchFamily="34" charset="0"/>
                    <a:cs typeface="Arial" panose="020B0604020202020204" pitchFamily="34" charset="0"/>
                  </a:endParaRPr>
                </a:p>
              </p:txBody>
            </p:sp>
          </p:grpSp>
          <p:sp>
            <p:nvSpPr>
              <p:cNvPr id="46" name="Gelijkbenige driehoek 45">
                <a:extLst>
                  <a:ext uri="{FF2B5EF4-FFF2-40B4-BE49-F238E27FC236}">
                    <a16:creationId xmlns:a16="http://schemas.microsoft.com/office/drawing/2014/main" id="{35A3A089-E5E5-435F-A450-C193C49AEDE8}"/>
                  </a:ext>
                </a:extLst>
              </p:cNvPr>
              <p:cNvSpPr/>
              <p:nvPr userDrawn="1"/>
            </p:nvSpPr>
            <p:spPr>
              <a:xfrm rot="10800000">
                <a:off x="13087287" y="3076878"/>
                <a:ext cx="78535" cy="416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050" dirty="0" err="1">
                  <a:solidFill>
                    <a:schemeClr val="bg1"/>
                  </a:solidFill>
                </a:endParaRPr>
              </a:p>
            </p:txBody>
          </p:sp>
          <p:grpSp>
            <p:nvGrpSpPr>
              <p:cNvPr id="47" name="Groep 46">
                <a:extLst>
                  <a:ext uri="{FF2B5EF4-FFF2-40B4-BE49-F238E27FC236}">
                    <a16:creationId xmlns:a16="http://schemas.microsoft.com/office/drawing/2014/main" id="{808042D0-B59E-402A-A6DD-38F08CF3572D}"/>
                  </a:ext>
                </a:extLst>
              </p:cNvPr>
              <p:cNvGrpSpPr/>
              <p:nvPr userDrawn="1"/>
            </p:nvGrpSpPr>
            <p:grpSpPr>
              <a:xfrm>
                <a:off x="12731803" y="3206128"/>
                <a:ext cx="2012897" cy="490702"/>
                <a:chOff x="12731803" y="3562552"/>
                <a:chExt cx="2012897" cy="490702"/>
              </a:xfrm>
            </p:grpSpPr>
            <p:sp>
              <p:nvSpPr>
                <p:cNvPr id="49" name="Rechthoek 48">
                  <a:extLst>
                    <a:ext uri="{FF2B5EF4-FFF2-40B4-BE49-F238E27FC236}">
                      <a16:creationId xmlns:a16="http://schemas.microsoft.com/office/drawing/2014/main" id="{8F9FDAC3-F6F4-42B1-8170-76ACBD9BDEE7}"/>
                    </a:ext>
                  </a:extLst>
                </p:cNvPr>
                <p:cNvSpPr/>
                <p:nvPr userDrawn="1"/>
              </p:nvSpPr>
              <p:spPr>
                <a:xfrm>
                  <a:off x="12747554" y="3562552"/>
                  <a:ext cx="1997146" cy="490702"/>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dirty="0" err="1">
                    <a:solidFill>
                      <a:schemeClr val="tx1"/>
                    </a:solidFill>
                    <a:latin typeface="Arial" panose="020B0604020202020204" pitchFamily="34" charset="0"/>
                    <a:cs typeface="Arial" panose="020B0604020202020204" pitchFamily="34" charset="0"/>
                  </a:endParaRPr>
                </a:p>
              </p:txBody>
            </p:sp>
            <p:sp>
              <p:nvSpPr>
                <p:cNvPr id="50" name="Rechthoek 49">
                  <a:extLst>
                    <a:ext uri="{FF2B5EF4-FFF2-40B4-BE49-F238E27FC236}">
                      <a16:creationId xmlns:a16="http://schemas.microsoft.com/office/drawing/2014/main" id="{7B29EC11-5E8F-4E5D-8B0D-65AE8466925B}"/>
                    </a:ext>
                  </a:extLst>
                </p:cNvPr>
                <p:cNvSpPr/>
                <p:nvPr userDrawn="1"/>
              </p:nvSpPr>
              <p:spPr>
                <a:xfrm>
                  <a:off x="12766168" y="3578469"/>
                  <a:ext cx="1965344" cy="25497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1" name="Tekstvak 50">
                  <a:extLst>
                    <a:ext uri="{FF2B5EF4-FFF2-40B4-BE49-F238E27FC236}">
                      <a16:creationId xmlns:a16="http://schemas.microsoft.com/office/drawing/2014/main" id="{3D51CB26-21E4-415D-BCAD-ED678BDDB780}"/>
                    </a:ext>
                  </a:extLst>
                </p:cNvPr>
                <p:cNvSpPr txBox="1"/>
                <p:nvPr userDrawn="1"/>
              </p:nvSpPr>
              <p:spPr>
                <a:xfrm>
                  <a:off x="12731803" y="3591461"/>
                  <a:ext cx="105297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1" kern="1200" noProof="0" dirty="0">
                      <a:solidFill>
                        <a:srgbClr val="666A6E"/>
                      </a:solidFill>
                      <a:latin typeface="Arial" panose="020B0604020202020204" pitchFamily="34" charset="0"/>
                      <a:ea typeface="+mn-ea"/>
                      <a:cs typeface="Arial" panose="020B0604020202020204" pitchFamily="34" charset="0"/>
                    </a:rPr>
                    <a:t>Themakleuren</a:t>
                  </a:r>
                </a:p>
              </p:txBody>
            </p:sp>
            <p:sp>
              <p:nvSpPr>
                <p:cNvPr id="52" name="Rechthoek 51">
                  <a:extLst>
                    <a:ext uri="{FF2B5EF4-FFF2-40B4-BE49-F238E27FC236}">
                      <a16:creationId xmlns:a16="http://schemas.microsoft.com/office/drawing/2014/main" id="{3D7F98D6-2864-4135-9246-10F5CF2B7E77}"/>
                    </a:ext>
                  </a:extLst>
                </p:cNvPr>
                <p:cNvSpPr/>
                <p:nvPr userDrawn="1"/>
              </p:nvSpPr>
              <p:spPr>
                <a:xfrm>
                  <a:off x="12814699" y="3874304"/>
                  <a:ext cx="136620" cy="136620"/>
                </a:xfrm>
                <a:prstGeom prst="rect">
                  <a:avLst/>
                </a:prstGeom>
                <a:solidFill>
                  <a:schemeClr val="bg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3" name="Rechthoek 52">
                  <a:extLst>
                    <a:ext uri="{FF2B5EF4-FFF2-40B4-BE49-F238E27FC236}">
                      <a16:creationId xmlns:a16="http://schemas.microsoft.com/office/drawing/2014/main" id="{C9110F66-96F6-4747-9E6C-86BBD68DC8C7}"/>
                    </a:ext>
                  </a:extLst>
                </p:cNvPr>
                <p:cNvSpPr/>
                <p:nvPr userDrawn="1"/>
              </p:nvSpPr>
              <p:spPr>
                <a:xfrm>
                  <a:off x="13007154" y="3870040"/>
                  <a:ext cx="136620" cy="136620"/>
                </a:xfrm>
                <a:prstGeom prst="rect">
                  <a:avLst/>
                </a:prstGeom>
                <a:solidFill>
                  <a:schemeClr val="tx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4" name="Rechthoek 53">
                  <a:extLst>
                    <a:ext uri="{FF2B5EF4-FFF2-40B4-BE49-F238E27FC236}">
                      <a16:creationId xmlns:a16="http://schemas.microsoft.com/office/drawing/2014/main" id="{656C67C7-86C3-4B59-B546-FF5C8B32E14D}"/>
                    </a:ext>
                  </a:extLst>
                </p:cNvPr>
                <p:cNvSpPr/>
                <p:nvPr userDrawn="1"/>
              </p:nvSpPr>
              <p:spPr>
                <a:xfrm>
                  <a:off x="13199609" y="3870040"/>
                  <a:ext cx="136620" cy="136620"/>
                </a:xfrm>
                <a:prstGeom prst="rect">
                  <a:avLst/>
                </a:prstGeom>
                <a:solidFill>
                  <a:schemeClr val="bg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5" name="Rechthoek 54">
                  <a:extLst>
                    <a:ext uri="{FF2B5EF4-FFF2-40B4-BE49-F238E27FC236}">
                      <a16:creationId xmlns:a16="http://schemas.microsoft.com/office/drawing/2014/main" id="{673300CB-7E02-4FD4-A264-51D5D628B473}"/>
                    </a:ext>
                  </a:extLst>
                </p:cNvPr>
                <p:cNvSpPr/>
                <p:nvPr userDrawn="1"/>
              </p:nvSpPr>
              <p:spPr>
                <a:xfrm>
                  <a:off x="13392064" y="3870040"/>
                  <a:ext cx="136620" cy="136620"/>
                </a:xfrm>
                <a:prstGeom prst="rect">
                  <a:avLst/>
                </a:prstGeom>
                <a:solidFill>
                  <a:schemeClr val="tx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6" name="Rechthoek 55">
                  <a:extLst>
                    <a:ext uri="{FF2B5EF4-FFF2-40B4-BE49-F238E27FC236}">
                      <a16:creationId xmlns:a16="http://schemas.microsoft.com/office/drawing/2014/main" id="{7600EAD7-AAD6-4AC4-9985-197E1210D3F2}"/>
                    </a:ext>
                  </a:extLst>
                </p:cNvPr>
                <p:cNvSpPr/>
                <p:nvPr userDrawn="1"/>
              </p:nvSpPr>
              <p:spPr>
                <a:xfrm>
                  <a:off x="13776974" y="3870040"/>
                  <a:ext cx="136620" cy="136620"/>
                </a:xfrm>
                <a:prstGeom prst="rect">
                  <a:avLst/>
                </a:prstGeom>
                <a:solidFill>
                  <a:schemeClr val="accent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7" name="Rechthoek 56">
                  <a:extLst>
                    <a:ext uri="{FF2B5EF4-FFF2-40B4-BE49-F238E27FC236}">
                      <a16:creationId xmlns:a16="http://schemas.microsoft.com/office/drawing/2014/main" id="{2A494AE1-37F9-491A-A8C8-5EB53EB53204}"/>
                    </a:ext>
                  </a:extLst>
                </p:cNvPr>
                <p:cNvSpPr/>
                <p:nvPr userDrawn="1"/>
              </p:nvSpPr>
              <p:spPr>
                <a:xfrm>
                  <a:off x="13969429" y="3870040"/>
                  <a:ext cx="136620" cy="136620"/>
                </a:xfrm>
                <a:prstGeom prst="rect">
                  <a:avLst/>
                </a:prstGeom>
                <a:solidFill>
                  <a:schemeClr val="accent3"/>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8" name="Rechthoek 57">
                  <a:extLst>
                    <a:ext uri="{FF2B5EF4-FFF2-40B4-BE49-F238E27FC236}">
                      <a16:creationId xmlns:a16="http://schemas.microsoft.com/office/drawing/2014/main" id="{4B2928A3-1272-4FF5-98F1-28FE0B94DB34}"/>
                    </a:ext>
                  </a:extLst>
                </p:cNvPr>
                <p:cNvSpPr/>
                <p:nvPr userDrawn="1"/>
              </p:nvSpPr>
              <p:spPr>
                <a:xfrm>
                  <a:off x="14161884" y="3870040"/>
                  <a:ext cx="136620" cy="136620"/>
                </a:xfrm>
                <a:prstGeom prst="rect">
                  <a:avLst/>
                </a:prstGeom>
                <a:solidFill>
                  <a:schemeClr val="accent4"/>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9" name="Rechthoek 58">
                  <a:extLst>
                    <a:ext uri="{FF2B5EF4-FFF2-40B4-BE49-F238E27FC236}">
                      <a16:creationId xmlns:a16="http://schemas.microsoft.com/office/drawing/2014/main" id="{4211417F-9A11-44B7-A07B-EAB1A831D50E}"/>
                    </a:ext>
                  </a:extLst>
                </p:cNvPr>
                <p:cNvSpPr/>
                <p:nvPr userDrawn="1"/>
              </p:nvSpPr>
              <p:spPr>
                <a:xfrm>
                  <a:off x="14354339" y="3870040"/>
                  <a:ext cx="136620" cy="136620"/>
                </a:xfrm>
                <a:prstGeom prst="rect">
                  <a:avLst/>
                </a:prstGeom>
                <a:solidFill>
                  <a:schemeClr val="accent5"/>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0" name="Rechthoek 59">
                  <a:extLst>
                    <a:ext uri="{FF2B5EF4-FFF2-40B4-BE49-F238E27FC236}">
                      <a16:creationId xmlns:a16="http://schemas.microsoft.com/office/drawing/2014/main" id="{A3E9FFD2-137F-4524-A25B-34AE1682ED6F}"/>
                    </a:ext>
                  </a:extLst>
                </p:cNvPr>
                <p:cNvSpPr/>
                <p:nvPr userDrawn="1"/>
              </p:nvSpPr>
              <p:spPr>
                <a:xfrm>
                  <a:off x="14546797" y="3870040"/>
                  <a:ext cx="136620" cy="136620"/>
                </a:xfrm>
                <a:prstGeom prst="rect">
                  <a:avLst/>
                </a:prstGeom>
                <a:solidFill>
                  <a:schemeClr val="accent6"/>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nvGrpSpPr>
                <p:cNvPr id="61" name="Groep 60">
                  <a:extLst>
                    <a:ext uri="{FF2B5EF4-FFF2-40B4-BE49-F238E27FC236}">
                      <a16:creationId xmlns:a16="http://schemas.microsoft.com/office/drawing/2014/main" id="{49826352-522C-4CEC-B7F5-E6AFEEF0BE26}"/>
                    </a:ext>
                  </a:extLst>
                </p:cNvPr>
                <p:cNvGrpSpPr/>
                <p:nvPr userDrawn="1"/>
              </p:nvGrpSpPr>
              <p:grpSpPr>
                <a:xfrm>
                  <a:off x="13580316" y="3865837"/>
                  <a:ext cx="145026" cy="145026"/>
                  <a:chOff x="13580316" y="3865837"/>
                  <a:chExt cx="145026" cy="145026"/>
                </a:xfrm>
              </p:grpSpPr>
              <p:sp>
                <p:nvSpPr>
                  <p:cNvPr id="62" name="Rechthoek 61">
                    <a:extLst>
                      <a:ext uri="{FF2B5EF4-FFF2-40B4-BE49-F238E27FC236}">
                        <a16:creationId xmlns:a16="http://schemas.microsoft.com/office/drawing/2014/main" id="{7ED1A3BB-E189-415E-9AF4-9722C919B533}"/>
                      </a:ext>
                    </a:extLst>
                  </p:cNvPr>
                  <p:cNvSpPr/>
                  <p:nvPr userDrawn="1"/>
                </p:nvSpPr>
                <p:spPr>
                  <a:xfrm>
                    <a:off x="13584519" y="3870040"/>
                    <a:ext cx="136620" cy="136620"/>
                  </a:xfrm>
                  <a:prstGeom prst="rect">
                    <a:avLst/>
                  </a:prstGeom>
                  <a:solidFill>
                    <a:schemeClr val="accent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3" name="Rechthoek 62">
                    <a:extLst>
                      <a:ext uri="{FF2B5EF4-FFF2-40B4-BE49-F238E27FC236}">
                        <a16:creationId xmlns:a16="http://schemas.microsoft.com/office/drawing/2014/main" id="{19990885-6FA5-4992-82E9-D4256F554291}"/>
                      </a:ext>
                    </a:extLst>
                  </p:cNvPr>
                  <p:cNvSpPr/>
                  <p:nvPr userDrawn="1"/>
                </p:nvSpPr>
                <p:spPr>
                  <a:xfrm>
                    <a:off x="13580316" y="3865837"/>
                    <a:ext cx="145026" cy="145026"/>
                  </a:xfrm>
                  <a:prstGeom prst="rect">
                    <a:avLst/>
                  </a:prstGeom>
                  <a:noFill/>
                  <a:ln>
                    <a:solidFill>
                      <a:srgbClr val="F2913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grpSp>
          <p:pic>
            <p:nvPicPr>
              <p:cNvPr id="48" name="Picture 3">
                <a:extLst>
                  <a:ext uri="{FF2B5EF4-FFF2-40B4-BE49-F238E27FC236}">
                    <a16:creationId xmlns:a16="http://schemas.microsoft.com/office/drawing/2014/main" id="{C638D481-6060-4B67-AA64-CB330267EE8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3665616" y="3587296"/>
                <a:ext cx="130266" cy="21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15234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7" presetClass="entr" presetSubtype="10" fill="hold" grpId="0" nodeType="withEffect">
                                  <p:stCondLst>
                                    <p:cond delay="1250"/>
                                  </p:stCondLst>
                                  <p:iterate type="lt">
                                    <p:tmPct val="20000"/>
                                  </p:iterate>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fltVal val="0"/>
                                          </p:val>
                                        </p:tav>
                                        <p:tav tm="100000">
                                          <p:val>
                                            <p:strVal val="#ppt_w"/>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par>
                                <p:cTn id="16" presetID="2" presetClass="entr" presetSubtype="2" decel="100000" fill="hold" nodeType="withEffect">
                                  <p:stCondLst>
                                    <p:cond delay="1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1+#ppt_w/2"/>
                                          </p:val>
                                        </p:tav>
                                        <p:tav tm="100000">
                                          <p:val>
                                            <p:strVal val="#ppt_x"/>
                                          </p:val>
                                        </p:tav>
                                      </p:tavLst>
                                    </p:anim>
                                    <p:anim calcmode="lin" valueType="num">
                                      <p:cBhvr additive="base">
                                        <p:cTn id="19" dur="750" fill="hold"/>
                                        <p:tgtEl>
                                          <p:spTgt spid="2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M)">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A2C5A6E4-0F5F-F61C-3799-9130F176EF01}"/>
              </a:ext>
            </a:extLst>
          </p:cNvPr>
          <p:cNvSpPr>
            <a:spLocks noGrp="1"/>
          </p:cNvSpPr>
          <p:nvPr>
            <p:ph type="pic" sz="quarter" idx="13" hasCustomPrompt="1"/>
          </p:nvPr>
        </p:nvSpPr>
        <p:spPr>
          <a:xfrm>
            <a:off x="6327756" y="0"/>
            <a:ext cx="5864242" cy="6858000"/>
          </a:xfrm>
          <a:custGeom>
            <a:avLst/>
            <a:gdLst>
              <a:gd name="connsiteX0" fmla="*/ 272388 w 5864242"/>
              <a:gd name="connsiteY0" fmla="*/ 0 h 6858000"/>
              <a:gd name="connsiteX1" fmla="*/ 1385106 w 5864242"/>
              <a:gd name="connsiteY1" fmla="*/ 0 h 6858000"/>
              <a:gd name="connsiteX2" fmla="*/ 3338086 w 5864242"/>
              <a:gd name="connsiteY2" fmla="*/ 0 h 6858000"/>
              <a:gd name="connsiteX3" fmla="*/ 3510778 w 5864242"/>
              <a:gd name="connsiteY3" fmla="*/ 0 h 6858000"/>
              <a:gd name="connsiteX4" fmla="*/ 3783166 w 5864242"/>
              <a:gd name="connsiteY4" fmla="*/ 0 h 6858000"/>
              <a:gd name="connsiteX5" fmla="*/ 5864242 w 5864242"/>
              <a:gd name="connsiteY5" fmla="*/ 0 h 6858000"/>
              <a:gd name="connsiteX6" fmla="*/ 5864242 w 5864242"/>
              <a:gd name="connsiteY6" fmla="*/ 6858000 h 6858000"/>
              <a:gd name="connsiteX7" fmla="*/ 3783166 w 5864242"/>
              <a:gd name="connsiteY7" fmla="*/ 6858000 h 6858000"/>
              <a:gd name="connsiteX8" fmla="*/ 3510778 w 5864242"/>
              <a:gd name="connsiteY8" fmla="*/ 6858000 h 6858000"/>
              <a:gd name="connsiteX9" fmla="*/ 3338086 w 5864242"/>
              <a:gd name="connsiteY9" fmla="*/ 6858000 h 6858000"/>
              <a:gd name="connsiteX10" fmla="*/ 1385106 w 5864242"/>
              <a:gd name="connsiteY10" fmla="*/ 6858000 h 6858000"/>
              <a:gd name="connsiteX11" fmla="*/ 272388 w 5864242"/>
              <a:gd name="connsiteY11" fmla="*/ 6858000 h 6858000"/>
              <a:gd name="connsiteX12" fmla="*/ 0 w 5864242"/>
              <a:gd name="connsiteY12" fmla="*/ 6585612 h 6858000"/>
              <a:gd name="connsiteX13" fmla="*/ 0 w 5864242"/>
              <a:gd name="connsiteY13" fmla="*/ 272388 h 6858000"/>
              <a:gd name="connsiteX14" fmla="*/ 272388 w 5864242"/>
              <a:gd name="connsiteY14" fmla="*/ 0 h 6858000"/>
              <a:gd name="connsiteX0" fmla="*/ 272388 w 5864242"/>
              <a:gd name="connsiteY0" fmla="*/ 0 h 6858000"/>
              <a:gd name="connsiteX1" fmla="*/ 3338086 w 5864242"/>
              <a:gd name="connsiteY1" fmla="*/ 0 h 6858000"/>
              <a:gd name="connsiteX2" fmla="*/ 3510778 w 5864242"/>
              <a:gd name="connsiteY2" fmla="*/ 0 h 6858000"/>
              <a:gd name="connsiteX3" fmla="*/ 3783166 w 5864242"/>
              <a:gd name="connsiteY3" fmla="*/ 0 h 6858000"/>
              <a:gd name="connsiteX4" fmla="*/ 5864242 w 5864242"/>
              <a:gd name="connsiteY4" fmla="*/ 0 h 6858000"/>
              <a:gd name="connsiteX5" fmla="*/ 5864242 w 5864242"/>
              <a:gd name="connsiteY5" fmla="*/ 6858000 h 6858000"/>
              <a:gd name="connsiteX6" fmla="*/ 3783166 w 5864242"/>
              <a:gd name="connsiteY6" fmla="*/ 6858000 h 6858000"/>
              <a:gd name="connsiteX7" fmla="*/ 3510778 w 5864242"/>
              <a:gd name="connsiteY7" fmla="*/ 6858000 h 6858000"/>
              <a:gd name="connsiteX8" fmla="*/ 3338086 w 5864242"/>
              <a:gd name="connsiteY8" fmla="*/ 6858000 h 6858000"/>
              <a:gd name="connsiteX9" fmla="*/ 1385106 w 5864242"/>
              <a:gd name="connsiteY9" fmla="*/ 6858000 h 6858000"/>
              <a:gd name="connsiteX10" fmla="*/ 272388 w 5864242"/>
              <a:gd name="connsiteY10" fmla="*/ 6858000 h 6858000"/>
              <a:gd name="connsiteX11" fmla="*/ 0 w 5864242"/>
              <a:gd name="connsiteY11" fmla="*/ 6585612 h 6858000"/>
              <a:gd name="connsiteX12" fmla="*/ 0 w 5864242"/>
              <a:gd name="connsiteY12" fmla="*/ 272388 h 6858000"/>
              <a:gd name="connsiteX13" fmla="*/ 272388 w 5864242"/>
              <a:gd name="connsiteY13" fmla="*/ 0 h 6858000"/>
              <a:gd name="connsiteX0" fmla="*/ 272388 w 5864242"/>
              <a:gd name="connsiteY0" fmla="*/ 0 h 6858000"/>
              <a:gd name="connsiteX1" fmla="*/ 3338086 w 5864242"/>
              <a:gd name="connsiteY1" fmla="*/ 0 h 6858000"/>
              <a:gd name="connsiteX2" fmla="*/ 3783166 w 5864242"/>
              <a:gd name="connsiteY2" fmla="*/ 0 h 6858000"/>
              <a:gd name="connsiteX3" fmla="*/ 5864242 w 5864242"/>
              <a:gd name="connsiteY3" fmla="*/ 0 h 6858000"/>
              <a:gd name="connsiteX4" fmla="*/ 5864242 w 5864242"/>
              <a:gd name="connsiteY4" fmla="*/ 6858000 h 6858000"/>
              <a:gd name="connsiteX5" fmla="*/ 3783166 w 5864242"/>
              <a:gd name="connsiteY5" fmla="*/ 6858000 h 6858000"/>
              <a:gd name="connsiteX6" fmla="*/ 3510778 w 5864242"/>
              <a:gd name="connsiteY6" fmla="*/ 6858000 h 6858000"/>
              <a:gd name="connsiteX7" fmla="*/ 3338086 w 5864242"/>
              <a:gd name="connsiteY7" fmla="*/ 6858000 h 6858000"/>
              <a:gd name="connsiteX8" fmla="*/ 1385106 w 5864242"/>
              <a:gd name="connsiteY8" fmla="*/ 6858000 h 6858000"/>
              <a:gd name="connsiteX9" fmla="*/ 272388 w 5864242"/>
              <a:gd name="connsiteY9" fmla="*/ 6858000 h 6858000"/>
              <a:gd name="connsiteX10" fmla="*/ 0 w 5864242"/>
              <a:gd name="connsiteY10" fmla="*/ 6585612 h 6858000"/>
              <a:gd name="connsiteX11" fmla="*/ 0 w 5864242"/>
              <a:gd name="connsiteY11" fmla="*/ 272388 h 6858000"/>
              <a:gd name="connsiteX12" fmla="*/ 272388 w 5864242"/>
              <a:gd name="connsiteY12" fmla="*/ 0 h 6858000"/>
              <a:gd name="connsiteX0" fmla="*/ 272388 w 5864242"/>
              <a:gd name="connsiteY0" fmla="*/ 0 h 6858000"/>
              <a:gd name="connsiteX1" fmla="*/ 3338086 w 5864242"/>
              <a:gd name="connsiteY1" fmla="*/ 0 h 6858000"/>
              <a:gd name="connsiteX2" fmla="*/ 3425844 w 5864242"/>
              <a:gd name="connsiteY2" fmla="*/ 0 h 6858000"/>
              <a:gd name="connsiteX3" fmla="*/ 3783166 w 5864242"/>
              <a:gd name="connsiteY3" fmla="*/ 0 h 6858000"/>
              <a:gd name="connsiteX4" fmla="*/ 5864242 w 5864242"/>
              <a:gd name="connsiteY4" fmla="*/ 0 h 6858000"/>
              <a:gd name="connsiteX5" fmla="*/ 5864242 w 5864242"/>
              <a:gd name="connsiteY5" fmla="*/ 6858000 h 6858000"/>
              <a:gd name="connsiteX6" fmla="*/ 3783166 w 5864242"/>
              <a:gd name="connsiteY6" fmla="*/ 6858000 h 6858000"/>
              <a:gd name="connsiteX7" fmla="*/ 3510778 w 5864242"/>
              <a:gd name="connsiteY7" fmla="*/ 6858000 h 6858000"/>
              <a:gd name="connsiteX8" fmla="*/ 3338086 w 5864242"/>
              <a:gd name="connsiteY8" fmla="*/ 6858000 h 6858000"/>
              <a:gd name="connsiteX9" fmla="*/ 1385106 w 5864242"/>
              <a:gd name="connsiteY9" fmla="*/ 6858000 h 6858000"/>
              <a:gd name="connsiteX10" fmla="*/ 272388 w 5864242"/>
              <a:gd name="connsiteY10" fmla="*/ 6858000 h 6858000"/>
              <a:gd name="connsiteX11" fmla="*/ 0 w 5864242"/>
              <a:gd name="connsiteY11" fmla="*/ 6585612 h 6858000"/>
              <a:gd name="connsiteX12" fmla="*/ 0 w 5864242"/>
              <a:gd name="connsiteY12" fmla="*/ 272388 h 6858000"/>
              <a:gd name="connsiteX13" fmla="*/ 272388 w 5864242"/>
              <a:gd name="connsiteY13" fmla="*/ 0 h 6858000"/>
              <a:gd name="connsiteX0" fmla="*/ 272388 w 5864242"/>
              <a:gd name="connsiteY0" fmla="*/ 0 h 6858000"/>
              <a:gd name="connsiteX1" fmla="*/ 3338086 w 5864242"/>
              <a:gd name="connsiteY1" fmla="*/ 0 h 6858000"/>
              <a:gd name="connsiteX2" fmla="*/ 3783166 w 5864242"/>
              <a:gd name="connsiteY2" fmla="*/ 0 h 6858000"/>
              <a:gd name="connsiteX3" fmla="*/ 5864242 w 5864242"/>
              <a:gd name="connsiteY3" fmla="*/ 0 h 6858000"/>
              <a:gd name="connsiteX4" fmla="*/ 5864242 w 5864242"/>
              <a:gd name="connsiteY4" fmla="*/ 6858000 h 6858000"/>
              <a:gd name="connsiteX5" fmla="*/ 3783166 w 5864242"/>
              <a:gd name="connsiteY5" fmla="*/ 6858000 h 6858000"/>
              <a:gd name="connsiteX6" fmla="*/ 3510778 w 5864242"/>
              <a:gd name="connsiteY6" fmla="*/ 6858000 h 6858000"/>
              <a:gd name="connsiteX7" fmla="*/ 3338086 w 5864242"/>
              <a:gd name="connsiteY7" fmla="*/ 6858000 h 6858000"/>
              <a:gd name="connsiteX8" fmla="*/ 1385106 w 5864242"/>
              <a:gd name="connsiteY8" fmla="*/ 6858000 h 6858000"/>
              <a:gd name="connsiteX9" fmla="*/ 272388 w 5864242"/>
              <a:gd name="connsiteY9" fmla="*/ 6858000 h 6858000"/>
              <a:gd name="connsiteX10" fmla="*/ 0 w 5864242"/>
              <a:gd name="connsiteY10" fmla="*/ 6585612 h 6858000"/>
              <a:gd name="connsiteX11" fmla="*/ 0 w 5864242"/>
              <a:gd name="connsiteY11" fmla="*/ 272388 h 6858000"/>
              <a:gd name="connsiteX12" fmla="*/ 272388 w 5864242"/>
              <a:gd name="connsiteY12" fmla="*/ 0 h 6858000"/>
              <a:gd name="connsiteX0" fmla="*/ 272388 w 5864242"/>
              <a:gd name="connsiteY0" fmla="*/ 0 h 6858000"/>
              <a:gd name="connsiteX1" fmla="*/ 3783166 w 5864242"/>
              <a:gd name="connsiteY1" fmla="*/ 0 h 6858000"/>
              <a:gd name="connsiteX2" fmla="*/ 5864242 w 5864242"/>
              <a:gd name="connsiteY2" fmla="*/ 0 h 6858000"/>
              <a:gd name="connsiteX3" fmla="*/ 5864242 w 5864242"/>
              <a:gd name="connsiteY3" fmla="*/ 6858000 h 6858000"/>
              <a:gd name="connsiteX4" fmla="*/ 3783166 w 5864242"/>
              <a:gd name="connsiteY4" fmla="*/ 6858000 h 6858000"/>
              <a:gd name="connsiteX5" fmla="*/ 3510778 w 5864242"/>
              <a:gd name="connsiteY5" fmla="*/ 6858000 h 6858000"/>
              <a:gd name="connsiteX6" fmla="*/ 3338086 w 5864242"/>
              <a:gd name="connsiteY6" fmla="*/ 6858000 h 6858000"/>
              <a:gd name="connsiteX7" fmla="*/ 1385106 w 5864242"/>
              <a:gd name="connsiteY7" fmla="*/ 6858000 h 6858000"/>
              <a:gd name="connsiteX8" fmla="*/ 272388 w 5864242"/>
              <a:gd name="connsiteY8" fmla="*/ 6858000 h 6858000"/>
              <a:gd name="connsiteX9" fmla="*/ 0 w 5864242"/>
              <a:gd name="connsiteY9" fmla="*/ 6585612 h 6858000"/>
              <a:gd name="connsiteX10" fmla="*/ 0 w 5864242"/>
              <a:gd name="connsiteY10" fmla="*/ 272388 h 6858000"/>
              <a:gd name="connsiteX11" fmla="*/ 272388 w 5864242"/>
              <a:gd name="connsiteY11" fmla="*/ 0 h 6858000"/>
              <a:gd name="connsiteX0" fmla="*/ 272388 w 5864242"/>
              <a:gd name="connsiteY0" fmla="*/ 0 h 6858000"/>
              <a:gd name="connsiteX1" fmla="*/ 5864242 w 5864242"/>
              <a:gd name="connsiteY1" fmla="*/ 0 h 6858000"/>
              <a:gd name="connsiteX2" fmla="*/ 5864242 w 5864242"/>
              <a:gd name="connsiteY2" fmla="*/ 6858000 h 6858000"/>
              <a:gd name="connsiteX3" fmla="*/ 3783166 w 5864242"/>
              <a:gd name="connsiteY3" fmla="*/ 6858000 h 6858000"/>
              <a:gd name="connsiteX4" fmla="*/ 3510778 w 5864242"/>
              <a:gd name="connsiteY4" fmla="*/ 6858000 h 6858000"/>
              <a:gd name="connsiteX5" fmla="*/ 3338086 w 5864242"/>
              <a:gd name="connsiteY5" fmla="*/ 6858000 h 6858000"/>
              <a:gd name="connsiteX6" fmla="*/ 1385106 w 5864242"/>
              <a:gd name="connsiteY6" fmla="*/ 6858000 h 6858000"/>
              <a:gd name="connsiteX7" fmla="*/ 272388 w 5864242"/>
              <a:gd name="connsiteY7" fmla="*/ 6858000 h 6858000"/>
              <a:gd name="connsiteX8" fmla="*/ 0 w 5864242"/>
              <a:gd name="connsiteY8" fmla="*/ 6585612 h 6858000"/>
              <a:gd name="connsiteX9" fmla="*/ 0 w 5864242"/>
              <a:gd name="connsiteY9" fmla="*/ 272388 h 6858000"/>
              <a:gd name="connsiteX10" fmla="*/ 272388 w 5864242"/>
              <a:gd name="connsiteY10" fmla="*/ 0 h 6858000"/>
              <a:gd name="connsiteX0" fmla="*/ 272388 w 5864242"/>
              <a:gd name="connsiteY0" fmla="*/ 0 h 6858000"/>
              <a:gd name="connsiteX1" fmla="*/ 5864242 w 5864242"/>
              <a:gd name="connsiteY1" fmla="*/ 0 h 6858000"/>
              <a:gd name="connsiteX2" fmla="*/ 5864242 w 5864242"/>
              <a:gd name="connsiteY2" fmla="*/ 6858000 h 6858000"/>
              <a:gd name="connsiteX3" fmla="*/ 3510778 w 5864242"/>
              <a:gd name="connsiteY3" fmla="*/ 6858000 h 6858000"/>
              <a:gd name="connsiteX4" fmla="*/ 3338086 w 5864242"/>
              <a:gd name="connsiteY4" fmla="*/ 6858000 h 6858000"/>
              <a:gd name="connsiteX5" fmla="*/ 1385106 w 5864242"/>
              <a:gd name="connsiteY5" fmla="*/ 6858000 h 6858000"/>
              <a:gd name="connsiteX6" fmla="*/ 272388 w 5864242"/>
              <a:gd name="connsiteY6" fmla="*/ 6858000 h 6858000"/>
              <a:gd name="connsiteX7" fmla="*/ 0 w 5864242"/>
              <a:gd name="connsiteY7" fmla="*/ 6585612 h 6858000"/>
              <a:gd name="connsiteX8" fmla="*/ 0 w 5864242"/>
              <a:gd name="connsiteY8" fmla="*/ 272388 h 6858000"/>
              <a:gd name="connsiteX9" fmla="*/ 272388 w 5864242"/>
              <a:gd name="connsiteY9" fmla="*/ 0 h 6858000"/>
              <a:gd name="connsiteX0" fmla="*/ 272388 w 5864242"/>
              <a:gd name="connsiteY0" fmla="*/ 0 h 6858000"/>
              <a:gd name="connsiteX1" fmla="*/ 5864242 w 5864242"/>
              <a:gd name="connsiteY1" fmla="*/ 0 h 6858000"/>
              <a:gd name="connsiteX2" fmla="*/ 5864242 w 5864242"/>
              <a:gd name="connsiteY2" fmla="*/ 6858000 h 6858000"/>
              <a:gd name="connsiteX3" fmla="*/ 3338086 w 5864242"/>
              <a:gd name="connsiteY3" fmla="*/ 6858000 h 6858000"/>
              <a:gd name="connsiteX4" fmla="*/ 1385106 w 5864242"/>
              <a:gd name="connsiteY4" fmla="*/ 6858000 h 6858000"/>
              <a:gd name="connsiteX5" fmla="*/ 272388 w 5864242"/>
              <a:gd name="connsiteY5" fmla="*/ 6858000 h 6858000"/>
              <a:gd name="connsiteX6" fmla="*/ 0 w 5864242"/>
              <a:gd name="connsiteY6" fmla="*/ 6585612 h 6858000"/>
              <a:gd name="connsiteX7" fmla="*/ 0 w 5864242"/>
              <a:gd name="connsiteY7" fmla="*/ 272388 h 6858000"/>
              <a:gd name="connsiteX8" fmla="*/ 272388 w 5864242"/>
              <a:gd name="connsiteY8" fmla="*/ 0 h 6858000"/>
              <a:gd name="connsiteX0" fmla="*/ 272388 w 5864242"/>
              <a:gd name="connsiteY0" fmla="*/ 0 h 6858000"/>
              <a:gd name="connsiteX1" fmla="*/ 5864242 w 5864242"/>
              <a:gd name="connsiteY1" fmla="*/ 0 h 6858000"/>
              <a:gd name="connsiteX2" fmla="*/ 5864242 w 5864242"/>
              <a:gd name="connsiteY2" fmla="*/ 6858000 h 6858000"/>
              <a:gd name="connsiteX3" fmla="*/ 1385106 w 5864242"/>
              <a:gd name="connsiteY3" fmla="*/ 6858000 h 6858000"/>
              <a:gd name="connsiteX4" fmla="*/ 272388 w 5864242"/>
              <a:gd name="connsiteY4" fmla="*/ 6858000 h 6858000"/>
              <a:gd name="connsiteX5" fmla="*/ 0 w 5864242"/>
              <a:gd name="connsiteY5" fmla="*/ 6585612 h 6858000"/>
              <a:gd name="connsiteX6" fmla="*/ 0 w 5864242"/>
              <a:gd name="connsiteY6" fmla="*/ 272388 h 6858000"/>
              <a:gd name="connsiteX7" fmla="*/ 272388 w 5864242"/>
              <a:gd name="connsiteY7" fmla="*/ 0 h 6858000"/>
              <a:gd name="connsiteX0" fmla="*/ 272388 w 5864242"/>
              <a:gd name="connsiteY0" fmla="*/ 0 h 6858000"/>
              <a:gd name="connsiteX1" fmla="*/ 5864242 w 5864242"/>
              <a:gd name="connsiteY1" fmla="*/ 0 h 6858000"/>
              <a:gd name="connsiteX2" fmla="*/ 5864242 w 5864242"/>
              <a:gd name="connsiteY2" fmla="*/ 6858000 h 6858000"/>
              <a:gd name="connsiteX3" fmla="*/ 272388 w 5864242"/>
              <a:gd name="connsiteY3" fmla="*/ 6858000 h 6858000"/>
              <a:gd name="connsiteX4" fmla="*/ 0 w 5864242"/>
              <a:gd name="connsiteY4" fmla="*/ 6585612 h 6858000"/>
              <a:gd name="connsiteX5" fmla="*/ 0 w 5864242"/>
              <a:gd name="connsiteY5" fmla="*/ 272388 h 6858000"/>
              <a:gd name="connsiteX6" fmla="*/ 272388 w 586424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242" h="6858000">
                <a:moveTo>
                  <a:pt x="272388" y="0"/>
                </a:moveTo>
                <a:lnTo>
                  <a:pt x="5864242" y="0"/>
                </a:lnTo>
                <a:lnTo>
                  <a:pt x="5864242" y="6858000"/>
                </a:lnTo>
                <a:lnTo>
                  <a:pt x="272388" y="6858000"/>
                </a:lnTo>
                <a:cubicBezTo>
                  <a:pt x="121952" y="6858000"/>
                  <a:pt x="0" y="6736048"/>
                  <a:pt x="0" y="6585612"/>
                </a:cubicBezTo>
                <a:lnTo>
                  <a:pt x="0" y="272388"/>
                </a:lnTo>
                <a:cubicBezTo>
                  <a:pt x="0" y="121952"/>
                  <a:pt x="121952" y="0"/>
                  <a:pt x="272388" y="0"/>
                </a:cubicBezTo>
                <a:close/>
              </a:path>
            </a:pathLst>
          </a:custGeom>
          <a:solidFill>
            <a:schemeClr val="bg2">
              <a:lumMod val="20000"/>
              <a:lumOff val="80000"/>
            </a:schemeClr>
          </a:solidFill>
        </p:spPr>
        <p:txBody>
          <a:bodyPr wrap="square" tIns="2880000">
            <a:noAutofit/>
          </a:bodyPr>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4959759"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899943" y="-491319"/>
            <a:ext cx="439211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(M)</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5859758"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 name="INSTRUCTIE">
            <a:extLst>
              <a:ext uri="{FF2B5EF4-FFF2-40B4-BE49-F238E27FC236}">
                <a16:creationId xmlns:a16="http://schemas.microsoft.com/office/drawing/2014/main" id="{B7225E6A-014D-ED24-A604-98A00DF7AB97}"/>
              </a:ext>
            </a:extLst>
          </p:cNvPr>
          <p:cNvGrpSpPr/>
          <p:nvPr userDrawn="1"/>
        </p:nvGrpSpPr>
        <p:grpSpPr>
          <a:xfrm>
            <a:off x="-3786437" y="0"/>
            <a:ext cx="3693386" cy="5359349"/>
            <a:chOff x="-3786437" y="0"/>
            <a:chExt cx="3693386" cy="5359349"/>
          </a:xfrm>
        </p:grpSpPr>
        <p:sp>
          <p:nvSpPr>
            <p:cNvPr id="18" name="Rechthoek 17">
              <a:extLst>
                <a:ext uri="{FF2B5EF4-FFF2-40B4-BE49-F238E27FC236}">
                  <a16:creationId xmlns:a16="http://schemas.microsoft.com/office/drawing/2014/main" id="{02F8A265-CADD-64BB-D64A-8D71E661AA5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20" name="Ovaal 19">
              <a:extLst>
                <a:ext uri="{FF2B5EF4-FFF2-40B4-BE49-F238E27FC236}">
                  <a16:creationId xmlns:a16="http://schemas.microsoft.com/office/drawing/2014/main" id="{42B42121-AD00-0E7C-D597-1A6493194CA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2" name="Rechthoek 151">
              <a:extLst>
                <a:ext uri="{FF2B5EF4-FFF2-40B4-BE49-F238E27FC236}">
                  <a16:creationId xmlns:a16="http://schemas.microsoft.com/office/drawing/2014/main" id="{540E32FC-D39C-82E1-27B5-625D2771AF3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153" name="Ovaal 152">
              <a:extLst>
                <a:ext uri="{FF2B5EF4-FFF2-40B4-BE49-F238E27FC236}">
                  <a16:creationId xmlns:a16="http://schemas.microsoft.com/office/drawing/2014/main" id="{702E3B37-0D1E-BB32-7819-CFBC82B31B1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4" name="Rechthoek 153">
              <a:extLst>
                <a:ext uri="{FF2B5EF4-FFF2-40B4-BE49-F238E27FC236}">
                  <a16:creationId xmlns:a16="http://schemas.microsoft.com/office/drawing/2014/main" id="{413CC02B-73CE-4066-C14B-58F5C51AFC1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55" name="Rechthoek 154">
              <a:extLst>
                <a:ext uri="{FF2B5EF4-FFF2-40B4-BE49-F238E27FC236}">
                  <a16:creationId xmlns:a16="http://schemas.microsoft.com/office/drawing/2014/main" id="{4DFD89C0-45AE-5FAC-8F0D-ED1A8BF7A7B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56" name="Ovaal 155">
              <a:extLst>
                <a:ext uri="{FF2B5EF4-FFF2-40B4-BE49-F238E27FC236}">
                  <a16:creationId xmlns:a16="http://schemas.microsoft.com/office/drawing/2014/main" id="{EAC6016B-3B86-5CEB-29BA-EE54EAC6DC6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7" name="Rechthoek 156">
              <a:extLst>
                <a:ext uri="{FF2B5EF4-FFF2-40B4-BE49-F238E27FC236}">
                  <a16:creationId xmlns:a16="http://schemas.microsoft.com/office/drawing/2014/main" id="{055422A9-CB61-D08F-58D8-402EB465525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58" name="Ovaal 157">
              <a:extLst>
                <a:ext uri="{FF2B5EF4-FFF2-40B4-BE49-F238E27FC236}">
                  <a16:creationId xmlns:a16="http://schemas.microsoft.com/office/drawing/2014/main" id="{F3E48ADA-35D6-CCCF-4C7F-6598A8555D3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9" name="Rechthoek 158">
              <a:extLst>
                <a:ext uri="{FF2B5EF4-FFF2-40B4-BE49-F238E27FC236}">
                  <a16:creationId xmlns:a16="http://schemas.microsoft.com/office/drawing/2014/main" id="{700106DB-C03D-3310-FD58-59C16FC608E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60" name="Ovaal 159">
              <a:extLst>
                <a:ext uri="{FF2B5EF4-FFF2-40B4-BE49-F238E27FC236}">
                  <a16:creationId xmlns:a16="http://schemas.microsoft.com/office/drawing/2014/main" id="{00766F18-203B-7FA1-C1FB-62089E89FD34}"/>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61" name="Rechthoek 160">
              <a:extLst>
                <a:ext uri="{FF2B5EF4-FFF2-40B4-BE49-F238E27FC236}">
                  <a16:creationId xmlns:a16="http://schemas.microsoft.com/office/drawing/2014/main" id="{46F1CE81-AC35-D2E2-49EB-DA6DB27BF7E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162" name="Ovaal 161">
              <a:extLst>
                <a:ext uri="{FF2B5EF4-FFF2-40B4-BE49-F238E27FC236}">
                  <a16:creationId xmlns:a16="http://schemas.microsoft.com/office/drawing/2014/main" id="{EDBBE8EE-171C-A286-0E26-E452C654323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63" name="Rechthoek 162">
              <a:extLst>
                <a:ext uri="{FF2B5EF4-FFF2-40B4-BE49-F238E27FC236}">
                  <a16:creationId xmlns:a16="http://schemas.microsoft.com/office/drawing/2014/main" id="{C726F4DF-635C-A21E-E0BF-399C92EFC16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64" name="Ovaal 163">
              <a:extLst>
                <a:ext uri="{FF2B5EF4-FFF2-40B4-BE49-F238E27FC236}">
                  <a16:creationId xmlns:a16="http://schemas.microsoft.com/office/drawing/2014/main" id="{8C917E81-6938-5E47-11E4-363A7C6869A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5" name="Rechthoek 164">
              <a:extLst>
                <a:ext uri="{FF2B5EF4-FFF2-40B4-BE49-F238E27FC236}">
                  <a16:creationId xmlns:a16="http://schemas.microsoft.com/office/drawing/2014/main" id="{062E26CC-0E60-A565-C92C-24A32A3DD3C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166" name="Ovaal 165">
              <a:extLst>
                <a:ext uri="{FF2B5EF4-FFF2-40B4-BE49-F238E27FC236}">
                  <a16:creationId xmlns:a16="http://schemas.microsoft.com/office/drawing/2014/main" id="{FE5158F9-9B47-2416-7935-B3F0A4501D8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7" name="Rechthoek 166">
              <a:extLst>
                <a:ext uri="{FF2B5EF4-FFF2-40B4-BE49-F238E27FC236}">
                  <a16:creationId xmlns:a16="http://schemas.microsoft.com/office/drawing/2014/main" id="{45CBDDE8-DF0A-B948-871F-609CB19B0B4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68" name="Ovaal 167">
              <a:extLst>
                <a:ext uri="{FF2B5EF4-FFF2-40B4-BE49-F238E27FC236}">
                  <a16:creationId xmlns:a16="http://schemas.microsoft.com/office/drawing/2014/main" id="{CF3B5F99-FE2A-48DB-A9F3-EB3810C2CF6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9" name="Rechthoek 168">
              <a:extLst>
                <a:ext uri="{FF2B5EF4-FFF2-40B4-BE49-F238E27FC236}">
                  <a16:creationId xmlns:a16="http://schemas.microsoft.com/office/drawing/2014/main" id="{B96CE18D-B26B-EAB3-B9A6-AEA08908B62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70" name="Rechthoek 169">
              <a:extLst>
                <a:ext uri="{FF2B5EF4-FFF2-40B4-BE49-F238E27FC236}">
                  <a16:creationId xmlns:a16="http://schemas.microsoft.com/office/drawing/2014/main" id="{D6228FD9-5B13-78E5-AB5A-7BD3E91402C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1" name="ICOON_info">
              <a:extLst>
                <a:ext uri="{FF2B5EF4-FFF2-40B4-BE49-F238E27FC236}">
                  <a16:creationId xmlns:a16="http://schemas.microsoft.com/office/drawing/2014/main" id="{3421CC51-F28C-64DE-E3F5-8E52D1D13883}"/>
                </a:ext>
              </a:extLst>
            </p:cNvPr>
            <p:cNvGrpSpPr/>
            <p:nvPr userDrawn="1"/>
          </p:nvGrpSpPr>
          <p:grpSpPr>
            <a:xfrm>
              <a:off x="-376736" y="4400186"/>
              <a:ext cx="283685" cy="283685"/>
              <a:chOff x="-510741" y="5913713"/>
              <a:chExt cx="267555" cy="267555"/>
            </a:xfrm>
          </p:grpSpPr>
          <p:sp>
            <p:nvSpPr>
              <p:cNvPr id="213" name="Ovaal 212">
                <a:extLst>
                  <a:ext uri="{FF2B5EF4-FFF2-40B4-BE49-F238E27FC236}">
                    <a16:creationId xmlns:a16="http://schemas.microsoft.com/office/drawing/2014/main" id="{4388B2C6-07D0-E1C6-C742-BA44657C8E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14" name="Graphic 163" descr="Informatie">
                <a:extLst>
                  <a:ext uri="{FF2B5EF4-FFF2-40B4-BE49-F238E27FC236}">
                    <a16:creationId xmlns:a16="http://schemas.microsoft.com/office/drawing/2014/main" id="{82A1539F-1DDE-1C7E-AC90-0770BC4A44F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72" name="VOORBEELD">
              <a:extLst>
                <a:ext uri="{FF2B5EF4-FFF2-40B4-BE49-F238E27FC236}">
                  <a16:creationId xmlns:a16="http://schemas.microsoft.com/office/drawing/2014/main" id="{7A0DBDA4-DA0D-0896-937C-CF080FAB29C7}"/>
                </a:ext>
              </a:extLst>
            </p:cNvPr>
            <p:cNvGrpSpPr/>
            <p:nvPr userDrawn="1"/>
          </p:nvGrpSpPr>
          <p:grpSpPr>
            <a:xfrm>
              <a:off x="-3605171" y="458674"/>
              <a:ext cx="3234311" cy="558875"/>
              <a:chOff x="-3605171" y="458674"/>
              <a:chExt cx="3234311" cy="558875"/>
            </a:xfrm>
          </p:grpSpPr>
          <p:sp>
            <p:nvSpPr>
              <p:cNvPr id="173" name="Rechthoek 172">
                <a:extLst>
                  <a:ext uri="{FF2B5EF4-FFF2-40B4-BE49-F238E27FC236}">
                    <a16:creationId xmlns:a16="http://schemas.microsoft.com/office/drawing/2014/main" id="{8037818D-0122-ED3B-3882-E0D11344CD7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74" name="Rechthoek 173">
                <a:extLst>
                  <a:ext uri="{FF2B5EF4-FFF2-40B4-BE49-F238E27FC236}">
                    <a16:creationId xmlns:a16="http://schemas.microsoft.com/office/drawing/2014/main" id="{65812E37-2C76-AA7E-CF93-A34FFF6BAAE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75" name="Groep 174">
                <a:extLst>
                  <a:ext uri="{FF2B5EF4-FFF2-40B4-BE49-F238E27FC236}">
                    <a16:creationId xmlns:a16="http://schemas.microsoft.com/office/drawing/2014/main" id="{98DE5FF1-51BF-9AA8-8968-0B1816372650}"/>
                  </a:ext>
                </a:extLst>
              </p:cNvPr>
              <p:cNvGrpSpPr/>
              <p:nvPr userDrawn="1"/>
            </p:nvGrpSpPr>
            <p:grpSpPr>
              <a:xfrm>
                <a:off x="-3386247" y="830871"/>
                <a:ext cx="139423" cy="109566"/>
                <a:chOff x="-2866744" y="827071"/>
                <a:chExt cx="168701" cy="132575"/>
              </a:xfrm>
            </p:grpSpPr>
            <p:grpSp>
              <p:nvGrpSpPr>
                <p:cNvPr id="206" name="Groep 205">
                  <a:extLst>
                    <a:ext uri="{FF2B5EF4-FFF2-40B4-BE49-F238E27FC236}">
                      <a16:creationId xmlns:a16="http://schemas.microsoft.com/office/drawing/2014/main" id="{2DE0D94E-E731-551C-4CFE-ADC2ABCF1FC2}"/>
                    </a:ext>
                  </a:extLst>
                </p:cNvPr>
                <p:cNvGrpSpPr/>
                <p:nvPr userDrawn="1"/>
              </p:nvGrpSpPr>
              <p:grpSpPr>
                <a:xfrm>
                  <a:off x="-2866744" y="827071"/>
                  <a:ext cx="168701" cy="132575"/>
                  <a:chOff x="-2866744" y="827071"/>
                  <a:chExt cx="168701" cy="132575"/>
                </a:xfrm>
              </p:grpSpPr>
              <p:cxnSp>
                <p:nvCxnSpPr>
                  <p:cNvPr id="208" name="Rechte verbindingslijn 207">
                    <a:extLst>
                      <a:ext uri="{FF2B5EF4-FFF2-40B4-BE49-F238E27FC236}">
                        <a16:creationId xmlns:a16="http://schemas.microsoft.com/office/drawing/2014/main" id="{D2073F5A-86B8-6639-AC38-2E7EA1EA16C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E377B5B8-30A8-D831-725E-C46AFD1CE11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3AF880A4-399A-DA8C-980D-B1F633DEA7B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EEEAEB14-BDC2-42FF-C6CD-EA7480DEA34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8BE0CA81-5F1A-D7A0-E710-CB5572E9F09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7" name="Pijl: rechts 206">
                  <a:extLst>
                    <a:ext uri="{FF2B5EF4-FFF2-40B4-BE49-F238E27FC236}">
                      <a16:creationId xmlns:a16="http://schemas.microsoft.com/office/drawing/2014/main" id="{A39FF231-D0E5-31E0-4C80-B2028B53C4E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6" name="Groep 175">
                <a:extLst>
                  <a:ext uri="{FF2B5EF4-FFF2-40B4-BE49-F238E27FC236}">
                    <a16:creationId xmlns:a16="http://schemas.microsoft.com/office/drawing/2014/main" id="{67EEDC70-661D-9E3D-4B21-0C4E498FF301}"/>
                  </a:ext>
                </a:extLst>
              </p:cNvPr>
              <p:cNvGrpSpPr/>
              <p:nvPr userDrawn="1"/>
            </p:nvGrpSpPr>
            <p:grpSpPr>
              <a:xfrm>
                <a:off x="-3605171" y="830871"/>
                <a:ext cx="139423" cy="109566"/>
                <a:chOff x="-2866744" y="518074"/>
                <a:chExt cx="168701" cy="132575"/>
              </a:xfrm>
            </p:grpSpPr>
            <p:grpSp>
              <p:nvGrpSpPr>
                <p:cNvPr id="199" name="Groep 198">
                  <a:extLst>
                    <a:ext uri="{FF2B5EF4-FFF2-40B4-BE49-F238E27FC236}">
                      <a16:creationId xmlns:a16="http://schemas.microsoft.com/office/drawing/2014/main" id="{8B7C603E-D2DE-F2AC-F599-9ECA324DD8E2}"/>
                    </a:ext>
                  </a:extLst>
                </p:cNvPr>
                <p:cNvGrpSpPr/>
                <p:nvPr userDrawn="1"/>
              </p:nvGrpSpPr>
              <p:grpSpPr>
                <a:xfrm>
                  <a:off x="-2866744" y="518074"/>
                  <a:ext cx="168701" cy="132575"/>
                  <a:chOff x="-2866744" y="518074"/>
                  <a:chExt cx="168701" cy="132575"/>
                </a:xfrm>
              </p:grpSpPr>
              <p:cxnSp>
                <p:nvCxnSpPr>
                  <p:cNvPr id="201" name="Rechte verbindingslijn 200">
                    <a:extLst>
                      <a:ext uri="{FF2B5EF4-FFF2-40B4-BE49-F238E27FC236}">
                        <a16:creationId xmlns:a16="http://schemas.microsoft.com/office/drawing/2014/main" id="{F18535F3-7017-5454-5788-9A2ABB07C14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C35855CB-F9C9-E5EA-B254-8DC615A9AB9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06B103DD-2C2E-F615-CBF7-847DADD0B2B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F2B3D384-3C5B-B33B-8821-5EAF3413FA4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09827505-CA61-13EA-901D-FEE495F4AA4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0" name="Pijl: rechts 199">
                  <a:extLst>
                    <a:ext uri="{FF2B5EF4-FFF2-40B4-BE49-F238E27FC236}">
                      <a16:creationId xmlns:a16="http://schemas.microsoft.com/office/drawing/2014/main" id="{61DD5A8C-DA3D-CBD4-BD2F-028869A1091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77" name="Rechte verbindingslijn 176">
                <a:extLst>
                  <a:ext uri="{FF2B5EF4-FFF2-40B4-BE49-F238E27FC236}">
                    <a16:creationId xmlns:a16="http://schemas.microsoft.com/office/drawing/2014/main" id="{B10A6CC7-0DB7-A57A-FDAA-8817FC857E1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8" name="Rechte verbindingslijn 177">
                <a:extLst>
                  <a:ext uri="{FF2B5EF4-FFF2-40B4-BE49-F238E27FC236}">
                    <a16:creationId xmlns:a16="http://schemas.microsoft.com/office/drawing/2014/main" id="{66E95622-8392-EB6F-79AF-6C0B694DAB6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9" name="Rechthoek 178">
                <a:extLst>
                  <a:ext uri="{FF2B5EF4-FFF2-40B4-BE49-F238E27FC236}">
                    <a16:creationId xmlns:a16="http://schemas.microsoft.com/office/drawing/2014/main" id="{CAE15093-A4F2-A80E-3092-0A97A64E6D1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80" name="Rechthoek 179">
                <a:extLst>
                  <a:ext uri="{FF2B5EF4-FFF2-40B4-BE49-F238E27FC236}">
                    <a16:creationId xmlns:a16="http://schemas.microsoft.com/office/drawing/2014/main" id="{5F5A0427-B816-0DF6-0EE2-EE0263A6319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81" name="Groep 180">
                <a:extLst>
                  <a:ext uri="{FF2B5EF4-FFF2-40B4-BE49-F238E27FC236}">
                    <a16:creationId xmlns:a16="http://schemas.microsoft.com/office/drawing/2014/main" id="{EA2D60F0-5A80-D5F9-3D25-4C2C2EEB6226}"/>
                  </a:ext>
                </a:extLst>
              </p:cNvPr>
              <p:cNvGrpSpPr/>
              <p:nvPr userDrawn="1"/>
            </p:nvGrpSpPr>
            <p:grpSpPr>
              <a:xfrm>
                <a:off x="-2916763" y="769168"/>
                <a:ext cx="268738" cy="248381"/>
                <a:chOff x="-2916763" y="769168"/>
                <a:chExt cx="268738" cy="248381"/>
              </a:xfrm>
            </p:grpSpPr>
            <p:sp>
              <p:nvSpPr>
                <p:cNvPr id="191" name="Rechthoek 190">
                  <a:extLst>
                    <a:ext uri="{FF2B5EF4-FFF2-40B4-BE49-F238E27FC236}">
                      <a16:creationId xmlns:a16="http://schemas.microsoft.com/office/drawing/2014/main" id="{C2111E8A-AA74-3B94-476C-DF32B8CA4E9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BB00871C-5BED-F3CD-563D-F5DB2EF0E0E9}"/>
                    </a:ext>
                  </a:extLst>
                </p:cNvPr>
                <p:cNvGrpSpPr/>
                <p:nvPr userDrawn="1"/>
              </p:nvGrpSpPr>
              <p:grpSpPr>
                <a:xfrm>
                  <a:off x="-2866744" y="827071"/>
                  <a:ext cx="168701" cy="132575"/>
                  <a:chOff x="-2866744" y="827071"/>
                  <a:chExt cx="168701" cy="132575"/>
                </a:xfrm>
              </p:grpSpPr>
              <p:cxnSp>
                <p:nvCxnSpPr>
                  <p:cNvPr id="194" name="Rechte verbindingslijn 193">
                    <a:extLst>
                      <a:ext uri="{FF2B5EF4-FFF2-40B4-BE49-F238E27FC236}">
                        <a16:creationId xmlns:a16="http://schemas.microsoft.com/office/drawing/2014/main" id="{DE35DC78-A696-CB0C-55B8-77C85CB557E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40A66E1-9D95-76C8-EB49-680845DCE23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937F2952-9D86-FE82-4EAE-E8380351A4F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0E5C5C74-058A-40DC-B216-67C750C296D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6E8A6ECE-8685-FB57-F8A6-DD84DB37B81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3" name="Pijl: rechts 192">
                  <a:extLst>
                    <a:ext uri="{FF2B5EF4-FFF2-40B4-BE49-F238E27FC236}">
                      <a16:creationId xmlns:a16="http://schemas.microsoft.com/office/drawing/2014/main" id="{64E1D537-A8BB-7DA7-88E5-F59C6C4BADB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89CAA20D-627D-CE9E-5812-D98321235C24}"/>
                  </a:ext>
                </a:extLst>
              </p:cNvPr>
              <p:cNvGrpSpPr/>
              <p:nvPr userDrawn="1"/>
            </p:nvGrpSpPr>
            <p:grpSpPr>
              <a:xfrm>
                <a:off x="-2916763" y="460171"/>
                <a:ext cx="268738" cy="248381"/>
                <a:chOff x="-2916763" y="460171"/>
                <a:chExt cx="268738" cy="248381"/>
              </a:xfrm>
            </p:grpSpPr>
            <p:sp>
              <p:nvSpPr>
                <p:cNvPr id="183" name="Rechthoek 182">
                  <a:extLst>
                    <a:ext uri="{FF2B5EF4-FFF2-40B4-BE49-F238E27FC236}">
                      <a16:creationId xmlns:a16="http://schemas.microsoft.com/office/drawing/2014/main" id="{6BFDA35B-B313-1748-6C79-52B4D0BA919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84" name="Groep 183">
                  <a:extLst>
                    <a:ext uri="{FF2B5EF4-FFF2-40B4-BE49-F238E27FC236}">
                      <a16:creationId xmlns:a16="http://schemas.microsoft.com/office/drawing/2014/main" id="{99A94827-E0E0-57AB-86FE-02AF8F01040C}"/>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0B01AEA6-05CF-3E12-AFC2-EA5E0CB63BE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C7069DFD-797C-408B-814B-9D41425C118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BD857525-BF12-1C00-D4F1-339D567A0FA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6C417AC3-B50B-0752-0686-00831701960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61C827D9-CED3-DD62-E1B2-EF4E120B62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CB1FE372-E547-9C5C-2C67-EC5DE8D5546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15" name="INSTRUCTIE">
            <a:extLst>
              <a:ext uri="{FF2B5EF4-FFF2-40B4-BE49-F238E27FC236}">
                <a16:creationId xmlns:a16="http://schemas.microsoft.com/office/drawing/2014/main" id="{C8E309C6-F88B-C28F-5153-F213746BBC15}"/>
              </a:ext>
            </a:extLst>
          </p:cNvPr>
          <p:cNvGrpSpPr/>
          <p:nvPr userDrawn="1"/>
        </p:nvGrpSpPr>
        <p:grpSpPr>
          <a:xfrm>
            <a:off x="12377595" y="0"/>
            <a:ext cx="3693386" cy="6857760"/>
            <a:chOff x="-3786437" y="0"/>
            <a:chExt cx="3693386" cy="6857760"/>
          </a:xfrm>
        </p:grpSpPr>
        <p:sp>
          <p:nvSpPr>
            <p:cNvPr id="216" name="Rechthoek 215">
              <a:extLst>
                <a:ext uri="{FF2B5EF4-FFF2-40B4-BE49-F238E27FC236}">
                  <a16:creationId xmlns:a16="http://schemas.microsoft.com/office/drawing/2014/main" id="{7FA9B384-AB23-D69E-68C7-5B355CB6743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17" name="INSTRUCTIE">
              <a:extLst>
                <a:ext uri="{FF2B5EF4-FFF2-40B4-BE49-F238E27FC236}">
                  <a16:creationId xmlns:a16="http://schemas.microsoft.com/office/drawing/2014/main" id="{1610B7D6-4DCD-6074-8A98-019524954C50}"/>
                </a:ext>
              </a:extLst>
            </p:cNvPr>
            <p:cNvGrpSpPr/>
            <p:nvPr userDrawn="1"/>
          </p:nvGrpSpPr>
          <p:grpSpPr>
            <a:xfrm>
              <a:off x="-3786165" y="0"/>
              <a:ext cx="3693114" cy="6177730"/>
              <a:chOff x="-3786165" y="0"/>
              <a:chExt cx="3693114" cy="6177730"/>
            </a:xfrm>
          </p:grpSpPr>
          <p:sp>
            <p:nvSpPr>
              <p:cNvPr id="218" name="Rechthoek 217">
                <a:extLst>
                  <a:ext uri="{FF2B5EF4-FFF2-40B4-BE49-F238E27FC236}">
                    <a16:creationId xmlns:a16="http://schemas.microsoft.com/office/drawing/2014/main" id="{F5B7322C-354D-B2B8-AC33-B1EECA608755}"/>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19" name="Ovaal 218">
                <a:extLst>
                  <a:ext uri="{FF2B5EF4-FFF2-40B4-BE49-F238E27FC236}">
                    <a16:creationId xmlns:a16="http://schemas.microsoft.com/office/drawing/2014/main" id="{673FC497-35F1-12F9-C052-AAC41D9164C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0" name="Rechthoek 219">
                <a:extLst>
                  <a:ext uri="{FF2B5EF4-FFF2-40B4-BE49-F238E27FC236}">
                    <a16:creationId xmlns:a16="http://schemas.microsoft.com/office/drawing/2014/main" id="{1FE95BB0-7D43-A749-51E0-1CAF7AB2FA4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1" name="Groep 220">
                <a:extLst>
                  <a:ext uri="{FF2B5EF4-FFF2-40B4-BE49-F238E27FC236}">
                    <a16:creationId xmlns:a16="http://schemas.microsoft.com/office/drawing/2014/main" id="{E3A4166A-623E-AF47-BB1C-F98758D03363}"/>
                  </a:ext>
                </a:extLst>
              </p:cNvPr>
              <p:cNvGrpSpPr/>
              <p:nvPr userDrawn="1"/>
            </p:nvGrpSpPr>
            <p:grpSpPr>
              <a:xfrm>
                <a:off x="-3316179" y="1231351"/>
                <a:ext cx="294789" cy="318834"/>
                <a:chOff x="14466489" y="1001522"/>
                <a:chExt cx="290627" cy="314333"/>
              </a:xfrm>
            </p:grpSpPr>
            <p:sp>
              <p:nvSpPr>
                <p:cNvPr id="275" name="Rechthoek 274">
                  <a:extLst>
                    <a:ext uri="{FF2B5EF4-FFF2-40B4-BE49-F238E27FC236}">
                      <a16:creationId xmlns:a16="http://schemas.microsoft.com/office/drawing/2014/main" id="{C60A207D-F65D-06C4-8AD1-6889011C974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6" name="Ovaal 275">
                  <a:extLst>
                    <a:ext uri="{FF2B5EF4-FFF2-40B4-BE49-F238E27FC236}">
                      <a16:creationId xmlns:a16="http://schemas.microsoft.com/office/drawing/2014/main" id="{C812F666-B6B2-2C4F-7948-470D852C8D9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7" name="Vrije vorm: vorm 276">
                  <a:extLst>
                    <a:ext uri="{FF2B5EF4-FFF2-40B4-BE49-F238E27FC236}">
                      <a16:creationId xmlns:a16="http://schemas.microsoft.com/office/drawing/2014/main" id="{AEA2F950-F1DD-D906-B3E4-7D1030EE229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8" name="Rechthoek: afgeronde hoeken 277">
                  <a:extLst>
                    <a:ext uri="{FF2B5EF4-FFF2-40B4-BE49-F238E27FC236}">
                      <a16:creationId xmlns:a16="http://schemas.microsoft.com/office/drawing/2014/main" id="{6CD05761-18B8-4C61-9E1B-3DFEADBC94A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79" name="Rechte verbindingslijn 278">
                  <a:extLst>
                    <a:ext uri="{FF2B5EF4-FFF2-40B4-BE49-F238E27FC236}">
                      <a16:creationId xmlns:a16="http://schemas.microsoft.com/office/drawing/2014/main" id="{AEEBBE83-B01D-F08D-8362-8E8FAB054E9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0" name="Rechte verbindingslijn 279">
                  <a:extLst>
                    <a:ext uri="{FF2B5EF4-FFF2-40B4-BE49-F238E27FC236}">
                      <a16:creationId xmlns:a16="http://schemas.microsoft.com/office/drawing/2014/main" id="{903E2CA3-3604-17B5-ED17-E14B0DE293F5}"/>
                    </a:ext>
                  </a:extLst>
                </p:cNvPr>
                <p:cNvCxnSpPr>
                  <a:cxnSpLocks/>
                  <a:stCxn id="27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2" name="Ovaal 221">
                <a:extLst>
                  <a:ext uri="{FF2B5EF4-FFF2-40B4-BE49-F238E27FC236}">
                    <a16:creationId xmlns:a16="http://schemas.microsoft.com/office/drawing/2014/main" id="{810EC469-AD23-E648-2FAF-987D3E8995D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3" name="Rechthoek 222">
                <a:extLst>
                  <a:ext uri="{FF2B5EF4-FFF2-40B4-BE49-F238E27FC236}">
                    <a16:creationId xmlns:a16="http://schemas.microsoft.com/office/drawing/2014/main" id="{84B29C90-307B-3932-36F4-2C360D20DB8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4" name="Groep 223">
                <a:extLst>
                  <a:ext uri="{FF2B5EF4-FFF2-40B4-BE49-F238E27FC236}">
                    <a16:creationId xmlns:a16="http://schemas.microsoft.com/office/drawing/2014/main" id="{F301368B-3D5B-7383-ACCF-359C37C87137}"/>
                  </a:ext>
                </a:extLst>
              </p:cNvPr>
              <p:cNvGrpSpPr/>
              <p:nvPr userDrawn="1"/>
            </p:nvGrpSpPr>
            <p:grpSpPr>
              <a:xfrm>
                <a:off x="-3311319" y="2164285"/>
                <a:ext cx="825500" cy="209550"/>
                <a:chOff x="13504624" y="2482850"/>
                <a:chExt cx="825500" cy="209550"/>
              </a:xfrm>
            </p:grpSpPr>
            <p:sp>
              <p:nvSpPr>
                <p:cNvPr id="272" name="Rechthoek 271">
                  <a:extLst>
                    <a:ext uri="{FF2B5EF4-FFF2-40B4-BE49-F238E27FC236}">
                      <a16:creationId xmlns:a16="http://schemas.microsoft.com/office/drawing/2014/main" id="{044D364C-0E5D-25AB-C1CE-4332C0AB82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73" name="Rechte verbindingslijn 272">
                  <a:extLst>
                    <a:ext uri="{FF2B5EF4-FFF2-40B4-BE49-F238E27FC236}">
                      <a16:creationId xmlns:a16="http://schemas.microsoft.com/office/drawing/2014/main" id="{47D54B12-4E95-DF64-72FB-8AC44EC131B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4" name="Gelijkbenige driehoek 273">
                  <a:extLst>
                    <a:ext uri="{FF2B5EF4-FFF2-40B4-BE49-F238E27FC236}">
                      <a16:creationId xmlns:a16="http://schemas.microsoft.com/office/drawing/2014/main" id="{AA8D0409-BA61-8D91-9E26-7B987895541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25" name="Ovaal 224">
                <a:extLst>
                  <a:ext uri="{FF2B5EF4-FFF2-40B4-BE49-F238E27FC236}">
                    <a16:creationId xmlns:a16="http://schemas.microsoft.com/office/drawing/2014/main" id="{2FF0624C-B08C-A7C7-382A-248E01F58A98}"/>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6" name="Rechthoek 225">
                <a:extLst>
                  <a:ext uri="{FF2B5EF4-FFF2-40B4-BE49-F238E27FC236}">
                    <a16:creationId xmlns:a16="http://schemas.microsoft.com/office/drawing/2014/main" id="{C51054FE-F81E-E339-11AA-4B84EA4DE5C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7" name="ICOON_info">
                <a:extLst>
                  <a:ext uri="{FF2B5EF4-FFF2-40B4-BE49-F238E27FC236}">
                    <a16:creationId xmlns:a16="http://schemas.microsoft.com/office/drawing/2014/main" id="{75A226C0-B159-9DA9-BCEF-5E98453DF9BE}"/>
                  </a:ext>
                </a:extLst>
              </p:cNvPr>
              <p:cNvGrpSpPr/>
              <p:nvPr userDrawn="1"/>
            </p:nvGrpSpPr>
            <p:grpSpPr>
              <a:xfrm>
                <a:off x="-376736" y="5894045"/>
                <a:ext cx="283685" cy="283685"/>
                <a:chOff x="-510741" y="5913713"/>
                <a:chExt cx="267555" cy="267555"/>
              </a:xfrm>
            </p:grpSpPr>
            <p:sp>
              <p:nvSpPr>
                <p:cNvPr id="270" name="Ovaal 269">
                  <a:extLst>
                    <a:ext uri="{FF2B5EF4-FFF2-40B4-BE49-F238E27FC236}">
                      <a16:creationId xmlns:a16="http://schemas.microsoft.com/office/drawing/2014/main" id="{32287442-D05D-EDC2-EEF1-9C238E7EF74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1" name="Graphic 163" descr="Informatie">
                  <a:extLst>
                    <a:ext uri="{FF2B5EF4-FFF2-40B4-BE49-F238E27FC236}">
                      <a16:creationId xmlns:a16="http://schemas.microsoft.com/office/drawing/2014/main" id="{FD5C3E8C-CD16-4135-204C-267E59849E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28" name="Ovaal 227">
                <a:extLst>
                  <a:ext uri="{FF2B5EF4-FFF2-40B4-BE49-F238E27FC236}">
                    <a16:creationId xmlns:a16="http://schemas.microsoft.com/office/drawing/2014/main" id="{3366EBFE-27EF-D13A-7401-CA58057A7F6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9" name="Rechthoek 228">
                <a:extLst>
                  <a:ext uri="{FF2B5EF4-FFF2-40B4-BE49-F238E27FC236}">
                    <a16:creationId xmlns:a16="http://schemas.microsoft.com/office/drawing/2014/main" id="{2BA5979A-E55F-578E-A10A-8877EB0AAB2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30" name="Groep 229">
                <a:extLst>
                  <a:ext uri="{FF2B5EF4-FFF2-40B4-BE49-F238E27FC236}">
                    <a16:creationId xmlns:a16="http://schemas.microsoft.com/office/drawing/2014/main" id="{FF2608A1-2313-48E2-884C-2613BC02E8AB}"/>
                  </a:ext>
                </a:extLst>
              </p:cNvPr>
              <p:cNvGrpSpPr/>
              <p:nvPr userDrawn="1"/>
            </p:nvGrpSpPr>
            <p:grpSpPr>
              <a:xfrm>
                <a:off x="-3408294" y="5236167"/>
                <a:ext cx="622283" cy="612919"/>
                <a:chOff x="12617641" y="3403239"/>
                <a:chExt cx="752963" cy="741634"/>
              </a:xfrm>
            </p:grpSpPr>
            <p:grpSp>
              <p:nvGrpSpPr>
                <p:cNvPr id="254" name="Groep 253">
                  <a:extLst>
                    <a:ext uri="{FF2B5EF4-FFF2-40B4-BE49-F238E27FC236}">
                      <a16:creationId xmlns:a16="http://schemas.microsoft.com/office/drawing/2014/main" id="{09020D67-73DA-BE0C-DA95-AE0273C2096A}"/>
                    </a:ext>
                  </a:extLst>
                </p:cNvPr>
                <p:cNvGrpSpPr/>
                <p:nvPr userDrawn="1"/>
              </p:nvGrpSpPr>
              <p:grpSpPr>
                <a:xfrm>
                  <a:off x="12771550" y="3403239"/>
                  <a:ext cx="467156" cy="448491"/>
                  <a:chOff x="12782177" y="3403239"/>
                  <a:chExt cx="467156" cy="448491"/>
                </a:xfrm>
              </p:grpSpPr>
              <p:grpSp>
                <p:nvGrpSpPr>
                  <p:cNvPr id="257" name="Groep 256">
                    <a:extLst>
                      <a:ext uri="{FF2B5EF4-FFF2-40B4-BE49-F238E27FC236}">
                        <a16:creationId xmlns:a16="http://schemas.microsoft.com/office/drawing/2014/main" id="{5C73E28F-C557-4A00-B1CD-DC107B0D84BA}"/>
                      </a:ext>
                    </a:extLst>
                  </p:cNvPr>
                  <p:cNvGrpSpPr/>
                  <p:nvPr userDrawn="1"/>
                </p:nvGrpSpPr>
                <p:grpSpPr>
                  <a:xfrm>
                    <a:off x="12782177" y="3403239"/>
                    <a:ext cx="412972" cy="396132"/>
                    <a:chOff x="13554906" y="3320109"/>
                    <a:chExt cx="443912" cy="425811"/>
                  </a:xfrm>
                </p:grpSpPr>
                <p:grpSp>
                  <p:nvGrpSpPr>
                    <p:cNvPr id="264" name="Groep 263">
                      <a:extLst>
                        <a:ext uri="{FF2B5EF4-FFF2-40B4-BE49-F238E27FC236}">
                          <a16:creationId xmlns:a16="http://schemas.microsoft.com/office/drawing/2014/main" id="{35E3A7B4-9588-3E23-CAD4-716B3086D10C}"/>
                        </a:ext>
                      </a:extLst>
                    </p:cNvPr>
                    <p:cNvGrpSpPr/>
                    <p:nvPr userDrawn="1"/>
                  </p:nvGrpSpPr>
                  <p:grpSpPr>
                    <a:xfrm>
                      <a:off x="13554906" y="3320109"/>
                      <a:ext cx="443912" cy="425811"/>
                      <a:chOff x="12909684" y="1276143"/>
                      <a:chExt cx="443912" cy="425811"/>
                    </a:xfrm>
                  </p:grpSpPr>
                  <p:sp>
                    <p:nvSpPr>
                      <p:cNvPr id="267" name="Rechthoek 266">
                        <a:extLst>
                          <a:ext uri="{FF2B5EF4-FFF2-40B4-BE49-F238E27FC236}">
                            <a16:creationId xmlns:a16="http://schemas.microsoft.com/office/drawing/2014/main" id="{CFE40B8C-7D1B-3B3F-154B-DF5B0DD0963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8" name="Rechthoek 267">
                        <a:extLst>
                          <a:ext uri="{FF2B5EF4-FFF2-40B4-BE49-F238E27FC236}">
                            <a16:creationId xmlns:a16="http://schemas.microsoft.com/office/drawing/2014/main" id="{5D0AB347-72BA-BFDF-284A-6BEB596A2BE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9" name="Ovaal 268">
                        <a:extLst>
                          <a:ext uri="{FF2B5EF4-FFF2-40B4-BE49-F238E27FC236}">
                            <a16:creationId xmlns:a16="http://schemas.microsoft.com/office/drawing/2014/main" id="{A2A8757F-6BE0-0EE4-B548-3511DFEB2A1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65" name="Afbeelding 264">
                      <a:extLst>
                        <a:ext uri="{FF2B5EF4-FFF2-40B4-BE49-F238E27FC236}">
                          <a16:creationId xmlns:a16="http://schemas.microsoft.com/office/drawing/2014/main" id="{26398243-3B75-581F-EADB-949D75501B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66" name="Afbeelding 265">
                      <a:extLst>
                        <a:ext uri="{FF2B5EF4-FFF2-40B4-BE49-F238E27FC236}">
                          <a16:creationId xmlns:a16="http://schemas.microsoft.com/office/drawing/2014/main" id="{434D9C8B-5C2F-2394-EE5C-13503D5AAE1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58" name="Groep 257">
                    <a:extLst>
                      <a:ext uri="{FF2B5EF4-FFF2-40B4-BE49-F238E27FC236}">
                        <a16:creationId xmlns:a16="http://schemas.microsoft.com/office/drawing/2014/main" id="{66ABFA77-7D30-F976-F3AC-6052A5929045}"/>
                      </a:ext>
                    </a:extLst>
                  </p:cNvPr>
                  <p:cNvGrpSpPr/>
                  <p:nvPr userDrawn="1"/>
                </p:nvGrpSpPr>
                <p:grpSpPr>
                  <a:xfrm>
                    <a:off x="13103513" y="3705268"/>
                    <a:ext cx="145820" cy="146462"/>
                    <a:chOff x="13096169" y="3602278"/>
                    <a:chExt cx="145820" cy="146462"/>
                  </a:xfrm>
                </p:grpSpPr>
                <p:sp>
                  <p:nvSpPr>
                    <p:cNvPr id="262" name="Rechthoek 261">
                      <a:extLst>
                        <a:ext uri="{FF2B5EF4-FFF2-40B4-BE49-F238E27FC236}">
                          <a16:creationId xmlns:a16="http://schemas.microsoft.com/office/drawing/2014/main" id="{60FADE05-5D79-0DA1-9593-92D3293CDB5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3" name="Rechthoek 262">
                      <a:extLst>
                        <a:ext uri="{FF2B5EF4-FFF2-40B4-BE49-F238E27FC236}">
                          <a16:creationId xmlns:a16="http://schemas.microsoft.com/office/drawing/2014/main" id="{4D4A9D31-444A-E2B1-73C5-2B5042B693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9" name="Groep 258">
                    <a:extLst>
                      <a:ext uri="{FF2B5EF4-FFF2-40B4-BE49-F238E27FC236}">
                        <a16:creationId xmlns:a16="http://schemas.microsoft.com/office/drawing/2014/main" id="{3EC00A56-9B32-25F3-0BBD-83F4C48D1ACC}"/>
                      </a:ext>
                    </a:extLst>
                  </p:cNvPr>
                  <p:cNvGrpSpPr/>
                  <p:nvPr userDrawn="1"/>
                </p:nvGrpSpPr>
                <p:grpSpPr>
                  <a:xfrm rot="10800000">
                    <a:off x="13061402" y="3665637"/>
                    <a:ext cx="145820" cy="146462"/>
                    <a:chOff x="13096169" y="3602278"/>
                    <a:chExt cx="145820" cy="146462"/>
                  </a:xfrm>
                </p:grpSpPr>
                <p:sp>
                  <p:nvSpPr>
                    <p:cNvPr id="260" name="Rechthoek 259">
                      <a:extLst>
                        <a:ext uri="{FF2B5EF4-FFF2-40B4-BE49-F238E27FC236}">
                          <a16:creationId xmlns:a16="http://schemas.microsoft.com/office/drawing/2014/main" id="{EC43E941-CEC3-DCCD-ED53-0A9B9178260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1" name="Rechthoek 260">
                      <a:extLst>
                        <a:ext uri="{FF2B5EF4-FFF2-40B4-BE49-F238E27FC236}">
                          <a16:creationId xmlns:a16="http://schemas.microsoft.com/office/drawing/2014/main" id="{591B445E-CD67-CB9F-DC69-9C465819A3F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55" name="Rechthoek 254">
                  <a:extLst>
                    <a:ext uri="{FF2B5EF4-FFF2-40B4-BE49-F238E27FC236}">
                      <a16:creationId xmlns:a16="http://schemas.microsoft.com/office/drawing/2014/main" id="{AF29ED6C-4747-0720-EE17-A91C6E66ABE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56" name="Gelijkbenige driehoek 255">
                  <a:extLst>
                    <a:ext uri="{FF2B5EF4-FFF2-40B4-BE49-F238E27FC236}">
                      <a16:creationId xmlns:a16="http://schemas.microsoft.com/office/drawing/2014/main" id="{2EEEFEF7-6193-B10F-5A05-4EA8B10B886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31" name="Rechthoek 230">
                <a:extLst>
                  <a:ext uri="{FF2B5EF4-FFF2-40B4-BE49-F238E27FC236}">
                    <a16:creationId xmlns:a16="http://schemas.microsoft.com/office/drawing/2014/main" id="{E6DE430C-4BF2-4AAE-4D8B-7996D9844CA4}"/>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24E43093-D8EE-4A44-98A4-89209862267C}"/>
                  </a:ext>
                </a:extLst>
              </p:cNvPr>
              <p:cNvGrpSpPr/>
              <p:nvPr userDrawn="1"/>
            </p:nvGrpSpPr>
            <p:grpSpPr>
              <a:xfrm>
                <a:off x="-2485819" y="3399207"/>
                <a:ext cx="1222990" cy="563933"/>
                <a:chOff x="-2485819" y="3399207"/>
                <a:chExt cx="1222990" cy="563933"/>
              </a:xfrm>
            </p:grpSpPr>
            <p:sp>
              <p:nvSpPr>
                <p:cNvPr id="233" name="Rechthoek 232">
                  <a:extLst>
                    <a:ext uri="{FF2B5EF4-FFF2-40B4-BE49-F238E27FC236}">
                      <a16:creationId xmlns:a16="http://schemas.microsoft.com/office/drawing/2014/main" id="{51DE8D87-E82E-8B1B-A530-0EB8FCA9E02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34" name="Rechthoek 233">
                  <a:extLst>
                    <a:ext uri="{FF2B5EF4-FFF2-40B4-BE49-F238E27FC236}">
                      <a16:creationId xmlns:a16="http://schemas.microsoft.com/office/drawing/2014/main" id="{06076124-E5DE-F2CD-E6D4-D1D532EE6CB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5" name="Groep 234">
                  <a:extLst>
                    <a:ext uri="{FF2B5EF4-FFF2-40B4-BE49-F238E27FC236}">
                      <a16:creationId xmlns:a16="http://schemas.microsoft.com/office/drawing/2014/main" id="{819DB041-A317-0EB3-1E0F-4176ADD69F3F}"/>
                    </a:ext>
                  </a:extLst>
                </p:cNvPr>
                <p:cNvGrpSpPr/>
                <p:nvPr userDrawn="1"/>
              </p:nvGrpSpPr>
              <p:grpSpPr>
                <a:xfrm>
                  <a:off x="-2403869" y="3460544"/>
                  <a:ext cx="155951" cy="131922"/>
                  <a:chOff x="12968836" y="3354170"/>
                  <a:chExt cx="404806" cy="342433"/>
                </a:xfrm>
              </p:grpSpPr>
              <p:sp>
                <p:nvSpPr>
                  <p:cNvPr id="248" name="Rechthoek: afgeronde hoeken 247">
                    <a:extLst>
                      <a:ext uri="{FF2B5EF4-FFF2-40B4-BE49-F238E27FC236}">
                        <a16:creationId xmlns:a16="http://schemas.microsoft.com/office/drawing/2014/main" id="{CEF90FBE-90F0-F072-2ADF-762A1397A7E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36723098-E51D-2EE0-2026-2E233774DE5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E58E6021-896B-1B77-5AFE-77AE64838FE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25034058-D832-C9FC-364D-D3FAD99CFCC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2E19F3AA-9DA7-A45F-EEE7-2ED9749EC5C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239119C1-AD2C-BE63-3C7C-50A5B8F4ADE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9AE0F1A1-AD2A-476F-91D1-14015F83E0C7}"/>
                    </a:ext>
                  </a:extLst>
                </p:cNvPr>
                <p:cNvGrpSpPr/>
                <p:nvPr userDrawn="1"/>
              </p:nvGrpSpPr>
              <p:grpSpPr>
                <a:xfrm>
                  <a:off x="-2423424" y="3690208"/>
                  <a:ext cx="166739" cy="218963"/>
                  <a:chOff x="12940828" y="3950597"/>
                  <a:chExt cx="432813" cy="568367"/>
                </a:xfrm>
              </p:grpSpPr>
              <p:grpSp>
                <p:nvGrpSpPr>
                  <p:cNvPr id="240" name="Groep 239">
                    <a:extLst>
                      <a:ext uri="{FF2B5EF4-FFF2-40B4-BE49-F238E27FC236}">
                        <a16:creationId xmlns:a16="http://schemas.microsoft.com/office/drawing/2014/main" id="{BF1BB84F-F7BC-ABEF-813E-CF03D02F7FA8}"/>
                      </a:ext>
                    </a:extLst>
                  </p:cNvPr>
                  <p:cNvGrpSpPr/>
                  <p:nvPr userDrawn="1"/>
                </p:nvGrpSpPr>
                <p:grpSpPr>
                  <a:xfrm>
                    <a:off x="13000382" y="4006891"/>
                    <a:ext cx="373259" cy="315747"/>
                    <a:chOff x="12968836" y="3354170"/>
                    <a:chExt cx="404806" cy="342433"/>
                  </a:xfrm>
                </p:grpSpPr>
                <p:sp>
                  <p:nvSpPr>
                    <p:cNvPr id="242" name="Rechthoek: afgeronde hoeken 241">
                      <a:extLst>
                        <a:ext uri="{FF2B5EF4-FFF2-40B4-BE49-F238E27FC236}">
                          <a16:creationId xmlns:a16="http://schemas.microsoft.com/office/drawing/2014/main" id="{055B6FB4-3BE3-18EA-3AA6-6CD5AE9FED2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AFBD84D1-F102-1983-4641-476CF2726C2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5A000B29-B66A-955D-B91C-5F86F850915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D00B239F-B52A-580B-8AA8-43CD78C9E3E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6" name="Rechthoek 245">
                      <a:extLst>
                        <a:ext uri="{FF2B5EF4-FFF2-40B4-BE49-F238E27FC236}">
                          <a16:creationId xmlns:a16="http://schemas.microsoft.com/office/drawing/2014/main" id="{372A094E-01B9-16B5-B6BF-ED386C53ADE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E602ED54-787F-E2FD-3FD3-72AC0C2ACE1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1" name="Boog 240">
                    <a:extLst>
                      <a:ext uri="{FF2B5EF4-FFF2-40B4-BE49-F238E27FC236}">
                        <a16:creationId xmlns:a16="http://schemas.microsoft.com/office/drawing/2014/main" id="{6BB0C44A-C16A-FD2A-B002-88A59CBB9944}"/>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37" name="Tekstvak 236">
                  <a:extLst>
                    <a:ext uri="{FF2B5EF4-FFF2-40B4-BE49-F238E27FC236}">
                      <a16:creationId xmlns:a16="http://schemas.microsoft.com/office/drawing/2014/main" id="{417874E2-0E46-08C3-4EF6-55C620189D0E}"/>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238" name="Tekstvak 237">
                  <a:extLst>
                    <a:ext uri="{FF2B5EF4-FFF2-40B4-BE49-F238E27FC236}">
                      <a16:creationId xmlns:a16="http://schemas.microsoft.com/office/drawing/2014/main" id="{2B40B039-6C2C-A012-AA11-F8B005482B7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239" name="Vrije vorm: vorm 238">
                  <a:extLst>
                    <a:ext uri="{FF2B5EF4-FFF2-40B4-BE49-F238E27FC236}">
                      <a16:creationId xmlns:a16="http://schemas.microsoft.com/office/drawing/2014/main" id="{AED60D3B-69B5-7F0A-130B-CC62C153392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7" name="Tijdelijke aanduiding voor tekst 10">
            <a:extLst>
              <a:ext uri="{FF2B5EF4-FFF2-40B4-BE49-F238E27FC236}">
                <a16:creationId xmlns:a16="http://schemas.microsoft.com/office/drawing/2014/main" id="{1510DAB0-F48A-1AA8-7348-413CE9224F4F}"/>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30069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AFBEELDING (L)">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0F1C7D38-9217-8823-3DCB-9FCE4D018F53}"/>
              </a:ext>
            </a:extLst>
          </p:cNvPr>
          <p:cNvSpPr>
            <a:spLocks noGrp="1"/>
          </p:cNvSpPr>
          <p:nvPr>
            <p:ph type="pic" sz="quarter" idx="14" hasCustomPrompt="1"/>
          </p:nvPr>
        </p:nvSpPr>
        <p:spPr>
          <a:xfrm>
            <a:off x="4727936" y="0"/>
            <a:ext cx="7464062" cy="6858000"/>
          </a:xfrm>
          <a:custGeom>
            <a:avLst/>
            <a:gdLst>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3783166 w 7464062"/>
              <a:gd name="connsiteY10" fmla="*/ 6858000 h 6858000"/>
              <a:gd name="connsiteX11" fmla="*/ 3564122 w 7464062"/>
              <a:gd name="connsiteY11" fmla="*/ 6858000 h 6858000"/>
              <a:gd name="connsiteX12" fmla="*/ 3510778 w 7464062"/>
              <a:gd name="connsiteY12" fmla="*/ 6858000 h 6858000"/>
              <a:gd name="connsiteX13" fmla="*/ 3338086 w 7464062"/>
              <a:gd name="connsiteY13" fmla="*/ 6858000 h 6858000"/>
              <a:gd name="connsiteX14" fmla="*/ 1385106 w 7464062"/>
              <a:gd name="connsiteY14" fmla="*/ 6858000 h 6858000"/>
              <a:gd name="connsiteX15" fmla="*/ 272388 w 7464062"/>
              <a:gd name="connsiteY15" fmla="*/ 6858000 h 6858000"/>
              <a:gd name="connsiteX16" fmla="*/ 0 w 7464062"/>
              <a:gd name="connsiteY16" fmla="*/ 6585612 h 6858000"/>
              <a:gd name="connsiteX17" fmla="*/ 0 w 7464062"/>
              <a:gd name="connsiteY17" fmla="*/ 272388 h 6858000"/>
              <a:gd name="connsiteX18" fmla="*/ 272388 w 7464062"/>
              <a:gd name="connsiteY18"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3783166 w 7464062"/>
              <a:gd name="connsiteY10" fmla="*/ 6858000 h 6858000"/>
              <a:gd name="connsiteX11" fmla="*/ 3564122 w 7464062"/>
              <a:gd name="connsiteY11" fmla="*/ 6858000 h 6858000"/>
              <a:gd name="connsiteX12" fmla="*/ 3510778 w 7464062"/>
              <a:gd name="connsiteY12" fmla="*/ 6858000 h 6858000"/>
              <a:gd name="connsiteX13" fmla="*/ 3338086 w 7464062"/>
              <a:gd name="connsiteY13" fmla="*/ 6858000 h 6858000"/>
              <a:gd name="connsiteX14" fmla="*/ 272388 w 7464062"/>
              <a:gd name="connsiteY14" fmla="*/ 6858000 h 6858000"/>
              <a:gd name="connsiteX15" fmla="*/ 0 w 7464062"/>
              <a:gd name="connsiteY15" fmla="*/ 6585612 h 6858000"/>
              <a:gd name="connsiteX16" fmla="*/ 0 w 7464062"/>
              <a:gd name="connsiteY16" fmla="*/ 272388 h 6858000"/>
              <a:gd name="connsiteX17" fmla="*/ 272388 w 7464062"/>
              <a:gd name="connsiteY17"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3564122 w 7464062"/>
              <a:gd name="connsiteY10" fmla="*/ 6858000 h 6858000"/>
              <a:gd name="connsiteX11" fmla="*/ 3510778 w 7464062"/>
              <a:gd name="connsiteY11" fmla="*/ 6858000 h 6858000"/>
              <a:gd name="connsiteX12" fmla="*/ 3338086 w 7464062"/>
              <a:gd name="connsiteY12" fmla="*/ 6858000 h 6858000"/>
              <a:gd name="connsiteX13" fmla="*/ 272388 w 7464062"/>
              <a:gd name="connsiteY13" fmla="*/ 6858000 h 6858000"/>
              <a:gd name="connsiteX14" fmla="*/ 0 w 7464062"/>
              <a:gd name="connsiteY14" fmla="*/ 6585612 h 6858000"/>
              <a:gd name="connsiteX15" fmla="*/ 0 w 7464062"/>
              <a:gd name="connsiteY15" fmla="*/ 272388 h 6858000"/>
              <a:gd name="connsiteX16" fmla="*/ 272388 w 7464062"/>
              <a:gd name="connsiteY16"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3564122 w 7464062"/>
              <a:gd name="connsiteY10" fmla="*/ 6858000 h 6858000"/>
              <a:gd name="connsiteX11" fmla="*/ 3338086 w 7464062"/>
              <a:gd name="connsiteY11" fmla="*/ 6858000 h 6858000"/>
              <a:gd name="connsiteX12" fmla="*/ 272388 w 7464062"/>
              <a:gd name="connsiteY12" fmla="*/ 6858000 h 6858000"/>
              <a:gd name="connsiteX13" fmla="*/ 0 w 7464062"/>
              <a:gd name="connsiteY13" fmla="*/ 6585612 h 6858000"/>
              <a:gd name="connsiteX14" fmla="*/ 0 w 7464062"/>
              <a:gd name="connsiteY14" fmla="*/ 272388 h 6858000"/>
              <a:gd name="connsiteX15" fmla="*/ 272388 w 7464062"/>
              <a:gd name="connsiteY15"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3564122 w 7464062"/>
              <a:gd name="connsiteY10" fmla="*/ 6858000 h 6858000"/>
              <a:gd name="connsiteX11" fmla="*/ 272388 w 7464062"/>
              <a:gd name="connsiteY11" fmla="*/ 6858000 h 6858000"/>
              <a:gd name="connsiteX12" fmla="*/ 0 w 7464062"/>
              <a:gd name="connsiteY12" fmla="*/ 6585612 h 6858000"/>
              <a:gd name="connsiteX13" fmla="*/ 0 w 7464062"/>
              <a:gd name="connsiteY13" fmla="*/ 272388 h 6858000"/>
              <a:gd name="connsiteX14" fmla="*/ 272388 w 7464062"/>
              <a:gd name="connsiteY14"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5864242 w 7464062"/>
              <a:gd name="connsiteY9" fmla="*/ 6858000 h 6858000"/>
              <a:gd name="connsiteX10" fmla="*/ 272388 w 7464062"/>
              <a:gd name="connsiteY10" fmla="*/ 6858000 h 6858000"/>
              <a:gd name="connsiteX11" fmla="*/ 0 w 7464062"/>
              <a:gd name="connsiteY11" fmla="*/ 6585612 h 6858000"/>
              <a:gd name="connsiteX12" fmla="*/ 0 w 7464062"/>
              <a:gd name="connsiteY12" fmla="*/ 272388 h 6858000"/>
              <a:gd name="connsiteX13" fmla="*/ 272388 w 7464062"/>
              <a:gd name="connsiteY13"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5864242 w 7464062"/>
              <a:gd name="connsiteY6" fmla="*/ 0 h 6858000"/>
              <a:gd name="connsiteX7" fmla="*/ 7464062 w 7464062"/>
              <a:gd name="connsiteY7" fmla="*/ 0 h 6858000"/>
              <a:gd name="connsiteX8" fmla="*/ 7464062 w 7464062"/>
              <a:gd name="connsiteY8" fmla="*/ 6858000 h 6858000"/>
              <a:gd name="connsiteX9" fmla="*/ 272388 w 7464062"/>
              <a:gd name="connsiteY9" fmla="*/ 6858000 h 6858000"/>
              <a:gd name="connsiteX10" fmla="*/ 0 w 7464062"/>
              <a:gd name="connsiteY10" fmla="*/ 6585612 h 6858000"/>
              <a:gd name="connsiteX11" fmla="*/ 0 w 7464062"/>
              <a:gd name="connsiteY11" fmla="*/ 272388 h 6858000"/>
              <a:gd name="connsiteX12" fmla="*/ 272388 w 7464062"/>
              <a:gd name="connsiteY12"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564122 w 7464062"/>
              <a:gd name="connsiteY4" fmla="*/ 0 h 6858000"/>
              <a:gd name="connsiteX5" fmla="*/ 3783166 w 7464062"/>
              <a:gd name="connsiteY5" fmla="*/ 0 h 6858000"/>
              <a:gd name="connsiteX6" fmla="*/ 7464062 w 7464062"/>
              <a:gd name="connsiteY6" fmla="*/ 0 h 6858000"/>
              <a:gd name="connsiteX7" fmla="*/ 7464062 w 7464062"/>
              <a:gd name="connsiteY7" fmla="*/ 6858000 h 6858000"/>
              <a:gd name="connsiteX8" fmla="*/ 272388 w 7464062"/>
              <a:gd name="connsiteY8" fmla="*/ 6858000 h 6858000"/>
              <a:gd name="connsiteX9" fmla="*/ 0 w 7464062"/>
              <a:gd name="connsiteY9" fmla="*/ 6585612 h 6858000"/>
              <a:gd name="connsiteX10" fmla="*/ 0 w 7464062"/>
              <a:gd name="connsiteY10" fmla="*/ 272388 h 6858000"/>
              <a:gd name="connsiteX11" fmla="*/ 272388 w 7464062"/>
              <a:gd name="connsiteY11"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3783166 w 7464062"/>
              <a:gd name="connsiteY4" fmla="*/ 0 h 6858000"/>
              <a:gd name="connsiteX5" fmla="*/ 7464062 w 7464062"/>
              <a:gd name="connsiteY5" fmla="*/ 0 h 6858000"/>
              <a:gd name="connsiteX6" fmla="*/ 7464062 w 7464062"/>
              <a:gd name="connsiteY6" fmla="*/ 6858000 h 6858000"/>
              <a:gd name="connsiteX7" fmla="*/ 272388 w 7464062"/>
              <a:gd name="connsiteY7" fmla="*/ 6858000 h 6858000"/>
              <a:gd name="connsiteX8" fmla="*/ 0 w 7464062"/>
              <a:gd name="connsiteY8" fmla="*/ 6585612 h 6858000"/>
              <a:gd name="connsiteX9" fmla="*/ 0 w 7464062"/>
              <a:gd name="connsiteY9" fmla="*/ 272388 h 6858000"/>
              <a:gd name="connsiteX10" fmla="*/ 272388 w 7464062"/>
              <a:gd name="connsiteY10" fmla="*/ 0 h 6858000"/>
              <a:gd name="connsiteX0" fmla="*/ 272388 w 7464062"/>
              <a:gd name="connsiteY0" fmla="*/ 0 h 6858000"/>
              <a:gd name="connsiteX1" fmla="*/ 1385106 w 7464062"/>
              <a:gd name="connsiteY1" fmla="*/ 0 h 6858000"/>
              <a:gd name="connsiteX2" fmla="*/ 3338086 w 7464062"/>
              <a:gd name="connsiteY2" fmla="*/ 0 h 6858000"/>
              <a:gd name="connsiteX3" fmla="*/ 3510778 w 7464062"/>
              <a:gd name="connsiteY3" fmla="*/ 0 h 6858000"/>
              <a:gd name="connsiteX4" fmla="*/ 7464062 w 7464062"/>
              <a:gd name="connsiteY4" fmla="*/ 0 h 6858000"/>
              <a:gd name="connsiteX5" fmla="*/ 7464062 w 7464062"/>
              <a:gd name="connsiteY5" fmla="*/ 6858000 h 6858000"/>
              <a:gd name="connsiteX6" fmla="*/ 272388 w 7464062"/>
              <a:gd name="connsiteY6" fmla="*/ 6858000 h 6858000"/>
              <a:gd name="connsiteX7" fmla="*/ 0 w 7464062"/>
              <a:gd name="connsiteY7" fmla="*/ 6585612 h 6858000"/>
              <a:gd name="connsiteX8" fmla="*/ 0 w 7464062"/>
              <a:gd name="connsiteY8" fmla="*/ 272388 h 6858000"/>
              <a:gd name="connsiteX9" fmla="*/ 272388 w 7464062"/>
              <a:gd name="connsiteY9" fmla="*/ 0 h 6858000"/>
              <a:gd name="connsiteX0" fmla="*/ 272388 w 7464062"/>
              <a:gd name="connsiteY0" fmla="*/ 0 h 6858000"/>
              <a:gd name="connsiteX1" fmla="*/ 1385106 w 7464062"/>
              <a:gd name="connsiteY1" fmla="*/ 0 h 6858000"/>
              <a:gd name="connsiteX2" fmla="*/ 3338086 w 7464062"/>
              <a:gd name="connsiteY2" fmla="*/ 0 h 6858000"/>
              <a:gd name="connsiteX3" fmla="*/ 7464062 w 7464062"/>
              <a:gd name="connsiteY3" fmla="*/ 0 h 6858000"/>
              <a:gd name="connsiteX4" fmla="*/ 7464062 w 7464062"/>
              <a:gd name="connsiteY4" fmla="*/ 6858000 h 6858000"/>
              <a:gd name="connsiteX5" fmla="*/ 272388 w 7464062"/>
              <a:gd name="connsiteY5" fmla="*/ 6858000 h 6858000"/>
              <a:gd name="connsiteX6" fmla="*/ 0 w 7464062"/>
              <a:gd name="connsiteY6" fmla="*/ 6585612 h 6858000"/>
              <a:gd name="connsiteX7" fmla="*/ 0 w 7464062"/>
              <a:gd name="connsiteY7" fmla="*/ 272388 h 6858000"/>
              <a:gd name="connsiteX8" fmla="*/ 272388 w 7464062"/>
              <a:gd name="connsiteY8" fmla="*/ 0 h 6858000"/>
              <a:gd name="connsiteX0" fmla="*/ 272388 w 7464062"/>
              <a:gd name="connsiteY0" fmla="*/ 0 h 6858000"/>
              <a:gd name="connsiteX1" fmla="*/ 1385106 w 7464062"/>
              <a:gd name="connsiteY1" fmla="*/ 0 h 6858000"/>
              <a:gd name="connsiteX2" fmla="*/ 7464062 w 7464062"/>
              <a:gd name="connsiteY2" fmla="*/ 0 h 6858000"/>
              <a:gd name="connsiteX3" fmla="*/ 7464062 w 7464062"/>
              <a:gd name="connsiteY3" fmla="*/ 6858000 h 6858000"/>
              <a:gd name="connsiteX4" fmla="*/ 272388 w 7464062"/>
              <a:gd name="connsiteY4" fmla="*/ 6858000 h 6858000"/>
              <a:gd name="connsiteX5" fmla="*/ 0 w 7464062"/>
              <a:gd name="connsiteY5" fmla="*/ 6585612 h 6858000"/>
              <a:gd name="connsiteX6" fmla="*/ 0 w 7464062"/>
              <a:gd name="connsiteY6" fmla="*/ 272388 h 6858000"/>
              <a:gd name="connsiteX7" fmla="*/ 272388 w 7464062"/>
              <a:gd name="connsiteY7" fmla="*/ 0 h 6858000"/>
              <a:gd name="connsiteX0" fmla="*/ 272388 w 7464062"/>
              <a:gd name="connsiteY0" fmla="*/ 0 h 6858000"/>
              <a:gd name="connsiteX1" fmla="*/ 7464062 w 7464062"/>
              <a:gd name="connsiteY1" fmla="*/ 0 h 6858000"/>
              <a:gd name="connsiteX2" fmla="*/ 7464062 w 7464062"/>
              <a:gd name="connsiteY2" fmla="*/ 6858000 h 6858000"/>
              <a:gd name="connsiteX3" fmla="*/ 272388 w 7464062"/>
              <a:gd name="connsiteY3" fmla="*/ 6858000 h 6858000"/>
              <a:gd name="connsiteX4" fmla="*/ 0 w 7464062"/>
              <a:gd name="connsiteY4" fmla="*/ 6585612 h 6858000"/>
              <a:gd name="connsiteX5" fmla="*/ 0 w 7464062"/>
              <a:gd name="connsiteY5" fmla="*/ 272388 h 6858000"/>
              <a:gd name="connsiteX6" fmla="*/ 272388 w 74640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4062" h="6858000">
                <a:moveTo>
                  <a:pt x="272388" y="0"/>
                </a:moveTo>
                <a:lnTo>
                  <a:pt x="7464062" y="0"/>
                </a:lnTo>
                <a:lnTo>
                  <a:pt x="7464062" y="6858000"/>
                </a:lnTo>
                <a:lnTo>
                  <a:pt x="272388" y="6858000"/>
                </a:lnTo>
                <a:cubicBezTo>
                  <a:pt x="121952" y="6858000"/>
                  <a:pt x="0" y="6736048"/>
                  <a:pt x="0" y="6585612"/>
                </a:cubicBezTo>
                <a:lnTo>
                  <a:pt x="0" y="272388"/>
                </a:lnTo>
                <a:cubicBezTo>
                  <a:pt x="0" y="121952"/>
                  <a:pt x="121952" y="0"/>
                  <a:pt x="272388" y="0"/>
                </a:cubicBezTo>
                <a:close/>
              </a:path>
            </a:pathLst>
          </a:custGeom>
          <a:solidFill>
            <a:schemeClr val="bg2">
              <a:lumMod val="20000"/>
              <a:lumOff val="80000"/>
            </a:schemeClr>
          </a:solidFill>
        </p:spPr>
        <p:txBody>
          <a:bodyPr wrap="square" tIns="2880000">
            <a:noAutofit/>
          </a:bodyPr>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3359937"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2891935"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899943" y="-491319"/>
            <a:ext cx="439211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(L)</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 name="INSTRUCTIE">
            <a:extLst>
              <a:ext uri="{FF2B5EF4-FFF2-40B4-BE49-F238E27FC236}">
                <a16:creationId xmlns:a16="http://schemas.microsoft.com/office/drawing/2014/main" id="{8959DD5E-3C8F-0343-04FA-07D65A590271}"/>
              </a:ext>
            </a:extLst>
          </p:cNvPr>
          <p:cNvGrpSpPr/>
          <p:nvPr userDrawn="1"/>
        </p:nvGrpSpPr>
        <p:grpSpPr>
          <a:xfrm>
            <a:off x="-3786437" y="0"/>
            <a:ext cx="3693386" cy="5359349"/>
            <a:chOff x="-3786437" y="0"/>
            <a:chExt cx="3693386" cy="5359349"/>
          </a:xfrm>
        </p:grpSpPr>
        <p:sp>
          <p:nvSpPr>
            <p:cNvPr id="18" name="Rechthoek 17">
              <a:extLst>
                <a:ext uri="{FF2B5EF4-FFF2-40B4-BE49-F238E27FC236}">
                  <a16:creationId xmlns:a16="http://schemas.microsoft.com/office/drawing/2014/main" id="{8C02AFC7-442F-A88D-8ECD-6F2ACD7F566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20" name="Ovaal 19">
              <a:extLst>
                <a:ext uri="{FF2B5EF4-FFF2-40B4-BE49-F238E27FC236}">
                  <a16:creationId xmlns:a16="http://schemas.microsoft.com/office/drawing/2014/main" id="{31133522-3429-8B1A-E0DF-0B4BC7E2E89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2" name="Rechthoek 151">
              <a:extLst>
                <a:ext uri="{FF2B5EF4-FFF2-40B4-BE49-F238E27FC236}">
                  <a16:creationId xmlns:a16="http://schemas.microsoft.com/office/drawing/2014/main" id="{C7C4B392-EF76-B4ED-CBD9-82790B6A029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153" name="Ovaal 152">
              <a:extLst>
                <a:ext uri="{FF2B5EF4-FFF2-40B4-BE49-F238E27FC236}">
                  <a16:creationId xmlns:a16="http://schemas.microsoft.com/office/drawing/2014/main" id="{DAC5D4F0-26C2-AF73-45B5-FE05571D027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4" name="Rechthoek 153">
              <a:extLst>
                <a:ext uri="{FF2B5EF4-FFF2-40B4-BE49-F238E27FC236}">
                  <a16:creationId xmlns:a16="http://schemas.microsoft.com/office/drawing/2014/main" id="{9CEE19BF-A1C9-81B3-2940-E1AA7ECC8F4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55" name="Rechthoek 154">
              <a:extLst>
                <a:ext uri="{FF2B5EF4-FFF2-40B4-BE49-F238E27FC236}">
                  <a16:creationId xmlns:a16="http://schemas.microsoft.com/office/drawing/2014/main" id="{BA91CF07-0093-EEAA-1592-BBBEF263E0C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56" name="Ovaal 155">
              <a:extLst>
                <a:ext uri="{FF2B5EF4-FFF2-40B4-BE49-F238E27FC236}">
                  <a16:creationId xmlns:a16="http://schemas.microsoft.com/office/drawing/2014/main" id="{D81BA65A-0F35-7DC6-74E5-E0D2AC50C37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7" name="Rechthoek 156">
              <a:extLst>
                <a:ext uri="{FF2B5EF4-FFF2-40B4-BE49-F238E27FC236}">
                  <a16:creationId xmlns:a16="http://schemas.microsoft.com/office/drawing/2014/main" id="{D2298446-EF32-8926-76B8-A9F92855A5D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58" name="Ovaal 157">
              <a:extLst>
                <a:ext uri="{FF2B5EF4-FFF2-40B4-BE49-F238E27FC236}">
                  <a16:creationId xmlns:a16="http://schemas.microsoft.com/office/drawing/2014/main" id="{6D991FCC-36FD-6E2D-3956-BA162ACED12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9" name="Rechthoek 158">
              <a:extLst>
                <a:ext uri="{FF2B5EF4-FFF2-40B4-BE49-F238E27FC236}">
                  <a16:creationId xmlns:a16="http://schemas.microsoft.com/office/drawing/2014/main" id="{3659A5C0-C9D3-84B2-24E5-8EE47D9EA5B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60" name="Ovaal 159">
              <a:extLst>
                <a:ext uri="{FF2B5EF4-FFF2-40B4-BE49-F238E27FC236}">
                  <a16:creationId xmlns:a16="http://schemas.microsoft.com/office/drawing/2014/main" id="{38874BAA-4B7E-62FF-56E3-5BE2B3AC5F2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61" name="Rechthoek 160">
              <a:extLst>
                <a:ext uri="{FF2B5EF4-FFF2-40B4-BE49-F238E27FC236}">
                  <a16:creationId xmlns:a16="http://schemas.microsoft.com/office/drawing/2014/main" id="{25C49FF2-F5A1-79C8-6625-77C80A230BE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162" name="Ovaal 161">
              <a:extLst>
                <a:ext uri="{FF2B5EF4-FFF2-40B4-BE49-F238E27FC236}">
                  <a16:creationId xmlns:a16="http://schemas.microsoft.com/office/drawing/2014/main" id="{77806189-DAB6-5B44-560A-19EA72778DB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63" name="Rechthoek 162">
              <a:extLst>
                <a:ext uri="{FF2B5EF4-FFF2-40B4-BE49-F238E27FC236}">
                  <a16:creationId xmlns:a16="http://schemas.microsoft.com/office/drawing/2014/main" id="{481B74FD-3983-AFDE-7E81-827D134823F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64" name="Ovaal 163">
              <a:extLst>
                <a:ext uri="{FF2B5EF4-FFF2-40B4-BE49-F238E27FC236}">
                  <a16:creationId xmlns:a16="http://schemas.microsoft.com/office/drawing/2014/main" id="{CC45D23E-F08C-5DB3-2434-E473DC526B6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5" name="Rechthoek 164">
              <a:extLst>
                <a:ext uri="{FF2B5EF4-FFF2-40B4-BE49-F238E27FC236}">
                  <a16:creationId xmlns:a16="http://schemas.microsoft.com/office/drawing/2014/main" id="{E2395C2C-D977-2E15-B6D0-6E3DC7A1B9A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166" name="Ovaal 165">
              <a:extLst>
                <a:ext uri="{FF2B5EF4-FFF2-40B4-BE49-F238E27FC236}">
                  <a16:creationId xmlns:a16="http://schemas.microsoft.com/office/drawing/2014/main" id="{AE06F6EC-D447-7F21-9357-7054EF1757A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7" name="Rechthoek 166">
              <a:extLst>
                <a:ext uri="{FF2B5EF4-FFF2-40B4-BE49-F238E27FC236}">
                  <a16:creationId xmlns:a16="http://schemas.microsoft.com/office/drawing/2014/main" id="{B6862284-ADF7-1534-487E-382C943CCC5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68" name="Ovaal 167">
              <a:extLst>
                <a:ext uri="{FF2B5EF4-FFF2-40B4-BE49-F238E27FC236}">
                  <a16:creationId xmlns:a16="http://schemas.microsoft.com/office/drawing/2014/main" id="{FE17220E-3E83-7F09-DF5F-F215CDB6BF1E}"/>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9" name="Rechthoek 168">
              <a:extLst>
                <a:ext uri="{FF2B5EF4-FFF2-40B4-BE49-F238E27FC236}">
                  <a16:creationId xmlns:a16="http://schemas.microsoft.com/office/drawing/2014/main" id="{7B36933D-3EFE-846A-97B0-2C3F2413704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70" name="Rechthoek 169">
              <a:extLst>
                <a:ext uri="{FF2B5EF4-FFF2-40B4-BE49-F238E27FC236}">
                  <a16:creationId xmlns:a16="http://schemas.microsoft.com/office/drawing/2014/main" id="{72CD0E30-BB0D-D9D3-3ABF-84491D72557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1" name="ICOON_info">
              <a:extLst>
                <a:ext uri="{FF2B5EF4-FFF2-40B4-BE49-F238E27FC236}">
                  <a16:creationId xmlns:a16="http://schemas.microsoft.com/office/drawing/2014/main" id="{5B6A4DBA-EF94-15CC-10B5-F7E007DDB86A}"/>
                </a:ext>
              </a:extLst>
            </p:cNvPr>
            <p:cNvGrpSpPr/>
            <p:nvPr userDrawn="1"/>
          </p:nvGrpSpPr>
          <p:grpSpPr>
            <a:xfrm>
              <a:off x="-376736" y="4400186"/>
              <a:ext cx="283685" cy="283685"/>
              <a:chOff x="-510741" y="5913713"/>
              <a:chExt cx="267555" cy="267555"/>
            </a:xfrm>
          </p:grpSpPr>
          <p:sp>
            <p:nvSpPr>
              <p:cNvPr id="213" name="Ovaal 212">
                <a:extLst>
                  <a:ext uri="{FF2B5EF4-FFF2-40B4-BE49-F238E27FC236}">
                    <a16:creationId xmlns:a16="http://schemas.microsoft.com/office/drawing/2014/main" id="{379FB03A-3106-BF3D-CFB4-D8BEFA75227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14" name="Graphic 163" descr="Informatie">
                <a:extLst>
                  <a:ext uri="{FF2B5EF4-FFF2-40B4-BE49-F238E27FC236}">
                    <a16:creationId xmlns:a16="http://schemas.microsoft.com/office/drawing/2014/main" id="{704F1DFA-C392-ED0A-F835-0C41AB62081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72" name="VOORBEELD">
              <a:extLst>
                <a:ext uri="{FF2B5EF4-FFF2-40B4-BE49-F238E27FC236}">
                  <a16:creationId xmlns:a16="http://schemas.microsoft.com/office/drawing/2014/main" id="{E1C42003-8A4C-0754-46DE-4282FC90BBD4}"/>
                </a:ext>
              </a:extLst>
            </p:cNvPr>
            <p:cNvGrpSpPr/>
            <p:nvPr userDrawn="1"/>
          </p:nvGrpSpPr>
          <p:grpSpPr>
            <a:xfrm>
              <a:off x="-3605171" y="458674"/>
              <a:ext cx="3234311" cy="558875"/>
              <a:chOff x="-3605171" y="458674"/>
              <a:chExt cx="3234311" cy="558875"/>
            </a:xfrm>
          </p:grpSpPr>
          <p:sp>
            <p:nvSpPr>
              <p:cNvPr id="173" name="Rechthoek 172">
                <a:extLst>
                  <a:ext uri="{FF2B5EF4-FFF2-40B4-BE49-F238E27FC236}">
                    <a16:creationId xmlns:a16="http://schemas.microsoft.com/office/drawing/2014/main" id="{4502F260-9F40-DAD0-8D9C-CEA79F58A80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74" name="Rechthoek 173">
                <a:extLst>
                  <a:ext uri="{FF2B5EF4-FFF2-40B4-BE49-F238E27FC236}">
                    <a16:creationId xmlns:a16="http://schemas.microsoft.com/office/drawing/2014/main" id="{BF46CE3A-2FF0-0ADA-91F1-EAE34A6CCF3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75" name="Groep 174">
                <a:extLst>
                  <a:ext uri="{FF2B5EF4-FFF2-40B4-BE49-F238E27FC236}">
                    <a16:creationId xmlns:a16="http://schemas.microsoft.com/office/drawing/2014/main" id="{454CF53F-7EF9-33CD-CA0D-9F4DAC7D7EDD}"/>
                  </a:ext>
                </a:extLst>
              </p:cNvPr>
              <p:cNvGrpSpPr/>
              <p:nvPr userDrawn="1"/>
            </p:nvGrpSpPr>
            <p:grpSpPr>
              <a:xfrm>
                <a:off x="-3386247" y="830871"/>
                <a:ext cx="139423" cy="109566"/>
                <a:chOff x="-2866744" y="827071"/>
                <a:chExt cx="168701" cy="132575"/>
              </a:xfrm>
            </p:grpSpPr>
            <p:grpSp>
              <p:nvGrpSpPr>
                <p:cNvPr id="206" name="Groep 205">
                  <a:extLst>
                    <a:ext uri="{FF2B5EF4-FFF2-40B4-BE49-F238E27FC236}">
                      <a16:creationId xmlns:a16="http://schemas.microsoft.com/office/drawing/2014/main" id="{F5991220-2D5F-90A0-6075-3A87AE037E75}"/>
                    </a:ext>
                  </a:extLst>
                </p:cNvPr>
                <p:cNvGrpSpPr/>
                <p:nvPr userDrawn="1"/>
              </p:nvGrpSpPr>
              <p:grpSpPr>
                <a:xfrm>
                  <a:off x="-2866744" y="827071"/>
                  <a:ext cx="168701" cy="132575"/>
                  <a:chOff x="-2866744" y="827071"/>
                  <a:chExt cx="168701" cy="132575"/>
                </a:xfrm>
              </p:grpSpPr>
              <p:cxnSp>
                <p:nvCxnSpPr>
                  <p:cNvPr id="208" name="Rechte verbindingslijn 207">
                    <a:extLst>
                      <a:ext uri="{FF2B5EF4-FFF2-40B4-BE49-F238E27FC236}">
                        <a16:creationId xmlns:a16="http://schemas.microsoft.com/office/drawing/2014/main" id="{3DAD7BA3-657E-6D9E-6720-5676085CECD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3FC42487-DA61-2CF0-8072-42F99F7C5F6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DFCF034E-5BC9-84E6-421A-8EDE174B0A5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FE2EE73D-991C-EF20-5437-5AB101B0E82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FFA673D4-BAB3-EE0E-9757-1C4150FE82D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7" name="Pijl: rechts 206">
                  <a:extLst>
                    <a:ext uri="{FF2B5EF4-FFF2-40B4-BE49-F238E27FC236}">
                      <a16:creationId xmlns:a16="http://schemas.microsoft.com/office/drawing/2014/main" id="{BC90AE01-A087-5DFF-DBBA-2565F145FF6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6" name="Groep 175">
                <a:extLst>
                  <a:ext uri="{FF2B5EF4-FFF2-40B4-BE49-F238E27FC236}">
                    <a16:creationId xmlns:a16="http://schemas.microsoft.com/office/drawing/2014/main" id="{98BF13D8-0ECC-3C9C-DB37-306063BB88A2}"/>
                  </a:ext>
                </a:extLst>
              </p:cNvPr>
              <p:cNvGrpSpPr/>
              <p:nvPr userDrawn="1"/>
            </p:nvGrpSpPr>
            <p:grpSpPr>
              <a:xfrm>
                <a:off x="-3605171" y="830871"/>
                <a:ext cx="139423" cy="109566"/>
                <a:chOff x="-2866744" y="518074"/>
                <a:chExt cx="168701" cy="132575"/>
              </a:xfrm>
            </p:grpSpPr>
            <p:grpSp>
              <p:nvGrpSpPr>
                <p:cNvPr id="199" name="Groep 198">
                  <a:extLst>
                    <a:ext uri="{FF2B5EF4-FFF2-40B4-BE49-F238E27FC236}">
                      <a16:creationId xmlns:a16="http://schemas.microsoft.com/office/drawing/2014/main" id="{BB06D2CC-49DE-68D4-DEEA-3312C2A5E16E}"/>
                    </a:ext>
                  </a:extLst>
                </p:cNvPr>
                <p:cNvGrpSpPr/>
                <p:nvPr userDrawn="1"/>
              </p:nvGrpSpPr>
              <p:grpSpPr>
                <a:xfrm>
                  <a:off x="-2866744" y="518074"/>
                  <a:ext cx="168701" cy="132575"/>
                  <a:chOff x="-2866744" y="518074"/>
                  <a:chExt cx="168701" cy="132575"/>
                </a:xfrm>
              </p:grpSpPr>
              <p:cxnSp>
                <p:nvCxnSpPr>
                  <p:cNvPr id="201" name="Rechte verbindingslijn 200">
                    <a:extLst>
                      <a:ext uri="{FF2B5EF4-FFF2-40B4-BE49-F238E27FC236}">
                        <a16:creationId xmlns:a16="http://schemas.microsoft.com/office/drawing/2014/main" id="{4B526711-0049-3216-40ED-B18642E027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0E0E7983-5E80-19C0-C272-0774EF84C33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7A380343-A93D-A88F-7076-4477FC8BD5B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CC9B3BE3-D005-E42F-F4C8-B19F6F48EDE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F77E763E-A046-0A8F-CBAD-5975825A271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0" name="Pijl: rechts 199">
                  <a:extLst>
                    <a:ext uri="{FF2B5EF4-FFF2-40B4-BE49-F238E27FC236}">
                      <a16:creationId xmlns:a16="http://schemas.microsoft.com/office/drawing/2014/main" id="{B9088467-AA61-DE00-58AB-F9B0A34B30F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77" name="Rechte verbindingslijn 176">
                <a:extLst>
                  <a:ext uri="{FF2B5EF4-FFF2-40B4-BE49-F238E27FC236}">
                    <a16:creationId xmlns:a16="http://schemas.microsoft.com/office/drawing/2014/main" id="{CE6FE106-BC9E-0174-9070-548B87A5AF5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8" name="Rechte verbindingslijn 177">
                <a:extLst>
                  <a:ext uri="{FF2B5EF4-FFF2-40B4-BE49-F238E27FC236}">
                    <a16:creationId xmlns:a16="http://schemas.microsoft.com/office/drawing/2014/main" id="{D48B8750-ECEB-65F8-3F91-4AAFDC0C7F2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9" name="Rechthoek 178">
                <a:extLst>
                  <a:ext uri="{FF2B5EF4-FFF2-40B4-BE49-F238E27FC236}">
                    <a16:creationId xmlns:a16="http://schemas.microsoft.com/office/drawing/2014/main" id="{7AD3AA25-9259-63FC-2251-A82380F8FDE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80" name="Rechthoek 179">
                <a:extLst>
                  <a:ext uri="{FF2B5EF4-FFF2-40B4-BE49-F238E27FC236}">
                    <a16:creationId xmlns:a16="http://schemas.microsoft.com/office/drawing/2014/main" id="{3B137350-28F4-4AF9-5F8B-C22A23A45CD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81" name="Groep 180">
                <a:extLst>
                  <a:ext uri="{FF2B5EF4-FFF2-40B4-BE49-F238E27FC236}">
                    <a16:creationId xmlns:a16="http://schemas.microsoft.com/office/drawing/2014/main" id="{F0EFC5F3-EE73-C633-7C01-77D931BC9CA9}"/>
                  </a:ext>
                </a:extLst>
              </p:cNvPr>
              <p:cNvGrpSpPr/>
              <p:nvPr userDrawn="1"/>
            </p:nvGrpSpPr>
            <p:grpSpPr>
              <a:xfrm>
                <a:off x="-2916763" y="769168"/>
                <a:ext cx="268738" cy="248381"/>
                <a:chOff x="-2916763" y="769168"/>
                <a:chExt cx="268738" cy="248381"/>
              </a:xfrm>
            </p:grpSpPr>
            <p:sp>
              <p:nvSpPr>
                <p:cNvPr id="191" name="Rechthoek 190">
                  <a:extLst>
                    <a:ext uri="{FF2B5EF4-FFF2-40B4-BE49-F238E27FC236}">
                      <a16:creationId xmlns:a16="http://schemas.microsoft.com/office/drawing/2014/main" id="{0D80CF25-24D8-F3EC-EDB9-60B177BF8D0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F9E018DD-14AD-C2E3-32A5-81456733D119}"/>
                    </a:ext>
                  </a:extLst>
                </p:cNvPr>
                <p:cNvGrpSpPr/>
                <p:nvPr userDrawn="1"/>
              </p:nvGrpSpPr>
              <p:grpSpPr>
                <a:xfrm>
                  <a:off x="-2866744" y="827071"/>
                  <a:ext cx="168701" cy="132575"/>
                  <a:chOff x="-2866744" y="827071"/>
                  <a:chExt cx="168701" cy="132575"/>
                </a:xfrm>
              </p:grpSpPr>
              <p:cxnSp>
                <p:nvCxnSpPr>
                  <p:cNvPr id="194" name="Rechte verbindingslijn 193">
                    <a:extLst>
                      <a:ext uri="{FF2B5EF4-FFF2-40B4-BE49-F238E27FC236}">
                        <a16:creationId xmlns:a16="http://schemas.microsoft.com/office/drawing/2014/main" id="{8DA3192E-9B3E-E5F9-ABEE-4DF8BBDCF8E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79558234-0601-DE77-6A80-88DF57AD6C6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B14BCBB8-6CCF-BA69-5FBB-832A625E77E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F9FFB3E7-A5DE-91DE-E68F-C21D48CF478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21DC8A9D-6837-E93F-CFF6-8540B6639E3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3" name="Pijl: rechts 192">
                  <a:extLst>
                    <a:ext uri="{FF2B5EF4-FFF2-40B4-BE49-F238E27FC236}">
                      <a16:creationId xmlns:a16="http://schemas.microsoft.com/office/drawing/2014/main" id="{A9ED58EC-60AC-4DE6-4794-EFA69B66AC4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118BD496-8436-297D-9ABE-A9CF50049CDC}"/>
                  </a:ext>
                </a:extLst>
              </p:cNvPr>
              <p:cNvGrpSpPr/>
              <p:nvPr userDrawn="1"/>
            </p:nvGrpSpPr>
            <p:grpSpPr>
              <a:xfrm>
                <a:off x="-2916763" y="460171"/>
                <a:ext cx="268738" cy="248381"/>
                <a:chOff x="-2916763" y="460171"/>
                <a:chExt cx="268738" cy="248381"/>
              </a:xfrm>
            </p:grpSpPr>
            <p:sp>
              <p:nvSpPr>
                <p:cNvPr id="183" name="Rechthoek 182">
                  <a:extLst>
                    <a:ext uri="{FF2B5EF4-FFF2-40B4-BE49-F238E27FC236}">
                      <a16:creationId xmlns:a16="http://schemas.microsoft.com/office/drawing/2014/main" id="{4EB0E01E-670D-CBCD-6A57-1624D130D81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84" name="Groep 183">
                  <a:extLst>
                    <a:ext uri="{FF2B5EF4-FFF2-40B4-BE49-F238E27FC236}">
                      <a16:creationId xmlns:a16="http://schemas.microsoft.com/office/drawing/2014/main" id="{442601CD-6329-5F7D-D1E8-5D0A672C463C}"/>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6B79BCDC-6E79-431D-82C4-3A88CBF3D6B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D30E5811-0C96-F637-5CC3-7A6AA2B6717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D5472CF2-06BD-9B6D-B661-B1FA5BF4689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774BD410-5BD7-9780-98D3-B33174F9164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F19CF1BE-7E68-41D2-56A2-B55BF9A937B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7FD0E56C-952D-58BF-0B27-85642C7124D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15" name="INSTRUCTIE">
            <a:extLst>
              <a:ext uri="{FF2B5EF4-FFF2-40B4-BE49-F238E27FC236}">
                <a16:creationId xmlns:a16="http://schemas.microsoft.com/office/drawing/2014/main" id="{5E614C14-8283-2EA8-645F-E11A8F3C2D85}"/>
              </a:ext>
            </a:extLst>
          </p:cNvPr>
          <p:cNvGrpSpPr/>
          <p:nvPr userDrawn="1"/>
        </p:nvGrpSpPr>
        <p:grpSpPr>
          <a:xfrm>
            <a:off x="12377595" y="0"/>
            <a:ext cx="3693386" cy="6857760"/>
            <a:chOff x="-3786437" y="0"/>
            <a:chExt cx="3693386" cy="6857760"/>
          </a:xfrm>
        </p:grpSpPr>
        <p:sp>
          <p:nvSpPr>
            <p:cNvPr id="216" name="Rechthoek 215">
              <a:extLst>
                <a:ext uri="{FF2B5EF4-FFF2-40B4-BE49-F238E27FC236}">
                  <a16:creationId xmlns:a16="http://schemas.microsoft.com/office/drawing/2014/main" id="{BD64A585-9D26-C3FA-E20D-E041922A0A3F}"/>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17" name="INSTRUCTIE">
              <a:extLst>
                <a:ext uri="{FF2B5EF4-FFF2-40B4-BE49-F238E27FC236}">
                  <a16:creationId xmlns:a16="http://schemas.microsoft.com/office/drawing/2014/main" id="{C28AA7D4-DA82-BBAE-77E7-A2767B6280D1}"/>
                </a:ext>
              </a:extLst>
            </p:cNvPr>
            <p:cNvGrpSpPr/>
            <p:nvPr userDrawn="1"/>
          </p:nvGrpSpPr>
          <p:grpSpPr>
            <a:xfrm>
              <a:off x="-3786165" y="0"/>
              <a:ext cx="3693114" cy="6177730"/>
              <a:chOff x="-3786165" y="0"/>
              <a:chExt cx="3693114" cy="6177730"/>
            </a:xfrm>
          </p:grpSpPr>
          <p:sp>
            <p:nvSpPr>
              <p:cNvPr id="218" name="Rechthoek 217">
                <a:extLst>
                  <a:ext uri="{FF2B5EF4-FFF2-40B4-BE49-F238E27FC236}">
                    <a16:creationId xmlns:a16="http://schemas.microsoft.com/office/drawing/2014/main" id="{0EF8D6FF-64A0-262C-AD5F-78D647433634}"/>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19" name="Ovaal 218">
                <a:extLst>
                  <a:ext uri="{FF2B5EF4-FFF2-40B4-BE49-F238E27FC236}">
                    <a16:creationId xmlns:a16="http://schemas.microsoft.com/office/drawing/2014/main" id="{13F5F7C9-0A51-F20D-D529-920E5224958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0" name="Rechthoek 219">
                <a:extLst>
                  <a:ext uri="{FF2B5EF4-FFF2-40B4-BE49-F238E27FC236}">
                    <a16:creationId xmlns:a16="http://schemas.microsoft.com/office/drawing/2014/main" id="{68A88EE3-39B0-4C59-7278-9756119C5C3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1" name="Groep 220">
                <a:extLst>
                  <a:ext uri="{FF2B5EF4-FFF2-40B4-BE49-F238E27FC236}">
                    <a16:creationId xmlns:a16="http://schemas.microsoft.com/office/drawing/2014/main" id="{FFFF7E78-5A1A-2018-1A7B-08CA37FBF9D9}"/>
                  </a:ext>
                </a:extLst>
              </p:cNvPr>
              <p:cNvGrpSpPr/>
              <p:nvPr userDrawn="1"/>
            </p:nvGrpSpPr>
            <p:grpSpPr>
              <a:xfrm>
                <a:off x="-3316179" y="1231351"/>
                <a:ext cx="294789" cy="318834"/>
                <a:chOff x="14466489" y="1001522"/>
                <a:chExt cx="290627" cy="314333"/>
              </a:xfrm>
            </p:grpSpPr>
            <p:sp>
              <p:nvSpPr>
                <p:cNvPr id="275" name="Rechthoek 274">
                  <a:extLst>
                    <a:ext uri="{FF2B5EF4-FFF2-40B4-BE49-F238E27FC236}">
                      <a16:creationId xmlns:a16="http://schemas.microsoft.com/office/drawing/2014/main" id="{B6608368-44B9-787B-D41F-C21803E43DD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6" name="Ovaal 275">
                  <a:extLst>
                    <a:ext uri="{FF2B5EF4-FFF2-40B4-BE49-F238E27FC236}">
                      <a16:creationId xmlns:a16="http://schemas.microsoft.com/office/drawing/2014/main" id="{57251A03-10BB-7324-D134-8C37B63361F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7" name="Vrije vorm: vorm 276">
                  <a:extLst>
                    <a:ext uri="{FF2B5EF4-FFF2-40B4-BE49-F238E27FC236}">
                      <a16:creationId xmlns:a16="http://schemas.microsoft.com/office/drawing/2014/main" id="{A181E22B-B672-582F-BA7A-388C418844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8" name="Rechthoek: afgeronde hoeken 277">
                  <a:extLst>
                    <a:ext uri="{FF2B5EF4-FFF2-40B4-BE49-F238E27FC236}">
                      <a16:creationId xmlns:a16="http://schemas.microsoft.com/office/drawing/2014/main" id="{F33DE2B6-BA07-E8C1-48A7-5EAA78F403F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79" name="Rechte verbindingslijn 278">
                  <a:extLst>
                    <a:ext uri="{FF2B5EF4-FFF2-40B4-BE49-F238E27FC236}">
                      <a16:creationId xmlns:a16="http://schemas.microsoft.com/office/drawing/2014/main" id="{52087E09-17E6-3C41-4566-FBA4F1711C0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0" name="Rechte verbindingslijn 279">
                  <a:extLst>
                    <a:ext uri="{FF2B5EF4-FFF2-40B4-BE49-F238E27FC236}">
                      <a16:creationId xmlns:a16="http://schemas.microsoft.com/office/drawing/2014/main" id="{81111C52-561E-A878-C461-BAE2243ED8A4}"/>
                    </a:ext>
                  </a:extLst>
                </p:cNvPr>
                <p:cNvCxnSpPr>
                  <a:cxnSpLocks/>
                  <a:stCxn id="27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2" name="Ovaal 221">
                <a:extLst>
                  <a:ext uri="{FF2B5EF4-FFF2-40B4-BE49-F238E27FC236}">
                    <a16:creationId xmlns:a16="http://schemas.microsoft.com/office/drawing/2014/main" id="{B837BCA6-BA9A-8B25-361C-2569CB372B8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3" name="Rechthoek 222">
                <a:extLst>
                  <a:ext uri="{FF2B5EF4-FFF2-40B4-BE49-F238E27FC236}">
                    <a16:creationId xmlns:a16="http://schemas.microsoft.com/office/drawing/2014/main" id="{0E815DD8-982A-641A-C0F4-7DB72E73AE5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4" name="Groep 223">
                <a:extLst>
                  <a:ext uri="{FF2B5EF4-FFF2-40B4-BE49-F238E27FC236}">
                    <a16:creationId xmlns:a16="http://schemas.microsoft.com/office/drawing/2014/main" id="{439A65BE-DD8C-5694-AF90-A2E445D2284F}"/>
                  </a:ext>
                </a:extLst>
              </p:cNvPr>
              <p:cNvGrpSpPr/>
              <p:nvPr userDrawn="1"/>
            </p:nvGrpSpPr>
            <p:grpSpPr>
              <a:xfrm>
                <a:off x="-3311319" y="2164285"/>
                <a:ext cx="825500" cy="209550"/>
                <a:chOff x="13504624" y="2482850"/>
                <a:chExt cx="825500" cy="209550"/>
              </a:xfrm>
            </p:grpSpPr>
            <p:sp>
              <p:nvSpPr>
                <p:cNvPr id="272" name="Rechthoek 271">
                  <a:extLst>
                    <a:ext uri="{FF2B5EF4-FFF2-40B4-BE49-F238E27FC236}">
                      <a16:creationId xmlns:a16="http://schemas.microsoft.com/office/drawing/2014/main" id="{5B83B418-2342-8392-F389-9F4D355B4D8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73" name="Rechte verbindingslijn 272">
                  <a:extLst>
                    <a:ext uri="{FF2B5EF4-FFF2-40B4-BE49-F238E27FC236}">
                      <a16:creationId xmlns:a16="http://schemas.microsoft.com/office/drawing/2014/main" id="{1DD47C89-0777-C6EF-B313-DF0F4499450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4" name="Gelijkbenige driehoek 273">
                  <a:extLst>
                    <a:ext uri="{FF2B5EF4-FFF2-40B4-BE49-F238E27FC236}">
                      <a16:creationId xmlns:a16="http://schemas.microsoft.com/office/drawing/2014/main" id="{0D851268-82BE-F439-DABF-2A8C8DD503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25" name="Ovaal 224">
                <a:extLst>
                  <a:ext uri="{FF2B5EF4-FFF2-40B4-BE49-F238E27FC236}">
                    <a16:creationId xmlns:a16="http://schemas.microsoft.com/office/drawing/2014/main" id="{0FD23D31-5B45-C2F7-0A17-14407EA1E88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6" name="Rechthoek 225">
                <a:extLst>
                  <a:ext uri="{FF2B5EF4-FFF2-40B4-BE49-F238E27FC236}">
                    <a16:creationId xmlns:a16="http://schemas.microsoft.com/office/drawing/2014/main" id="{2AC0D2C1-6CD2-3617-EA2D-2AC70B4336C1}"/>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7" name="ICOON_info">
                <a:extLst>
                  <a:ext uri="{FF2B5EF4-FFF2-40B4-BE49-F238E27FC236}">
                    <a16:creationId xmlns:a16="http://schemas.microsoft.com/office/drawing/2014/main" id="{5B1D5A37-A12B-B8CA-D98C-12DC1640D91C}"/>
                  </a:ext>
                </a:extLst>
              </p:cNvPr>
              <p:cNvGrpSpPr/>
              <p:nvPr userDrawn="1"/>
            </p:nvGrpSpPr>
            <p:grpSpPr>
              <a:xfrm>
                <a:off x="-376736" y="5894045"/>
                <a:ext cx="283685" cy="283685"/>
                <a:chOff x="-510741" y="5913713"/>
                <a:chExt cx="267555" cy="267555"/>
              </a:xfrm>
            </p:grpSpPr>
            <p:sp>
              <p:nvSpPr>
                <p:cNvPr id="270" name="Ovaal 269">
                  <a:extLst>
                    <a:ext uri="{FF2B5EF4-FFF2-40B4-BE49-F238E27FC236}">
                      <a16:creationId xmlns:a16="http://schemas.microsoft.com/office/drawing/2014/main" id="{73881D81-8191-9C03-C310-5C61238F8EE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1" name="Graphic 163" descr="Informatie">
                  <a:extLst>
                    <a:ext uri="{FF2B5EF4-FFF2-40B4-BE49-F238E27FC236}">
                      <a16:creationId xmlns:a16="http://schemas.microsoft.com/office/drawing/2014/main" id="{FE608866-B6AE-EDE1-8415-87EDB9ECA6D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28" name="Ovaal 227">
                <a:extLst>
                  <a:ext uri="{FF2B5EF4-FFF2-40B4-BE49-F238E27FC236}">
                    <a16:creationId xmlns:a16="http://schemas.microsoft.com/office/drawing/2014/main" id="{99073F72-959E-719B-4E29-788E395CFC63}"/>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9" name="Rechthoek 228">
                <a:extLst>
                  <a:ext uri="{FF2B5EF4-FFF2-40B4-BE49-F238E27FC236}">
                    <a16:creationId xmlns:a16="http://schemas.microsoft.com/office/drawing/2014/main" id="{42119EEB-0FD8-55B8-F2E9-A7393E732362}"/>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30" name="Groep 229">
                <a:extLst>
                  <a:ext uri="{FF2B5EF4-FFF2-40B4-BE49-F238E27FC236}">
                    <a16:creationId xmlns:a16="http://schemas.microsoft.com/office/drawing/2014/main" id="{FDD9F5FA-4E09-EE9C-EF4E-C0B54183C975}"/>
                  </a:ext>
                </a:extLst>
              </p:cNvPr>
              <p:cNvGrpSpPr/>
              <p:nvPr userDrawn="1"/>
            </p:nvGrpSpPr>
            <p:grpSpPr>
              <a:xfrm>
                <a:off x="-3408294" y="5236167"/>
                <a:ext cx="622283" cy="612919"/>
                <a:chOff x="12617641" y="3403239"/>
                <a:chExt cx="752963" cy="741634"/>
              </a:xfrm>
            </p:grpSpPr>
            <p:grpSp>
              <p:nvGrpSpPr>
                <p:cNvPr id="254" name="Groep 253">
                  <a:extLst>
                    <a:ext uri="{FF2B5EF4-FFF2-40B4-BE49-F238E27FC236}">
                      <a16:creationId xmlns:a16="http://schemas.microsoft.com/office/drawing/2014/main" id="{699A8BA1-E74F-1230-11E2-E8CD8522485C}"/>
                    </a:ext>
                  </a:extLst>
                </p:cNvPr>
                <p:cNvGrpSpPr/>
                <p:nvPr userDrawn="1"/>
              </p:nvGrpSpPr>
              <p:grpSpPr>
                <a:xfrm>
                  <a:off x="12771550" y="3403239"/>
                  <a:ext cx="467156" cy="448491"/>
                  <a:chOff x="12782177" y="3403239"/>
                  <a:chExt cx="467156" cy="448491"/>
                </a:xfrm>
              </p:grpSpPr>
              <p:grpSp>
                <p:nvGrpSpPr>
                  <p:cNvPr id="257" name="Groep 256">
                    <a:extLst>
                      <a:ext uri="{FF2B5EF4-FFF2-40B4-BE49-F238E27FC236}">
                        <a16:creationId xmlns:a16="http://schemas.microsoft.com/office/drawing/2014/main" id="{B7F5FAB6-73F7-74E6-58E0-A998B2590E3F}"/>
                      </a:ext>
                    </a:extLst>
                  </p:cNvPr>
                  <p:cNvGrpSpPr/>
                  <p:nvPr userDrawn="1"/>
                </p:nvGrpSpPr>
                <p:grpSpPr>
                  <a:xfrm>
                    <a:off x="12782177" y="3403239"/>
                    <a:ext cx="412972" cy="396132"/>
                    <a:chOff x="13554906" y="3320109"/>
                    <a:chExt cx="443912" cy="425811"/>
                  </a:xfrm>
                </p:grpSpPr>
                <p:grpSp>
                  <p:nvGrpSpPr>
                    <p:cNvPr id="264" name="Groep 263">
                      <a:extLst>
                        <a:ext uri="{FF2B5EF4-FFF2-40B4-BE49-F238E27FC236}">
                          <a16:creationId xmlns:a16="http://schemas.microsoft.com/office/drawing/2014/main" id="{3EDBBDDC-12C5-55F6-4585-CFEFE9A8A708}"/>
                        </a:ext>
                      </a:extLst>
                    </p:cNvPr>
                    <p:cNvGrpSpPr/>
                    <p:nvPr userDrawn="1"/>
                  </p:nvGrpSpPr>
                  <p:grpSpPr>
                    <a:xfrm>
                      <a:off x="13554906" y="3320109"/>
                      <a:ext cx="443912" cy="425811"/>
                      <a:chOff x="12909684" y="1276143"/>
                      <a:chExt cx="443912" cy="425811"/>
                    </a:xfrm>
                  </p:grpSpPr>
                  <p:sp>
                    <p:nvSpPr>
                      <p:cNvPr id="267" name="Rechthoek 266">
                        <a:extLst>
                          <a:ext uri="{FF2B5EF4-FFF2-40B4-BE49-F238E27FC236}">
                            <a16:creationId xmlns:a16="http://schemas.microsoft.com/office/drawing/2014/main" id="{E53E4CFD-0813-B3FB-5998-DC8F01EA1F37}"/>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8" name="Rechthoek 267">
                        <a:extLst>
                          <a:ext uri="{FF2B5EF4-FFF2-40B4-BE49-F238E27FC236}">
                            <a16:creationId xmlns:a16="http://schemas.microsoft.com/office/drawing/2014/main" id="{ED45FCC3-8184-5C85-E626-74DCE2637F5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9" name="Ovaal 268">
                        <a:extLst>
                          <a:ext uri="{FF2B5EF4-FFF2-40B4-BE49-F238E27FC236}">
                            <a16:creationId xmlns:a16="http://schemas.microsoft.com/office/drawing/2014/main" id="{1B8E14E7-551A-651A-B92D-CB419BC0A23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65" name="Afbeelding 264">
                      <a:extLst>
                        <a:ext uri="{FF2B5EF4-FFF2-40B4-BE49-F238E27FC236}">
                          <a16:creationId xmlns:a16="http://schemas.microsoft.com/office/drawing/2014/main" id="{92799B9A-F77D-3DEB-2338-AD0B1BCD916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66" name="Afbeelding 265">
                      <a:extLst>
                        <a:ext uri="{FF2B5EF4-FFF2-40B4-BE49-F238E27FC236}">
                          <a16:creationId xmlns:a16="http://schemas.microsoft.com/office/drawing/2014/main" id="{67A0997E-B28C-58E5-5886-122A47FBA60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58" name="Groep 257">
                    <a:extLst>
                      <a:ext uri="{FF2B5EF4-FFF2-40B4-BE49-F238E27FC236}">
                        <a16:creationId xmlns:a16="http://schemas.microsoft.com/office/drawing/2014/main" id="{4E8A01D8-67CA-C725-EB9E-D3D741C86358}"/>
                      </a:ext>
                    </a:extLst>
                  </p:cNvPr>
                  <p:cNvGrpSpPr/>
                  <p:nvPr userDrawn="1"/>
                </p:nvGrpSpPr>
                <p:grpSpPr>
                  <a:xfrm>
                    <a:off x="13103513" y="3705268"/>
                    <a:ext cx="145820" cy="146462"/>
                    <a:chOff x="13096169" y="3602278"/>
                    <a:chExt cx="145820" cy="146462"/>
                  </a:xfrm>
                </p:grpSpPr>
                <p:sp>
                  <p:nvSpPr>
                    <p:cNvPr id="262" name="Rechthoek 261">
                      <a:extLst>
                        <a:ext uri="{FF2B5EF4-FFF2-40B4-BE49-F238E27FC236}">
                          <a16:creationId xmlns:a16="http://schemas.microsoft.com/office/drawing/2014/main" id="{9A360CC6-BACF-D6DB-AD5C-37A27D9C5B4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3" name="Rechthoek 262">
                      <a:extLst>
                        <a:ext uri="{FF2B5EF4-FFF2-40B4-BE49-F238E27FC236}">
                          <a16:creationId xmlns:a16="http://schemas.microsoft.com/office/drawing/2014/main" id="{02ECF69D-C9BF-2531-8190-FC37FD2127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9" name="Groep 258">
                    <a:extLst>
                      <a:ext uri="{FF2B5EF4-FFF2-40B4-BE49-F238E27FC236}">
                        <a16:creationId xmlns:a16="http://schemas.microsoft.com/office/drawing/2014/main" id="{A23ED0CD-F127-D493-CDF6-5168611BEC2C}"/>
                      </a:ext>
                    </a:extLst>
                  </p:cNvPr>
                  <p:cNvGrpSpPr/>
                  <p:nvPr userDrawn="1"/>
                </p:nvGrpSpPr>
                <p:grpSpPr>
                  <a:xfrm rot="10800000">
                    <a:off x="13061402" y="3665637"/>
                    <a:ext cx="145820" cy="146462"/>
                    <a:chOff x="13096169" y="3602278"/>
                    <a:chExt cx="145820" cy="146462"/>
                  </a:xfrm>
                </p:grpSpPr>
                <p:sp>
                  <p:nvSpPr>
                    <p:cNvPr id="260" name="Rechthoek 259">
                      <a:extLst>
                        <a:ext uri="{FF2B5EF4-FFF2-40B4-BE49-F238E27FC236}">
                          <a16:creationId xmlns:a16="http://schemas.microsoft.com/office/drawing/2014/main" id="{41A227B2-5ECF-1C87-FEE9-D584B5254B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1" name="Rechthoek 260">
                      <a:extLst>
                        <a:ext uri="{FF2B5EF4-FFF2-40B4-BE49-F238E27FC236}">
                          <a16:creationId xmlns:a16="http://schemas.microsoft.com/office/drawing/2014/main" id="{E120AEE7-D7CE-CA56-91B7-70AFA9039E1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55" name="Rechthoek 254">
                  <a:extLst>
                    <a:ext uri="{FF2B5EF4-FFF2-40B4-BE49-F238E27FC236}">
                      <a16:creationId xmlns:a16="http://schemas.microsoft.com/office/drawing/2014/main" id="{00885231-0AD1-1720-7DFA-4CC683DCDD0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56" name="Gelijkbenige driehoek 255">
                  <a:extLst>
                    <a:ext uri="{FF2B5EF4-FFF2-40B4-BE49-F238E27FC236}">
                      <a16:creationId xmlns:a16="http://schemas.microsoft.com/office/drawing/2014/main" id="{34FC8EE2-717C-47A4-8C00-55075A3E801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31" name="Rechthoek 230">
                <a:extLst>
                  <a:ext uri="{FF2B5EF4-FFF2-40B4-BE49-F238E27FC236}">
                    <a16:creationId xmlns:a16="http://schemas.microsoft.com/office/drawing/2014/main" id="{F1B4055D-C0EE-9370-E589-A9C7D9F4E091}"/>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D9A82B4D-524F-1048-9333-DD7D82B40B27}"/>
                  </a:ext>
                </a:extLst>
              </p:cNvPr>
              <p:cNvGrpSpPr/>
              <p:nvPr userDrawn="1"/>
            </p:nvGrpSpPr>
            <p:grpSpPr>
              <a:xfrm>
                <a:off x="-2485819" y="3399207"/>
                <a:ext cx="1222990" cy="563933"/>
                <a:chOff x="-2485819" y="3399207"/>
                <a:chExt cx="1222990" cy="563933"/>
              </a:xfrm>
            </p:grpSpPr>
            <p:sp>
              <p:nvSpPr>
                <p:cNvPr id="233" name="Rechthoek 232">
                  <a:extLst>
                    <a:ext uri="{FF2B5EF4-FFF2-40B4-BE49-F238E27FC236}">
                      <a16:creationId xmlns:a16="http://schemas.microsoft.com/office/drawing/2014/main" id="{C04E9ECF-6EA1-7A6E-0F5B-C798840E965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34" name="Rechthoek 233">
                  <a:extLst>
                    <a:ext uri="{FF2B5EF4-FFF2-40B4-BE49-F238E27FC236}">
                      <a16:creationId xmlns:a16="http://schemas.microsoft.com/office/drawing/2014/main" id="{E5193C6A-67BE-2FA2-086A-D828B05ADDF7}"/>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5" name="Groep 234">
                  <a:extLst>
                    <a:ext uri="{FF2B5EF4-FFF2-40B4-BE49-F238E27FC236}">
                      <a16:creationId xmlns:a16="http://schemas.microsoft.com/office/drawing/2014/main" id="{E1C84E83-85FE-71F2-DEC6-17E7217CE0FE}"/>
                    </a:ext>
                  </a:extLst>
                </p:cNvPr>
                <p:cNvGrpSpPr/>
                <p:nvPr userDrawn="1"/>
              </p:nvGrpSpPr>
              <p:grpSpPr>
                <a:xfrm>
                  <a:off x="-2403869" y="3460544"/>
                  <a:ext cx="155951" cy="131922"/>
                  <a:chOff x="12968836" y="3354170"/>
                  <a:chExt cx="404806" cy="342433"/>
                </a:xfrm>
              </p:grpSpPr>
              <p:sp>
                <p:nvSpPr>
                  <p:cNvPr id="248" name="Rechthoek: afgeronde hoeken 247">
                    <a:extLst>
                      <a:ext uri="{FF2B5EF4-FFF2-40B4-BE49-F238E27FC236}">
                        <a16:creationId xmlns:a16="http://schemas.microsoft.com/office/drawing/2014/main" id="{D01BE6A4-61B5-01A4-D7D8-D8736F215D0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378A1952-8825-D993-0857-AF33B17E50D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AA811878-693D-75A3-8BCA-99FE9581FCC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96CBA60F-EA49-BF3B-2FF0-9A617F298C6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43DCC879-7735-3A32-113E-EC0A21B35FC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6AB9CAE7-B2A6-56D3-5F31-8A69DB22D0C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BA7233D4-8BFA-AE2F-3BD4-16D9CC7E47C1}"/>
                    </a:ext>
                  </a:extLst>
                </p:cNvPr>
                <p:cNvGrpSpPr/>
                <p:nvPr userDrawn="1"/>
              </p:nvGrpSpPr>
              <p:grpSpPr>
                <a:xfrm>
                  <a:off x="-2423424" y="3690208"/>
                  <a:ext cx="166739" cy="218963"/>
                  <a:chOff x="12940828" y="3950597"/>
                  <a:chExt cx="432813" cy="568367"/>
                </a:xfrm>
              </p:grpSpPr>
              <p:grpSp>
                <p:nvGrpSpPr>
                  <p:cNvPr id="240" name="Groep 239">
                    <a:extLst>
                      <a:ext uri="{FF2B5EF4-FFF2-40B4-BE49-F238E27FC236}">
                        <a16:creationId xmlns:a16="http://schemas.microsoft.com/office/drawing/2014/main" id="{DD133298-BAB0-4B6B-6A83-4494549AA708}"/>
                      </a:ext>
                    </a:extLst>
                  </p:cNvPr>
                  <p:cNvGrpSpPr/>
                  <p:nvPr userDrawn="1"/>
                </p:nvGrpSpPr>
                <p:grpSpPr>
                  <a:xfrm>
                    <a:off x="13000382" y="4006891"/>
                    <a:ext cx="373259" cy="315747"/>
                    <a:chOff x="12968836" y="3354170"/>
                    <a:chExt cx="404806" cy="342433"/>
                  </a:xfrm>
                </p:grpSpPr>
                <p:sp>
                  <p:nvSpPr>
                    <p:cNvPr id="242" name="Rechthoek: afgeronde hoeken 241">
                      <a:extLst>
                        <a:ext uri="{FF2B5EF4-FFF2-40B4-BE49-F238E27FC236}">
                          <a16:creationId xmlns:a16="http://schemas.microsoft.com/office/drawing/2014/main" id="{FCCDBD29-6850-E39F-5C05-2F8B5AF1F27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80914AF3-7D23-17FF-7A12-37B73172B97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817B1EAF-A8DD-3618-960E-3376D9F8C15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9D723A4F-094D-7C18-5B84-6897794939E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6" name="Rechthoek 245">
                      <a:extLst>
                        <a:ext uri="{FF2B5EF4-FFF2-40B4-BE49-F238E27FC236}">
                          <a16:creationId xmlns:a16="http://schemas.microsoft.com/office/drawing/2014/main" id="{6EFC1FDE-993B-39BE-8256-54909BCC762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38FC8C48-FB33-AE47-5FCC-1FDCB15C674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1" name="Boog 240">
                    <a:extLst>
                      <a:ext uri="{FF2B5EF4-FFF2-40B4-BE49-F238E27FC236}">
                        <a16:creationId xmlns:a16="http://schemas.microsoft.com/office/drawing/2014/main" id="{DFB24226-CF92-DD6F-F210-C51E6FE996A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37" name="Tekstvak 236">
                  <a:extLst>
                    <a:ext uri="{FF2B5EF4-FFF2-40B4-BE49-F238E27FC236}">
                      <a16:creationId xmlns:a16="http://schemas.microsoft.com/office/drawing/2014/main" id="{D1A1969D-1877-6C54-71D2-7968D2906CA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238" name="Tekstvak 237">
                  <a:extLst>
                    <a:ext uri="{FF2B5EF4-FFF2-40B4-BE49-F238E27FC236}">
                      <a16:creationId xmlns:a16="http://schemas.microsoft.com/office/drawing/2014/main" id="{DA91511B-1042-491C-20CE-A4F829585B4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239" name="Vrije vorm: vorm 238">
                  <a:extLst>
                    <a:ext uri="{FF2B5EF4-FFF2-40B4-BE49-F238E27FC236}">
                      <a16:creationId xmlns:a16="http://schemas.microsoft.com/office/drawing/2014/main" id="{E8D093A4-A65C-8079-0F76-B80193243E2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7" name="Tijdelijke aanduiding voor tekst 10">
            <a:extLst>
              <a:ext uri="{FF2B5EF4-FFF2-40B4-BE49-F238E27FC236}">
                <a16:creationId xmlns:a16="http://schemas.microsoft.com/office/drawing/2014/main" id="{4CEDC4E4-8835-A685-2791-6DA427C9C555}"/>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41597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 STREAMER">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686796" y="-491319"/>
            <a:ext cx="481840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 / STREAMER</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INSTRUCTIE">
            <a:extLst>
              <a:ext uri="{FF2B5EF4-FFF2-40B4-BE49-F238E27FC236}">
                <a16:creationId xmlns:a16="http://schemas.microsoft.com/office/drawing/2014/main" id="{07C8637D-64A3-B99F-D526-529BC05FEA84}"/>
              </a:ext>
            </a:extLst>
          </p:cNvPr>
          <p:cNvGrpSpPr/>
          <p:nvPr userDrawn="1"/>
        </p:nvGrpSpPr>
        <p:grpSpPr>
          <a:xfrm>
            <a:off x="12377595" y="0"/>
            <a:ext cx="3693386" cy="6857760"/>
            <a:chOff x="-3786437" y="0"/>
            <a:chExt cx="3693386" cy="6857760"/>
          </a:xfrm>
        </p:grpSpPr>
        <p:sp>
          <p:nvSpPr>
            <p:cNvPr id="9" name="Rechthoek 8">
              <a:extLst>
                <a:ext uri="{FF2B5EF4-FFF2-40B4-BE49-F238E27FC236}">
                  <a16:creationId xmlns:a16="http://schemas.microsoft.com/office/drawing/2014/main" id="{AE9BC8AF-215C-7490-F987-642A95DAE73D}"/>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 name="INSTRUCTIE">
              <a:extLst>
                <a:ext uri="{FF2B5EF4-FFF2-40B4-BE49-F238E27FC236}">
                  <a16:creationId xmlns:a16="http://schemas.microsoft.com/office/drawing/2014/main" id="{D5B51B4C-A183-62FE-A081-03BCCB124870}"/>
                </a:ext>
              </a:extLst>
            </p:cNvPr>
            <p:cNvGrpSpPr/>
            <p:nvPr userDrawn="1"/>
          </p:nvGrpSpPr>
          <p:grpSpPr>
            <a:xfrm>
              <a:off x="-3786165" y="0"/>
              <a:ext cx="3693114" cy="6177730"/>
              <a:chOff x="-3786165" y="0"/>
              <a:chExt cx="3693114" cy="6177730"/>
            </a:xfrm>
          </p:grpSpPr>
          <p:sp>
            <p:nvSpPr>
              <p:cNvPr id="64" name="Rechthoek 63">
                <a:extLst>
                  <a:ext uri="{FF2B5EF4-FFF2-40B4-BE49-F238E27FC236}">
                    <a16:creationId xmlns:a16="http://schemas.microsoft.com/office/drawing/2014/main" id="{4DE8258B-BEF4-7C88-B30E-DA7FBD1E7F20}"/>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65" name="Ovaal 64">
                <a:extLst>
                  <a:ext uri="{FF2B5EF4-FFF2-40B4-BE49-F238E27FC236}">
                    <a16:creationId xmlns:a16="http://schemas.microsoft.com/office/drawing/2014/main" id="{7F6BC5E7-DDA9-2285-A801-6823DA7B928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6" name="Rechthoek 65">
                <a:extLst>
                  <a:ext uri="{FF2B5EF4-FFF2-40B4-BE49-F238E27FC236}">
                    <a16:creationId xmlns:a16="http://schemas.microsoft.com/office/drawing/2014/main" id="{397D4F59-C811-AAAF-17BC-CFA6F3C4E03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7" name="Groep 66">
                <a:extLst>
                  <a:ext uri="{FF2B5EF4-FFF2-40B4-BE49-F238E27FC236}">
                    <a16:creationId xmlns:a16="http://schemas.microsoft.com/office/drawing/2014/main" id="{30BA951E-90A0-22FB-A03E-BBCD8750130A}"/>
                  </a:ext>
                </a:extLst>
              </p:cNvPr>
              <p:cNvGrpSpPr/>
              <p:nvPr userDrawn="1"/>
            </p:nvGrpSpPr>
            <p:grpSpPr>
              <a:xfrm>
                <a:off x="-3316179" y="1231351"/>
                <a:ext cx="294789" cy="318834"/>
                <a:chOff x="14466489" y="1001522"/>
                <a:chExt cx="290627" cy="314333"/>
              </a:xfrm>
            </p:grpSpPr>
            <p:sp>
              <p:nvSpPr>
                <p:cNvPr id="148" name="Rechthoek 147">
                  <a:extLst>
                    <a:ext uri="{FF2B5EF4-FFF2-40B4-BE49-F238E27FC236}">
                      <a16:creationId xmlns:a16="http://schemas.microsoft.com/office/drawing/2014/main" id="{B2B67791-B3A5-A98E-6AEE-68BE0700F15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9" name="Ovaal 148">
                  <a:extLst>
                    <a:ext uri="{FF2B5EF4-FFF2-40B4-BE49-F238E27FC236}">
                      <a16:creationId xmlns:a16="http://schemas.microsoft.com/office/drawing/2014/main" id="{DB04EE9F-B928-B191-AEFE-006D5022E60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0" name="Vrije vorm: vorm 149">
                  <a:extLst>
                    <a:ext uri="{FF2B5EF4-FFF2-40B4-BE49-F238E27FC236}">
                      <a16:creationId xmlns:a16="http://schemas.microsoft.com/office/drawing/2014/main" id="{A66602CB-B979-9454-CABB-EC9360D4402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51" name="Rechthoek: afgeronde hoeken 150">
                  <a:extLst>
                    <a:ext uri="{FF2B5EF4-FFF2-40B4-BE49-F238E27FC236}">
                      <a16:creationId xmlns:a16="http://schemas.microsoft.com/office/drawing/2014/main" id="{694B72A8-0582-5194-A129-AFF3B20D9BD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2" name="Rechte verbindingslijn 151">
                  <a:extLst>
                    <a:ext uri="{FF2B5EF4-FFF2-40B4-BE49-F238E27FC236}">
                      <a16:creationId xmlns:a16="http://schemas.microsoft.com/office/drawing/2014/main" id="{64F36D7D-D2C7-8F80-106B-4E10788C3A5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52">
                  <a:extLst>
                    <a:ext uri="{FF2B5EF4-FFF2-40B4-BE49-F238E27FC236}">
                      <a16:creationId xmlns:a16="http://schemas.microsoft.com/office/drawing/2014/main" id="{F37026F5-A01B-D0EB-73D6-DB5AAF4E6DF5}"/>
                    </a:ext>
                  </a:extLst>
                </p:cNvPr>
                <p:cNvCxnSpPr>
                  <a:cxnSpLocks/>
                  <a:stCxn id="15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8" name="Ovaal 67">
                <a:extLst>
                  <a:ext uri="{FF2B5EF4-FFF2-40B4-BE49-F238E27FC236}">
                    <a16:creationId xmlns:a16="http://schemas.microsoft.com/office/drawing/2014/main" id="{AC3D0787-2BA9-EFD9-B0B5-F54FABA12BF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9" name="Rechthoek 68">
                <a:extLst>
                  <a:ext uri="{FF2B5EF4-FFF2-40B4-BE49-F238E27FC236}">
                    <a16:creationId xmlns:a16="http://schemas.microsoft.com/office/drawing/2014/main" id="{4751E74D-5673-6981-04EB-108E75AA137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0" name="Groep 69">
                <a:extLst>
                  <a:ext uri="{FF2B5EF4-FFF2-40B4-BE49-F238E27FC236}">
                    <a16:creationId xmlns:a16="http://schemas.microsoft.com/office/drawing/2014/main" id="{3715B01E-13F0-6F5C-12F6-A4891A574DD7}"/>
                  </a:ext>
                </a:extLst>
              </p:cNvPr>
              <p:cNvGrpSpPr/>
              <p:nvPr userDrawn="1"/>
            </p:nvGrpSpPr>
            <p:grpSpPr>
              <a:xfrm>
                <a:off x="-3311319" y="2164285"/>
                <a:ext cx="825500" cy="209550"/>
                <a:chOff x="13504624" y="2482850"/>
                <a:chExt cx="825500" cy="209550"/>
              </a:xfrm>
            </p:grpSpPr>
            <p:sp>
              <p:nvSpPr>
                <p:cNvPr id="145" name="Rechthoek 144">
                  <a:extLst>
                    <a:ext uri="{FF2B5EF4-FFF2-40B4-BE49-F238E27FC236}">
                      <a16:creationId xmlns:a16="http://schemas.microsoft.com/office/drawing/2014/main" id="{7D5A37C3-18EC-94CE-A767-8418B22ADB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46" name="Rechte verbindingslijn 145">
                  <a:extLst>
                    <a:ext uri="{FF2B5EF4-FFF2-40B4-BE49-F238E27FC236}">
                      <a16:creationId xmlns:a16="http://schemas.microsoft.com/office/drawing/2014/main" id="{0B2AAE9F-7721-6DF6-E1A7-13E8DE5972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7" name="Gelijkbenige driehoek 146">
                  <a:extLst>
                    <a:ext uri="{FF2B5EF4-FFF2-40B4-BE49-F238E27FC236}">
                      <a16:creationId xmlns:a16="http://schemas.microsoft.com/office/drawing/2014/main" id="{EC110159-4041-F113-0E39-3D561BFE5CF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71" name="Ovaal 70">
                <a:extLst>
                  <a:ext uri="{FF2B5EF4-FFF2-40B4-BE49-F238E27FC236}">
                    <a16:creationId xmlns:a16="http://schemas.microsoft.com/office/drawing/2014/main" id="{E9274415-BBA8-196E-B886-9A048F7E966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2" name="Rechthoek 71">
                <a:extLst>
                  <a:ext uri="{FF2B5EF4-FFF2-40B4-BE49-F238E27FC236}">
                    <a16:creationId xmlns:a16="http://schemas.microsoft.com/office/drawing/2014/main" id="{197B651E-5F48-63B1-B011-3A2738C5E5A3}"/>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3" name="ICOON_info">
                <a:extLst>
                  <a:ext uri="{FF2B5EF4-FFF2-40B4-BE49-F238E27FC236}">
                    <a16:creationId xmlns:a16="http://schemas.microsoft.com/office/drawing/2014/main" id="{C2A39644-75F0-0823-1016-ABC72753DB2B}"/>
                  </a:ext>
                </a:extLst>
              </p:cNvPr>
              <p:cNvGrpSpPr/>
              <p:nvPr userDrawn="1"/>
            </p:nvGrpSpPr>
            <p:grpSpPr>
              <a:xfrm>
                <a:off x="-376736" y="5894045"/>
                <a:ext cx="283685" cy="283685"/>
                <a:chOff x="-510741" y="5913713"/>
                <a:chExt cx="267555" cy="267555"/>
              </a:xfrm>
            </p:grpSpPr>
            <p:sp>
              <p:nvSpPr>
                <p:cNvPr id="143" name="Ovaal 142">
                  <a:extLst>
                    <a:ext uri="{FF2B5EF4-FFF2-40B4-BE49-F238E27FC236}">
                      <a16:creationId xmlns:a16="http://schemas.microsoft.com/office/drawing/2014/main" id="{948B005D-A086-A08E-4875-6A2F16535E0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4" name="Graphic 163" descr="Informatie">
                  <a:extLst>
                    <a:ext uri="{FF2B5EF4-FFF2-40B4-BE49-F238E27FC236}">
                      <a16:creationId xmlns:a16="http://schemas.microsoft.com/office/drawing/2014/main" id="{03DC92D3-3912-B105-A890-857D5DB61E5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74" name="Ovaal 73">
                <a:extLst>
                  <a:ext uri="{FF2B5EF4-FFF2-40B4-BE49-F238E27FC236}">
                    <a16:creationId xmlns:a16="http://schemas.microsoft.com/office/drawing/2014/main" id="{BB0661E2-2E1C-8F89-017C-8101CF1C23B8}"/>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1" name="Rechthoek 100">
                <a:extLst>
                  <a:ext uri="{FF2B5EF4-FFF2-40B4-BE49-F238E27FC236}">
                    <a16:creationId xmlns:a16="http://schemas.microsoft.com/office/drawing/2014/main" id="{8670EE77-E27D-B38E-4591-F300F406C4D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2" name="Groep 101">
                <a:extLst>
                  <a:ext uri="{FF2B5EF4-FFF2-40B4-BE49-F238E27FC236}">
                    <a16:creationId xmlns:a16="http://schemas.microsoft.com/office/drawing/2014/main" id="{7AC52EF0-9707-767E-2EB2-DE62A763A599}"/>
                  </a:ext>
                </a:extLst>
              </p:cNvPr>
              <p:cNvGrpSpPr/>
              <p:nvPr userDrawn="1"/>
            </p:nvGrpSpPr>
            <p:grpSpPr>
              <a:xfrm>
                <a:off x="-3408294" y="5236167"/>
                <a:ext cx="622283" cy="612919"/>
                <a:chOff x="12617641" y="3403239"/>
                <a:chExt cx="752963" cy="741634"/>
              </a:xfrm>
            </p:grpSpPr>
            <p:grpSp>
              <p:nvGrpSpPr>
                <p:cNvPr id="127" name="Groep 126">
                  <a:extLst>
                    <a:ext uri="{FF2B5EF4-FFF2-40B4-BE49-F238E27FC236}">
                      <a16:creationId xmlns:a16="http://schemas.microsoft.com/office/drawing/2014/main" id="{26D59807-AB7E-B55E-B077-66F437024D36}"/>
                    </a:ext>
                  </a:extLst>
                </p:cNvPr>
                <p:cNvGrpSpPr/>
                <p:nvPr userDrawn="1"/>
              </p:nvGrpSpPr>
              <p:grpSpPr>
                <a:xfrm>
                  <a:off x="12771550" y="3403239"/>
                  <a:ext cx="467156" cy="448491"/>
                  <a:chOff x="12782177" y="3403239"/>
                  <a:chExt cx="467156" cy="448491"/>
                </a:xfrm>
              </p:grpSpPr>
              <p:grpSp>
                <p:nvGrpSpPr>
                  <p:cNvPr id="130" name="Groep 129">
                    <a:extLst>
                      <a:ext uri="{FF2B5EF4-FFF2-40B4-BE49-F238E27FC236}">
                        <a16:creationId xmlns:a16="http://schemas.microsoft.com/office/drawing/2014/main" id="{FBB18AAE-248D-7AEB-AC57-00380A2252A4}"/>
                      </a:ext>
                    </a:extLst>
                  </p:cNvPr>
                  <p:cNvGrpSpPr/>
                  <p:nvPr userDrawn="1"/>
                </p:nvGrpSpPr>
                <p:grpSpPr>
                  <a:xfrm>
                    <a:off x="12782177" y="3403239"/>
                    <a:ext cx="412972" cy="396132"/>
                    <a:chOff x="13554906" y="3320109"/>
                    <a:chExt cx="443912" cy="425811"/>
                  </a:xfrm>
                </p:grpSpPr>
                <p:grpSp>
                  <p:nvGrpSpPr>
                    <p:cNvPr id="137" name="Groep 136">
                      <a:extLst>
                        <a:ext uri="{FF2B5EF4-FFF2-40B4-BE49-F238E27FC236}">
                          <a16:creationId xmlns:a16="http://schemas.microsoft.com/office/drawing/2014/main" id="{3744D5CE-4874-F435-0D19-F11F35BAD671}"/>
                        </a:ext>
                      </a:extLst>
                    </p:cNvPr>
                    <p:cNvGrpSpPr/>
                    <p:nvPr userDrawn="1"/>
                  </p:nvGrpSpPr>
                  <p:grpSpPr>
                    <a:xfrm>
                      <a:off x="13554906" y="3320109"/>
                      <a:ext cx="443912" cy="425811"/>
                      <a:chOff x="12909684" y="1276143"/>
                      <a:chExt cx="443912" cy="425811"/>
                    </a:xfrm>
                  </p:grpSpPr>
                  <p:sp>
                    <p:nvSpPr>
                      <p:cNvPr id="140" name="Rechthoek 139">
                        <a:extLst>
                          <a:ext uri="{FF2B5EF4-FFF2-40B4-BE49-F238E27FC236}">
                            <a16:creationId xmlns:a16="http://schemas.microsoft.com/office/drawing/2014/main" id="{05BA5991-5682-AF3B-5BB3-E6064261EF0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952E8C99-C250-DF3B-9999-81D6FCA5631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2" name="Ovaal 141">
                        <a:extLst>
                          <a:ext uri="{FF2B5EF4-FFF2-40B4-BE49-F238E27FC236}">
                            <a16:creationId xmlns:a16="http://schemas.microsoft.com/office/drawing/2014/main" id="{7A6FB122-C80D-D892-A542-1ED75285801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38" name="Afbeelding 137">
                      <a:extLst>
                        <a:ext uri="{FF2B5EF4-FFF2-40B4-BE49-F238E27FC236}">
                          <a16:creationId xmlns:a16="http://schemas.microsoft.com/office/drawing/2014/main" id="{B4D8A746-F718-9BAC-474A-7E86F136999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39" name="Afbeelding 138">
                      <a:extLst>
                        <a:ext uri="{FF2B5EF4-FFF2-40B4-BE49-F238E27FC236}">
                          <a16:creationId xmlns:a16="http://schemas.microsoft.com/office/drawing/2014/main" id="{4129D44A-F701-0DE6-02C7-F05F9AD8808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1" name="Groep 130">
                    <a:extLst>
                      <a:ext uri="{FF2B5EF4-FFF2-40B4-BE49-F238E27FC236}">
                        <a16:creationId xmlns:a16="http://schemas.microsoft.com/office/drawing/2014/main" id="{69FC1F65-CD7D-81A7-22E7-A5A501AD3024}"/>
                      </a:ext>
                    </a:extLst>
                  </p:cNvPr>
                  <p:cNvGrpSpPr/>
                  <p:nvPr userDrawn="1"/>
                </p:nvGrpSpPr>
                <p:grpSpPr>
                  <a:xfrm>
                    <a:off x="13103513" y="3705268"/>
                    <a:ext cx="145820" cy="146462"/>
                    <a:chOff x="13096169" y="3602278"/>
                    <a:chExt cx="145820" cy="146462"/>
                  </a:xfrm>
                </p:grpSpPr>
                <p:sp>
                  <p:nvSpPr>
                    <p:cNvPr id="135" name="Rechthoek 134">
                      <a:extLst>
                        <a:ext uri="{FF2B5EF4-FFF2-40B4-BE49-F238E27FC236}">
                          <a16:creationId xmlns:a16="http://schemas.microsoft.com/office/drawing/2014/main" id="{C5E46652-29DF-8DE7-8933-FB4038A01A9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7483E376-0B71-FB73-9F02-2FCD6F07A6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2" name="Groep 131">
                    <a:extLst>
                      <a:ext uri="{FF2B5EF4-FFF2-40B4-BE49-F238E27FC236}">
                        <a16:creationId xmlns:a16="http://schemas.microsoft.com/office/drawing/2014/main" id="{886F782A-F1AD-264B-34EB-4DAE775549E0}"/>
                      </a:ext>
                    </a:extLst>
                  </p:cNvPr>
                  <p:cNvGrpSpPr/>
                  <p:nvPr userDrawn="1"/>
                </p:nvGrpSpPr>
                <p:grpSpPr>
                  <a:xfrm rot="10800000">
                    <a:off x="13061402" y="3665637"/>
                    <a:ext cx="145820" cy="146462"/>
                    <a:chOff x="13096169" y="3602278"/>
                    <a:chExt cx="145820" cy="146462"/>
                  </a:xfrm>
                </p:grpSpPr>
                <p:sp>
                  <p:nvSpPr>
                    <p:cNvPr id="133" name="Rechthoek 132">
                      <a:extLst>
                        <a:ext uri="{FF2B5EF4-FFF2-40B4-BE49-F238E27FC236}">
                          <a16:creationId xmlns:a16="http://schemas.microsoft.com/office/drawing/2014/main" id="{396A586F-BCFC-A479-9583-3C89B254AF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532FF1EE-11FE-886A-9A6D-7F06D9BEA68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28" name="Rechthoek 127">
                  <a:extLst>
                    <a:ext uri="{FF2B5EF4-FFF2-40B4-BE49-F238E27FC236}">
                      <a16:creationId xmlns:a16="http://schemas.microsoft.com/office/drawing/2014/main" id="{C6CDA104-7181-971C-5488-3B218B51FC7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29" name="Gelijkbenige driehoek 128">
                  <a:extLst>
                    <a:ext uri="{FF2B5EF4-FFF2-40B4-BE49-F238E27FC236}">
                      <a16:creationId xmlns:a16="http://schemas.microsoft.com/office/drawing/2014/main" id="{BCECA87C-0BB2-F02F-DA9F-3EDFDB79DFA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3" name="Rechthoek 102">
                <a:extLst>
                  <a:ext uri="{FF2B5EF4-FFF2-40B4-BE49-F238E27FC236}">
                    <a16:creationId xmlns:a16="http://schemas.microsoft.com/office/drawing/2014/main" id="{6E3DABB7-55AC-8F5F-F7A8-E289095E3998}"/>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04" name="Groep 103">
                <a:extLst>
                  <a:ext uri="{FF2B5EF4-FFF2-40B4-BE49-F238E27FC236}">
                    <a16:creationId xmlns:a16="http://schemas.microsoft.com/office/drawing/2014/main" id="{F838D212-777B-1C8F-3736-6A4799409418}"/>
                  </a:ext>
                </a:extLst>
              </p:cNvPr>
              <p:cNvGrpSpPr/>
              <p:nvPr userDrawn="1"/>
            </p:nvGrpSpPr>
            <p:grpSpPr>
              <a:xfrm>
                <a:off x="-2485819" y="3399207"/>
                <a:ext cx="1222990" cy="563933"/>
                <a:chOff x="-2485819" y="3399207"/>
                <a:chExt cx="1222990" cy="563933"/>
              </a:xfrm>
            </p:grpSpPr>
            <p:sp>
              <p:nvSpPr>
                <p:cNvPr id="105" name="Rechthoek 104">
                  <a:extLst>
                    <a:ext uri="{FF2B5EF4-FFF2-40B4-BE49-F238E27FC236}">
                      <a16:creationId xmlns:a16="http://schemas.microsoft.com/office/drawing/2014/main" id="{C47046CC-1EEC-35A8-2692-65DAED19CA0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7C12A363-67EE-15B4-8FF0-B4454899952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7" name="Groep 106">
                  <a:extLst>
                    <a:ext uri="{FF2B5EF4-FFF2-40B4-BE49-F238E27FC236}">
                      <a16:creationId xmlns:a16="http://schemas.microsoft.com/office/drawing/2014/main" id="{0D2444D8-6BCF-9FEF-AC29-D06BF4DC610D}"/>
                    </a:ext>
                  </a:extLst>
                </p:cNvPr>
                <p:cNvGrpSpPr/>
                <p:nvPr userDrawn="1"/>
              </p:nvGrpSpPr>
              <p:grpSpPr>
                <a:xfrm>
                  <a:off x="-2403869" y="3460544"/>
                  <a:ext cx="155951" cy="131922"/>
                  <a:chOff x="12968836" y="3354170"/>
                  <a:chExt cx="404806" cy="342433"/>
                </a:xfrm>
              </p:grpSpPr>
              <p:sp>
                <p:nvSpPr>
                  <p:cNvPr id="121" name="Rechthoek: afgeronde hoeken 120">
                    <a:extLst>
                      <a:ext uri="{FF2B5EF4-FFF2-40B4-BE49-F238E27FC236}">
                        <a16:creationId xmlns:a16="http://schemas.microsoft.com/office/drawing/2014/main" id="{1B6E277E-EFE4-C8B6-B01A-ADD32E16E46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A8450457-05B6-1E2E-3EA7-BEC1C56B292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30C17938-F058-7AD8-D514-CD2D21E2F71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B5967D14-2D4F-2A93-5794-1F28E9CAB16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D003D53E-A73D-5A01-D2B9-4120CE18B40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AFA498A2-09AD-8B29-2A89-1E0EDF6D545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8" name="Groep 107">
                  <a:extLst>
                    <a:ext uri="{FF2B5EF4-FFF2-40B4-BE49-F238E27FC236}">
                      <a16:creationId xmlns:a16="http://schemas.microsoft.com/office/drawing/2014/main" id="{40ED8DA2-D9EB-D156-AE34-54F6AF42A527}"/>
                    </a:ext>
                  </a:extLst>
                </p:cNvPr>
                <p:cNvGrpSpPr/>
                <p:nvPr userDrawn="1"/>
              </p:nvGrpSpPr>
              <p:grpSpPr>
                <a:xfrm>
                  <a:off x="-2423424" y="3690208"/>
                  <a:ext cx="166739" cy="218963"/>
                  <a:chOff x="12940828" y="3950597"/>
                  <a:chExt cx="432813" cy="568367"/>
                </a:xfrm>
              </p:grpSpPr>
              <p:grpSp>
                <p:nvGrpSpPr>
                  <p:cNvPr id="112" name="Groep 111">
                    <a:extLst>
                      <a:ext uri="{FF2B5EF4-FFF2-40B4-BE49-F238E27FC236}">
                        <a16:creationId xmlns:a16="http://schemas.microsoft.com/office/drawing/2014/main" id="{0BD7DCF2-71D5-2311-2223-0D2EB4ABEB5A}"/>
                      </a:ext>
                    </a:extLst>
                  </p:cNvPr>
                  <p:cNvGrpSpPr/>
                  <p:nvPr userDrawn="1"/>
                </p:nvGrpSpPr>
                <p:grpSpPr>
                  <a:xfrm>
                    <a:off x="13000382" y="4006891"/>
                    <a:ext cx="373259" cy="315747"/>
                    <a:chOff x="12968836" y="3354170"/>
                    <a:chExt cx="404806" cy="342433"/>
                  </a:xfrm>
                </p:grpSpPr>
                <p:sp>
                  <p:nvSpPr>
                    <p:cNvPr id="115" name="Rechthoek: afgeronde hoeken 114">
                      <a:extLst>
                        <a:ext uri="{FF2B5EF4-FFF2-40B4-BE49-F238E27FC236}">
                          <a16:creationId xmlns:a16="http://schemas.microsoft.com/office/drawing/2014/main" id="{96DC6679-FE33-5084-2AF1-D8E13CBD97E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2722FAEC-1449-34D0-0810-C1CCDACE1AD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3D7021B4-30E6-A8B4-2942-02B5EF065D8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BD2DD3F8-8A2A-D0BC-2316-798B1C2EF8B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28BDF8C9-8772-97F0-63DC-60EE92FD7F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37420B36-F990-CF41-D1CA-E23457C0DE2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14" name="Boog 113">
                    <a:extLst>
                      <a:ext uri="{FF2B5EF4-FFF2-40B4-BE49-F238E27FC236}">
                        <a16:creationId xmlns:a16="http://schemas.microsoft.com/office/drawing/2014/main" id="{CEB06411-5D6C-DE3D-8CA6-E25A9360EC6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09" name="Tekstvak 108">
                  <a:extLst>
                    <a:ext uri="{FF2B5EF4-FFF2-40B4-BE49-F238E27FC236}">
                      <a16:creationId xmlns:a16="http://schemas.microsoft.com/office/drawing/2014/main" id="{CD25817F-2CFF-ADCE-F213-3776CDB63DD0}"/>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10" name="Tekstvak 109">
                  <a:extLst>
                    <a:ext uri="{FF2B5EF4-FFF2-40B4-BE49-F238E27FC236}">
                      <a16:creationId xmlns:a16="http://schemas.microsoft.com/office/drawing/2014/main" id="{2FAFFBEB-4F07-A2CD-952B-E95C72EF663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11" name="Vrije vorm: vorm 110">
                  <a:extLst>
                    <a:ext uri="{FF2B5EF4-FFF2-40B4-BE49-F238E27FC236}">
                      <a16:creationId xmlns:a16="http://schemas.microsoft.com/office/drawing/2014/main" id="{44D5BC93-BFA5-5CA1-CEA0-0C2AF0824CF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3" name="Tijdelijke aanduiding voor tekst 10">
            <a:extLst>
              <a:ext uri="{FF2B5EF4-FFF2-40B4-BE49-F238E27FC236}">
                <a16:creationId xmlns:a16="http://schemas.microsoft.com/office/drawing/2014/main" id="{CEDD655B-99A1-5692-F62B-46155B46C88C}"/>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
        <p:nvSpPr>
          <p:cNvPr id="21" name="Titel 20">
            <a:extLst>
              <a:ext uri="{FF2B5EF4-FFF2-40B4-BE49-F238E27FC236}">
                <a16:creationId xmlns:a16="http://schemas.microsoft.com/office/drawing/2014/main" id="{21A47B0B-5727-E341-C962-656610961EFD}"/>
              </a:ext>
            </a:extLst>
          </p:cNvPr>
          <p:cNvSpPr>
            <a:spLocks noGrp="1"/>
          </p:cNvSpPr>
          <p:nvPr>
            <p:ph type="title" hasCustomPrompt="1"/>
          </p:nvPr>
        </p:nvSpPr>
        <p:spPr/>
        <p:txBody>
          <a:bodyPr/>
          <a:lstStyle>
            <a:lvl1pPr>
              <a:defRPr>
                <a:solidFill>
                  <a:schemeClr val="bg1"/>
                </a:solidFill>
              </a:defRPr>
            </a:lvl1pPr>
          </a:lstStyle>
          <a:p>
            <a:r>
              <a:rPr lang="nl-NL" noProof="0" dirty="0"/>
              <a:t>Voeg hier een titel in</a:t>
            </a:r>
            <a:endParaRPr lang="nl-NL" dirty="0"/>
          </a:p>
        </p:txBody>
      </p:sp>
    </p:spTree>
    <p:extLst>
      <p:ext uri="{BB962C8B-B14F-4D97-AF65-F5344CB8AC3E}">
        <p14:creationId xmlns:p14="http://schemas.microsoft.com/office/powerpoint/2010/main" val="17520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868792" y="-491319"/>
            <a:ext cx="245441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 name="INSTRUCTIE">
            <a:extLst>
              <a:ext uri="{FF2B5EF4-FFF2-40B4-BE49-F238E27FC236}">
                <a16:creationId xmlns:a16="http://schemas.microsoft.com/office/drawing/2014/main" id="{F51FC591-3510-FF94-E462-2EFA54529429}"/>
              </a:ext>
            </a:extLst>
          </p:cNvPr>
          <p:cNvGrpSpPr/>
          <p:nvPr userDrawn="1"/>
        </p:nvGrpSpPr>
        <p:grpSpPr>
          <a:xfrm>
            <a:off x="12377595" y="0"/>
            <a:ext cx="3693386" cy="6857760"/>
            <a:chOff x="-3786437" y="0"/>
            <a:chExt cx="3693386" cy="6857760"/>
          </a:xfrm>
        </p:grpSpPr>
        <p:sp>
          <p:nvSpPr>
            <p:cNvPr id="3" name="Rechthoek 2">
              <a:extLst>
                <a:ext uri="{FF2B5EF4-FFF2-40B4-BE49-F238E27FC236}">
                  <a16:creationId xmlns:a16="http://schemas.microsoft.com/office/drawing/2014/main" id="{2AD776B7-F707-2138-675F-0B26D13BC1C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 name="INSTRUCTIE">
              <a:extLst>
                <a:ext uri="{FF2B5EF4-FFF2-40B4-BE49-F238E27FC236}">
                  <a16:creationId xmlns:a16="http://schemas.microsoft.com/office/drawing/2014/main" id="{5E0DB4EB-FD67-D92B-656B-8C4987758AB6}"/>
                </a:ext>
              </a:extLst>
            </p:cNvPr>
            <p:cNvGrpSpPr/>
            <p:nvPr userDrawn="1"/>
          </p:nvGrpSpPr>
          <p:grpSpPr>
            <a:xfrm>
              <a:off x="-3786165" y="0"/>
              <a:ext cx="3693114" cy="6177730"/>
              <a:chOff x="-3786165" y="0"/>
              <a:chExt cx="3693114" cy="6177730"/>
            </a:xfrm>
          </p:grpSpPr>
          <p:sp>
            <p:nvSpPr>
              <p:cNvPr id="9" name="Rechthoek 8">
                <a:extLst>
                  <a:ext uri="{FF2B5EF4-FFF2-40B4-BE49-F238E27FC236}">
                    <a16:creationId xmlns:a16="http://schemas.microsoft.com/office/drawing/2014/main" id="{7BACE07B-F7A8-0C66-C52D-29988B351B9C}"/>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0" name="Ovaal 19">
                <a:extLst>
                  <a:ext uri="{FF2B5EF4-FFF2-40B4-BE49-F238E27FC236}">
                    <a16:creationId xmlns:a16="http://schemas.microsoft.com/office/drawing/2014/main" id="{188E2F56-57D4-B0C8-0A99-89B550C662F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2C19E29F-32DE-F0C2-32AD-05AB749EACB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5B2FDFB2-5EF5-E1E1-59AA-C21CF1909EDC}"/>
                  </a:ext>
                </a:extLst>
              </p:cNvPr>
              <p:cNvGrpSpPr/>
              <p:nvPr userDrawn="1"/>
            </p:nvGrpSpPr>
            <p:grpSpPr>
              <a:xfrm>
                <a:off x="-3316179" y="1231351"/>
                <a:ext cx="294789" cy="318834"/>
                <a:chOff x="14466489" y="1001522"/>
                <a:chExt cx="290627" cy="314333"/>
              </a:xfrm>
            </p:grpSpPr>
            <p:sp>
              <p:nvSpPr>
                <p:cNvPr id="146" name="Rechthoek 145">
                  <a:extLst>
                    <a:ext uri="{FF2B5EF4-FFF2-40B4-BE49-F238E27FC236}">
                      <a16:creationId xmlns:a16="http://schemas.microsoft.com/office/drawing/2014/main" id="{C3F3464B-6A5C-2733-E638-8BF759BC8AF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7" name="Ovaal 146">
                  <a:extLst>
                    <a:ext uri="{FF2B5EF4-FFF2-40B4-BE49-F238E27FC236}">
                      <a16:creationId xmlns:a16="http://schemas.microsoft.com/office/drawing/2014/main" id="{FEAB056D-E1C8-1DE3-4BB6-734019E5308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8" name="Vrije vorm: vorm 147">
                  <a:extLst>
                    <a:ext uri="{FF2B5EF4-FFF2-40B4-BE49-F238E27FC236}">
                      <a16:creationId xmlns:a16="http://schemas.microsoft.com/office/drawing/2014/main" id="{FF042E77-8065-3D7A-94AF-6B71DD3A57D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9" name="Rechthoek: afgeronde hoeken 148">
                  <a:extLst>
                    <a:ext uri="{FF2B5EF4-FFF2-40B4-BE49-F238E27FC236}">
                      <a16:creationId xmlns:a16="http://schemas.microsoft.com/office/drawing/2014/main" id="{D95FB034-88BD-3243-9EEF-0A3F913CEBD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50" name="Rechte verbindingslijn 149">
                  <a:extLst>
                    <a:ext uri="{FF2B5EF4-FFF2-40B4-BE49-F238E27FC236}">
                      <a16:creationId xmlns:a16="http://schemas.microsoft.com/office/drawing/2014/main" id="{996655CA-AA1E-B3E2-E911-1F7BCEF2919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1" name="Rechte verbindingslijn 150">
                  <a:extLst>
                    <a:ext uri="{FF2B5EF4-FFF2-40B4-BE49-F238E27FC236}">
                      <a16:creationId xmlns:a16="http://schemas.microsoft.com/office/drawing/2014/main" id="{46D31701-0EC4-7F05-4772-939A3EE38DF6}"/>
                    </a:ext>
                  </a:extLst>
                </p:cNvPr>
                <p:cNvCxnSpPr>
                  <a:cxnSpLocks/>
                  <a:stCxn id="1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 name="Ovaal 22">
                <a:extLst>
                  <a:ext uri="{FF2B5EF4-FFF2-40B4-BE49-F238E27FC236}">
                    <a16:creationId xmlns:a16="http://schemas.microsoft.com/office/drawing/2014/main" id="{E56DB4B1-05EA-B6DB-482D-2BA9F7AE0EF9}"/>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4" name="Rechthoek 23">
                <a:extLst>
                  <a:ext uri="{FF2B5EF4-FFF2-40B4-BE49-F238E27FC236}">
                    <a16:creationId xmlns:a16="http://schemas.microsoft.com/office/drawing/2014/main" id="{A2C7BDC2-147F-81AB-0F9E-1B31CEE180E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 name="Groep 24">
                <a:extLst>
                  <a:ext uri="{FF2B5EF4-FFF2-40B4-BE49-F238E27FC236}">
                    <a16:creationId xmlns:a16="http://schemas.microsoft.com/office/drawing/2014/main" id="{F36E2918-D216-84BE-A81D-6A8DE2589059}"/>
                  </a:ext>
                </a:extLst>
              </p:cNvPr>
              <p:cNvGrpSpPr/>
              <p:nvPr userDrawn="1"/>
            </p:nvGrpSpPr>
            <p:grpSpPr>
              <a:xfrm>
                <a:off x="-3311319" y="2164285"/>
                <a:ext cx="825500" cy="209550"/>
                <a:chOff x="13504624" y="2482850"/>
                <a:chExt cx="825500" cy="209550"/>
              </a:xfrm>
            </p:grpSpPr>
            <p:sp>
              <p:nvSpPr>
                <p:cNvPr id="143" name="Rechthoek 142">
                  <a:extLst>
                    <a:ext uri="{FF2B5EF4-FFF2-40B4-BE49-F238E27FC236}">
                      <a16:creationId xmlns:a16="http://schemas.microsoft.com/office/drawing/2014/main" id="{CC5C94F7-636B-B0B9-79C5-9EACA1E247F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44" name="Rechte verbindingslijn 143">
                  <a:extLst>
                    <a:ext uri="{FF2B5EF4-FFF2-40B4-BE49-F238E27FC236}">
                      <a16:creationId xmlns:a16="http://schemas.microsoft.com/office/drawing/2014/main" id="{1CA8106A-F626-3E1B-E481-CE3368C80B2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5" name="Gelijkbenige driehoek 144">
                  <a:extLst>
                    <a:ext uri="{FF2B5EF4-FFF2-40B4-BE49-F238E27FC236}">
                      <a16:creationId xmlns:a16="http://schemas.microsoft.com/office/drawing/2014/main" id="{CFF244BF-5E64-59C6-DAAF-778774BF1A1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0BC6EE7E-45C5-92B8-10A2-0415B4B083C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C5F114F8-3F5E-03BF-FF26-F2DBBD28E2E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ICOON_info">
                <a:extLst>
                  <a:ext uri="{FF2B5EF4-FFF2-40B4-BE49-F238E27FC236}">
                    <a16:creationId xmlns:a16="http://schemas.microsoft.com/office/drawing/2014/main" id="{BFDDF0DA-A2A9-AE13-6241-3C6412DE94DF}"/>
                  </a:ext>
                </a:extLst>
              </p:cNvPr>
              <p:cNvGrpSpPr/>
              <p:nvPr userDrawn="1"/>
            </p:nvGrpSpPr>
            <p:grpSpPr>
              <a:xfrm>
                <a:off x="-376736" y="5894045"/>
                <a:ext cx="283685" cy="283685"/>
                <a:chOff x="-510741" y="5913713"/>
                <a:chExt cx="267555" cy="267555"/>
              </a:xfrm>
            </p:grpSpPr>
            <p:sp>
              <p:nvSpPr>
                <p:cNvPr id="141" name="Ovaal 140">
                  <a:extLst>
                    <a:ext uri="{FF2B5EF4-FFF2-40B4-BE49-F238E27FC236}">
                      <a16:creationId xmlns:a16="http://schemas.microsoft.com/office/drawing/2014/main" id="{5E89A05E-9FF7-C522-78F9-8E16E553E53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123679DA-A187-B88F-8E96-E4AA14F6573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9" name="Ovaal 28">
                <a:extLst>
                  <a:ext uri="{FF2B5EF4-FFF2-40B4-BE49-F238E27FC236}">
                    <a16:creationId xmlns:a16="http://schemas.microsoft.com/office/drawing/2014/main" id="{2DC3D443-5033-E431-8D0C-9CF3AEAF10DB}"/>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0" name="Rechthoek 29">
                <a:extLst>
                  <a:ext uri="{FF2B5EF4-FFF2-40B4-BE49-F238E27FC236}">
                    <a16:creationId xmlns:a16="http://schemas.microsoft.com/office/drawing/2014/main" id="{4CD43FBC-4490-2A39-AFEF-AF6AA493D80D}"/>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1" name="Groep 30">
                <a:extLst>
                  <a:ext uri="{FF2B5EF4-FFF2-40B4-BE49-F238E27FC236}">
                    <a16:creationId xmlns:a16="http://schemas.microsoft.com/office/drawing/2014/main" id="{530688DD-1865-2B95-9895-CE21413F2D71}"/>
                  </a:ext>
                </a:extLst>
              </p:cNvPr>
              <p:cNvGrpSpPr/>
              <p:nvPr userDrawn="1"/>
            </p:nvGrpSpPr>
            <p:grpSpPr>
              <a:xfrm>
                <a:off x="-3408294" y="5236167"/>
                <a:ext cx="622283" cy="612919"/>
                <a:chOff x="12617641" y="3403239"/>
                <a:chExt cx="752963" cy="741634"/>
              </a:xfrm>
            </p:grpSpPr>
            <p:grpSp>
              <p:nvGrpSpPr>
                <p:cNvPr id="55" name="Groep 54">
                  <a:extLst>
                    <a:ext uri="{FF2B5EF4-FFF2-40B4-BE49-F238E27FC236}">
                      <a16:creationId xmlns:a16="http://schemas.microsoft.com/office/drawing/2014/main" id="{9B0CA9D9-D40F-4A46-5429-204273B8B0D9}"/>
                    </a:ext>
                  </a:extLst>
                </p:cNvPr>
                <p:cNvGrpSpPr/>
                <p:nvPr userDrawn="1"/>
              </p:nvGrpSpPr>
              <p:grpSpPr>
                <a:xfrm>
                  <a:off x="12771550" y="3403239"/>
                  <a:ext cx="467156" cy="448491"/>
                  <a:chOff x="12782177" y="3403239"/>
                  <a:chExt cx="467156" cy="448491"/>
                </a:xfrm>
              </p:grpSpPr>
              <p:grpSp>
                <p:nvGrpSpPr>
                  <p:cNvPr id="58" name="Groep 57">
                    <a:extLst>
                      <a:ext uri="{FF2B5EF4-FFF2-40B4-BE49-F238E27FC236}">
                        <a16:creationId xmlns:a16="http://schemas.microsoft.com/office/drawing/2014/main" id="{4E8E2CE4-DE1B-E630-C8E4-D1971919C1DF}"/>
                      </a:ext>
                    </a:extLst>
                  </p:cNvPr>
                  <p:cNvGrpSpPr/>
                  <p:nvPr userDrawn="1"/>
                </p:nvGrpSpPr>
                <p:grpSpPr>
                  <a:xfrm>
                    <a:off x="12782177" y="3403239"/>
                    <a:ext cx="412972" cy="396132"/>
                    <a:chOff x="13554906" y="3320109"/>
                    <a:chExt cx="443912" cy="425811"/>
                  </a:xfrm>
                </p:grpSpPr>
                <p:grpSp>
                  <p:nvGrpSpPr>
                    <p:cNvPr id="135" name="Groep 134">
                      <a:extLst>
                        <a:ext uri="{FF2B5EF4-FFF2-40B4-BE49-F238E27FC236}">
                          <a16:creationId xmlns:a16="http://schemas.microsoft.com/office/drawing/2014/main" id="{8432FF52-9FFF-68AA-DD3C-755693B36BDB}"/>
                        </a:ext>
                      </a:extLst>
                    </p:cNvPr>
                    <p:cNvGrpSpPr/>
                    <p:nvPr userDrawn="1"/>
                  </p:nvGrpSpPr>
                  <p:grpSpPr>
                    <a:xfrm>
                      <a:off x="13554906" y="3320109"/>
                      <a:ext cx="443912" cy="425811"/>
                      <a:chOff x="12909684" y="1276143"/>
                      <a:chExt cx="443912" cy="425811"/>
                    </a:xfrm>
                  </p:grpSpPr>
                  <p:sp>
                    <p:nvSpPr>
                      <p:cNvPr id="138" name="Rechthoek 137">
                        <a:extLst>
                          <a:ext uri="{FF2B5EF4-FFF2-40B4-BE49-F238E27FC236}">
                            <a16:creationId xmlns:a16="http://schemas.microsoft.com/office/drawing/2014/main" id="{03C781A2-BA1F-532B-B9D6-7CAF444B929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6F9B3263-CBD8-152C-CF5B-37039B285E9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0" name="Ovaal 139">
                        <a:extLst>
                          <a:ext uri="{FF2B5EF4-FFF2-40B4-BE49-F238E27FC236}">
                            <a16:creationId xmlns:a16="http://schemas.microsoft.com/office/drawing/2014/main" id="{29C4AF2F-8428-9C11-B89F-CA27B3ABA3B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36" name="Afbeelding 135">
                      <a:extLst>
                        <a:ext uri="{FF2B5EF4-FFF2-40B4-BE49-F238E27FC236}">
                          <a16:creationId xmlns:a16="http://schemas.microsoft.com/office/drawing/2014/main" id="{E6D81958-13CA-D55D-BA8C-14BBCACC6C8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37" name="Afbeelding 136">
                      <a:extLst>
                        <a:ext uri="{FF2B5EF4-FFF2-40B4-BE49-F238E27FC236}">
                          <a16:creationId xmlns:a16="http://schemas.microsoft.com/office/drawing/2014/main" id="{A284AE1E-1318-ACF8-EADA-957FD474974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9" name="Groep 58">
                    <a:extLst>
                      <a:ext uri="{FF2B5EF4-FFF2-40B4-BE49-F238E27FC236}">
                        <a16:creationId xmlns:a16="http://schemas.microsoft.com/office/drawing/2014/main" id="{5D761634-2010-24E2-8EE9-2053CC528073}"/>
                      </a:ext>
                    </a:extLst>
                  </p:cNvPr>
                  <p:cNvGrpSpPr/>
                  <p:nvPr userDrawn="1"/>
                </p:nvGrpSpPr>
                <p:grpSpPr>
                  <a:xfrm>
                    <a:off x="13103513" y="3705268"/>
                    <a:ext cx="145820" cy="146462"/>
                    <a:chOff x="13096169" y="3602278"/>
                    <a:chExt cx="145820" cy="146462"/>
                  </a:xfrm>
                </p:grpSpPr>
                <p:sp>
                  <p:nvSpPr>
                    <p:cNvPr id="63" name="Rechthoek 62">
                      <a:extLst>
                        <a:ext uri="{FF2B5EF4-FFF2-40B4-BE49-F238E27FC236}">
                          <a16:creationId xmlns:a16="http://schemas.microsoft.com/office/drawing/2014/main" id="{3AF8643E-3281-AF40-510A-105B7FB0444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73EF7C1D-AB34-1A25-60D5-E8CA2A6844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A9878305-ED25-A1D0-FEB5-75F25522C5E3}"/>
                      </a:ext>
                    </a:extLst>
                  </p:cNvPr>
                  <p:cNvGrpSpPr/>
                  <p:nvPr userDrawn="1"/>
                </p:nvGrpSpPr>
                <p:grpSpPr>
                  <a:xfrm rot="10800000">
                    <a:off x="13061402" y="3665637"/>
                    <a:ext cx="145820" cy="146462"/>
                    <a:chOff x="13096169" y="3602278"/>
                    <a:chExt cx="145820" cy="146462"/>
                  </a:xfrm>
                </p:grpSpPr>
                <p:sp>
                  <p:nvSpPr>
                    <p:cNvPr id="61" name="Rechthoek 60">
                      <a:extLst>
                        <a:ext uri="{FF2B5EF4-FFF2-40B4-BE49-F238E27FC236}">
                          <a16:creationId xmlns:a16="http://schemas.microsoft.com/office/drawing/2014/main" id="{8733B62F-80F6-A288-8B6F-859B6BA4565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124B950B-6FF6-2409-1001-ABC71847A32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56" name="Rechthoek 55">
                  <a:extLst>
                    <a:ext uri="{FF2B5EF4-FFF2-40B4-BE49-F238E27FC236}">
                      <a16:creationId xmlns:a16="http://schemas.microsoft.com/office/drawing/2014/main" id="{B025E953-072C-D499-39C0-F0FB4696DA9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57" name="Gelijkbenige driehoek 56">
                  <a:extLst>
                    <a:ext uri="{FF2B5EF4-FFF2-40B4-BE49-F238E27FC236}">
                      <a16:creationId xmlns:a16="http://schemas.microsoft.com/office/drawing/2014/main" id="{C5418E93-E3E3-69B2-46AD-B49DF895A07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31DE37D3-B591-D640-5166-1E2413C8237A}"/>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3" name="Groep 32">
                <a:extLst>
                  <a:ext uri="{FF2B5EF4-FFF2-40B4-BE49-F238E27FC236}">
                    <a16:creationId xmlns:a16="http://schemas.microsoft.com/office/drawing/2014/main" id="{1581D516-DE90-ACF6-8FEF-5C3B500023A8}"/>
                  </a:ext>
                </a:extLst>
              </p:cNvPr>
              <p:cNvGrpSpPr/>
              <p:nvPr userDrawn="1"/>
            </p:nvGrpSpPr>
            <p:grpSpPr>
              <a:xfrm>
                <a:off x="-2485819" y="3399207"/>
                <a:ext cx="1222990" cy="563933"/>
                <a:chOff x="-2485819" y="3399207"/>
                <a:chExt cx="1222990" cy="563933"/>
              </a:xfrm>
            </p:grpSpPr>
            <p:sp>
              <p:nvSpPr>
                <p:cNvPr id="34" name="Rechthoek 33">
                  <a:extLst>
                    <a:ext uri="{FF2B5EF4-FFF2-40B4-BE49-F238E27FC236}">
                      <a16:creationId xmlns:a16="http://schemas.microsoft.com/office/drawing/2014/main" id="{1C431EC8-7F0F-A67A-C2C2-B0ADE0AF7D9E}"/>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82392114-FFD4-4031-C283-4389BF47EB9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1BF492D6-AA1A-E9B5-AA40-E2466271E64C}"/>
                    </a:ext>
                  </a:extLst>
                </p:cNvPr>
                <p:cNvGrpSpPr/>
                <p:nvPr userDrawn="1"/>
              </p:nvGrpSpPr>
              <p:grpSpPr>
                <a:xfrm>
                  <a:off x="-2403869" y="3460544"/>
                  <a:ext cx="155951" cy="131922"/>
                  <a:chOff x="12968836" y="3354170"/>
                  <a:chExt cx="404806" cy="342433"/>
                </a:xfrm>
              </p:grpSpPr>
              <p:sp>
                <p:nvSpPr>
                  <p:cNvPr id="49" name="Rechthoek: afgeronde hoeken 48">
                    <a:extLst>
                      <a:ext uri="{FF2B5EF4-FFF2-40B4-BE49-F238E27FC236}">
                        <a16:creationId xmlns:a16="http://schemas.microsoft.com/office/drawing/2014/main" id="{C654B4C1-FB5D-376B-0687-CA7D3CF1C4A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AC1EFFDD-03CC-37A2-C747-2E04843B482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7DF14388-CA96-0FA6-91EF-6138C34F728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F5529C9B-245B-CA51-E085-837474FB344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C1F0298F-4FEF-EE77-E92F-5CA176245BE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9ACD0441-26D8-B416-0EAC-F57F24885CB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8E7F1906-7029-28DA-EFB6-73A94B3C8347}"/>
                    </a:ext>
                  </a:extLst>
                </p:cNvPr>
                <p:cNvGrpSpPr/>
                <p:nvPr userDrawn="1"/>
              </p:nvGrpSpPr>
              <p:grpSpPr>
                <a:xfrm>
                  <a:off x="-2423424" y="3690208"/>
                  <a:ext cx="166739" cy="218963"/>
                  <a:chOff x="12940828" y="3950597"/>
                  <a:chExt cx="432813" cy="568367"/>
                </a:xfrm>
              </p:grpSpPr>
              <p:grpSp>
                <p:nvGrpSpPr>
                  <p:cNvPr id="41" name="Groep 40">
                    <a:extLst>
                      <a:ext uri="{FF2B5EF4-FFF2-40B4-BE49-F238E27FC236}">
                        <a16:creationId xmlns:a16="http://schemas.microsoft.com/office/drawing/2014/main" id="{60E5F93C-461B-5973-C86E-4A7E2720EC09}"/>
                      </a:ext>
                    </a:extLst>
                  </p:cNvPr>
                  <p:cNvGrpSpPr/>
                  <p:nvPr userDrawn="1"/>
                </p:nvGrpSpPr>
                <p:grpSpPr>
                  <a:xfrm>
                    <a:off x="13000382" y="4006891"/>
                    <a:ext cx="373259" cy="315747"/>
                    <a:chOff x="12968836" y="3354170"/>
                    <a:chExt cx="404806" cy="342433"/>
                  </a:xfrm>
                </p:grpSpPr>
                <p:sp>
                  <p:nvSpPr>
                    <p:cNvPr id="43" name="Rechthoek: afgeronde hoeken 42">
                      <a:extLst>
                        <a:ext uri="{FF2B5EF4-FFF2-40B4-BE49-F238E27FC236}">
                          <a16:creationId xmlns:a16="http://schemas.microsoft.com/office/drawing/2014/main" id="{31CEAA99-6173-7736-2A65-2625CFCFE5C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07A4D4D7-03B8-B2EE-4147-17842B7E062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8BFB6CB4-8D7F-CFA6-E5B4-3703456CBF0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8FBBFC0F-E3AC-8229-A02D-51C69E0CA58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1C4C9666-311A-8EC8-49E8-7083DB2D3E9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B906F7B4-872F-BC25-E4CC-985F039AD76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2" name="Boog 41">
                    <a:extLst>
                      <a:ext uri="{FF2B5EF4-FFF2-40B4-BE49-F238E27FC236}">
                        <a16:creationId xmlns:a16="http://schemas.microsoft.com/office/drawing/2014/main" id="{F209779B-39D8-B915-D9FF-30906B80A06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38" name="Tekstvak 37">
                  <a:extLst>
                    <a:ext uri="{FF2B5EF4-FFF2-40B4-BE49-F238E27FC236}">
                      <a16:creationId xmlns:a16="http://schemas.microsoft.com/office/drawing/2014/main" id="{52E4A859-5FE9-CF2A-8CA1-A69FEAFAAC9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39" name="Tekstvak 38">
                  <a:extLst>
                    <a:ext uri="{FF2B5EF4-FFF2-40B4-BE49-F238E27FC236}">
                      <a16:creationId xmlns:a16="http://schemas.microsoft.com/office/drawing/2014/main" id="{A78D9A2C-3E20-30C1-6F2A-592628D163C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0" name="Vrije vorm: vorm 39">
                  <a:extLst>
                    <a:ext uri="{FF2B5EF4-FFF2-40B4-BE49-F238E27FC236}">
                      <a16:creationId xmlns:a16="http://schemas.microsoft.com/office/drawing/2014/main" id="{32D96EAB-7385-7EDF-4E20-D73A20D828F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64" name="Tijdelijke aanduiding voor tekst 10">
            <a:extLst>
              <a:ext uri="{FF2B5EF4-FFF2-40B4-BE49-F238E27FC236}">
                <a16:creationId xmlns:a16="http://schemas.microsoft.com/office/drawing/2014/main" id="{1384D064-1F2E-E5F9-6B71-B3E22C7EDEBA}"/>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5423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539383" y="-491319"/>
            <a:ext cx="3113234"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6327758" y="1551998"/>
            <a:ext cx="3937816"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29" name="GRID" hidden="1">
            <a:extLst>
              <a:ext uri="{FF2B5EF4-FFF2-40B4-BE49-F238E27FC236}">
                <a16:creationId xmlns:a16="http://schemas.microsoft.com/office/drawing/2014/main" id="{2BC6B788-B5D3-4BAF-8CEC-D84567F9DA38}"/>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BE1A26FD-B357-43EA-88EF-0CB8145222B4}"/>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32914DF-EEBA-4B54-9ADA-603FC61F0E3C}"/>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D286E8C-21B7-495F-B65B-5D5D8C9EDD28}"/>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837B6C7A-AE85-4950-8749-E62BF33F768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434E1ACB-87E9-4D75-824F-542001CFD772}"/>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6135F882-697D-4131-A4AD-E197396ED4B9}"/>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E7B87D26-7818-4D9A-9029-30EA1760434C}"/>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A412DCD3-4D62-43A7-8CF8-DBC7C9B1E27B}"/>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CD6DDF3-6EEA-4E99-BDD5-A090E4DE79C0}"/>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INSTRUCTIE">
            <a:extLst>
              <a:ext uri="{FF2B5EF4-FFF2-40B4-BE49-F238E27FC236}">
                <a16:creationId xmlns:a16="http://schemas.microsoft.com/office/drawing/2014/main" id="{B6526E3B-10C4-309A-114B-E78CD9D9EE39}"/>
              </a:ext>
            </a:extLst>
          </p:cNvPr>
          <p:cNvGrpSpPr/>
          <p:nvPr userDrawn="1"/>
        </p:nvGrpSpPr>
        <p:grpSpPr>
          <a:xfrm>
            <a:off x="-3786437" y="0"/>
            <a:ext cx="3693386" cy="5359349"/>
            <a:chOff x="-3786437" y="0"/>
            <a:chExt cx="3693386" cy="5359349"/>
          </a:xfrm>
        </p:grpSpPr>
        <p:sp>
          <p:nvSpPr>
            <p:cNvPr id="9" name="Rechthoek 8">
              <a:extLst>
                <a:ext uri="{FF2B5EF4-FFF2-40B4-BE49-F238E27FC236}">
                  <a16:creationId xmlns:a16="http://schemas.microsoft.com/office/drawing/2014/main" id="{C843BE8E-4F59-CEA0-4CBD-E4BF3A37E68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10" name="Ovaal 9">
              <a:extLst>
                <a:ext uri="{FF2B5EF4-FFF2-40B4-BE49-F238E27FC236}">
                  <a16:creationId xmlns:a16="http://schemas.microsoft.com/office/drawing/2014/main" id="{8361CCBA-4B19-8B43-402B-CD8D7C8325D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646F44DD-441C-01AE-8202-4FEC1853CE3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12" name="Ovaal 11">
              <a:extLst>
                <a:ext uri="{FF2B5EF4-FFF2-40B4-BE49-F238E27FC236}">
                  <a16:creationId xmlns:a16="http://schemas.microsoft.com/office/drawing/2014/main" id="{A9392F7D-4865-E824-8225-861F9CD4F17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1D28E73C-931C-A930-FE2B-15B65620BD5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4" name="Rechthoek 13">
              <a:extLst>
                <a:ext uri="{FF2B5EF4-FFF2-40B4-BE49-F238E27FC236}">
                  <a16:creationId xmlns:a16="http://schemas.microsoft.com/office/drawing/2014/main" id="{BE53A875-B484-55EE-CA83-D20EA6220BB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5" name="Ovaal 14">
              <a:extLst>
                <a:ext uri="{FF2B5EF4-FFF2-40B4-BE49-F238E27FC236}">
                  <a16:creationId xmlns:a16="http://schemas.microsoft.com/office/drawing/2014/main" id="{2FCC9288-32BA-9BDA-9CEC-CCAB0F45E8F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1404F2E0-E70B-A2B6-4078-AB7D664D2BD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7" name="Ovaal 16">
              <a:extLst>
                <a:ext uri="{FF2B5EF4-FFF2-40B4-BE49-F238E27FC236}">
                  <a16:creationId xmlns:a16="http://schemas.microsoft.com/office/drawing/2014/main" id="{3BB122E3-4CC4-A277-873C-65142632853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F23962A9-4AAC-FA52-16A1-6C064D76D2A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9" name="Ovaal 18">
              <a:extLst>
                <a:ext uri="{FF2B5EF4-FFF2-40B4-BE49-F238E27FC236}">
                  <a16:creationId xmlns:a16="http://schemas.microsoft.com/office/drawing/2014/main" id="{2D1D992C-C55F-4230-01C7-EB1AF5F79A1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6297301F-79B5-D425-E804-839D7D6CF32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21" name="Ovaal 20">
              <a:extLst>
                <a:ext uri="{FF2B5EF4-FFF2-40B4-BE49-F238E27FC236}">
                  <a16:creationId xmlns:a16="http://schemas.microsoft.com/office/drawing/2014/main" id="{96BF5794-DE47-5FE7-8F48-A27B8C9D90B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70CF6E6E-B377-8EB1-9247-BC13FF744C0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23" name="Ovaal 22">
              <a:extLst>
                <a:ext uri="{FF2B5EF4-FFF2-40B4-BE49-F238E27FC236}">
                  <a16:creationId xmlns:a16="http://schemas.microsoft.com/office/drawing/2014/main" id="{F621A8FD-A72E-F30A-7A75-8D6D1DB5560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F2766630-CBD9-6687-6802-5E2380CE43E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26" name="Ovaal 25">
              <a:extLst>
                <a:ext uri="{FF2B5EF4-FFF2-40B4-BE49-F238E27FC236}">
                  <a16:creationId xmlns:a16="http://schemas.microsoft.com/office/drawing/2014/main" id="{2E477D77-82F7-0056-EFC9-795C00E694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 name="Rechthoek 26">
              <a:extLst>
                <a:ext uri="{FF2B5EF4-FFF2-40B4-BE49-F238E27FC236}">
                  <a16:creationId xmlns:a16="http://schemas.microsoft.com/office/drawing/2014/main" id="{DB9D6144-88DD-60A6-98EC-3B73F37E8C5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79" name="Ovaal 178">
              <a:extLst>
                <a:ext uri="{FF2B5EF4-FFF2-40B4-BE49-F238E27FC236}">
                  <a16:creationId xmlns:a16="http://schemas.microsoft.com/office/drawing/2014/main" id="{6084471D-1865-78BD-612D-AE793283AAE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0" name="Rechthoek 179">
              <a:extLst>
                <a:ext uri="{FF2B5EF4-FFF2-40B4-BE49-F238E27FC236}">
                  <a16:creationId xmlns:a16="http://schemas.microsoft.com/office/drawing/2014/main" id="{E01F6882-AD13-D8DD-FD23-EB205239ED8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81" name="Rechthoek 180">
              <a:extLst>
                <a:ext uri="{FF2B5EF4-FFF2-40B4-BE49-F238E27FC236}">
                  <a16:creationId xmlns:a16="http://schemas.microsoft.com/office/drawing/2014/main" id="{98E719A9-DE80-9A5E-1D85-60AD17D4760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82" name="ICOON_info">
              <a:extLst>
                <a:ext uri="{FF2B5EF4-FFF2-40B4-BE49-F238E27FC236}">
                  <a16:creationId xmlns:a16="http://schemas.microsoft.com/office/drawing/2014/main" id="{E07FC84D-0961-82BF-5A0B-0A08A61C72A5}"/>
                </a:ext>
              </a:extLst>
            </p:cNvPr>
            <p:cNvGrpSpPr/>
            <p:nvPr userDrawn="1"/>
          </p:nvGrpSpPr>
          <p:grpSpPr>
            <a:xfrm>
              <a:off x="-376736" y="4400186"/>
              <a:ext cx="283685" cy="283685"/>
              <a:chOff x="-510741" y="5913713"/>
              <a:chExt cx="267555" cy="267555"/>
            </a:xfrm>
          </p:grpSpPr>
          <p:sp>
            <p:nvSpPr>
              <p:cNvPr id="224" name="Ovaal 223">
                <a:extLst>
                  <a:ext uri="{FF2B5EF4-FFF2-40B4-BE49-F238E27FC236}">
                    <a16:creationId xmlns:a16="http://schemas.microsoft.com/office/drawing/2014/main" id="{8894FEBB-077B-CCB2-E00A-8E1270C80A1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25" name="Graphic 163" descr="Informatie">
                <a:extLst>
                  <a:ext uri="{FF2B5EF4-FFF2-40B4-BE49-F238E27FC236}">
                    <a16:creationId xmlns:a16="http://schemas.microsoft.com/office/drawing/2014/main" id="{2AAE9BF6-D387-9101-9545-CF6940E40C5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3" name="VOORBEELD">
              <a:extLst>
                <a:ext uri="{FF2B5EF4-FFF2-40B4-BE49-F238E27FC236}">
                  <a16:creationId xmlns:a16="http://schemas.microsoft.com/office/drawing/2014/main" id="{BB2A7C5F-EBED-9DD0-F1A1-F1EA14F63DC1}"/>
                </a:ext>
              </a:extLst>
            </p:cNvPr>
            <p:cNvGrpSpPr/>
            <p:nvPr userDrawn="1"/>
          </p:nvGrpSpPr>
          <p:grpSpPr>
            <a:xfrm>
              <a:off x="-3605171" y="458674"/>
              <a:ext cx="3234311" cy="558875"/>
              <a:chOff x="-3605171" y="458674"/>
              <a:chExt cx="3234311" cy="558875"/>
            </a:xfrm>
          </p:grpSpPr>
          <p:sp>
            <p:nvSpPr>
              <p:cNvPr id="184" name="Rechthoek 183">
                <a:extLst>
                  <a:ext uri="{FF2B5EF4-FFF2-40B4-BE49-F238E27FC236}">
                    <a16:creationId xmlns:a16="http://schemas.microsoft.com/office/drawing/2014/main" id="{F20ADA93-1A66-4E7D-BDD0-7EF4DB83F862}"/>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85" name="Rechthoek 184">
                <a:extLst>
                  <a:ext uri="{FF2B5EF4-FFF2-40B4-BE49-F238E27FC236}">
                    <a16:creationId xmlns:a16="http://schemas.microsoft.com/office/drawing/2014/main" id="{F8E38FD6-EE22-F94D-3A7D-1F5A287CB7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86" name="Groep 185">
                <a:extLst>
                  <a:ext uri="{FF2B5EF4-FFF2-40B4-BE49-F238E27FC236}">
                    <a16:creationId xmlns:a16="http://schemas.microsoft.com/office/drawing/2014/main" id="{D87E351D-51D3-444D-565D-CC84943875D2}"/>
                  </a:ext>
                </a:extLst>
              </p:cNvPr>
              <p:cNvGrpSpPr/>
              <p:nvPr userDrawn="1"/>
            </p:nvGrpSpPr>
            <p:grpSpPr>
              <a:xfrm>
                <a:off x="-3386247" y="830871"/>
                <a:ext cx="139423" cy="109566"/>
                <a:chOff x="-2866744" y="827071"/>
                <a:chExt cx="168701" cy="132575"/>
              </a:xfrm>
            </p:grpSpPr>
            <p:grpSp>
              <p:nvGrpSpPr>
                <p:cNvPr id="217" name="Groep 216">
                  <a:extLst>
                    <a:ext uri="{FF2B5EF4-FFF2-40B4-BE49-F238E27FC236}">
                      <a16:creationId xmlns:a16="http://schemas.microsoft.com/office/drawing/2014/main" id="{214A276F-F823-870E-9A89-4DC398A054DC}"/>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B39333E1-1F6A-2B19-CB71-BCF789F5B7A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D96E5DAA-4505-38F2-2B1F-002A638473B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F85995ED-4FF6-8C64-0B1D-888A6C4E77C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37FF086D-5935-57E6-BE5D-065D49C11ED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4E52F937-732B-EA23-B294-E1AB43CDE0B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19BBC81F-EDA5-87EA-1275-C37F740C5D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7" name="Groep 186">
                <a:extLst>
                  <a:ext uri="{FF2B5EF4-FFF2-40B4-BE49-F238E27FC236}">
                    <a16:creationId xmlns:a16="http://schemas.microsoft.com/office/drawing/2014/main" id="{A06F7049-6D4F-6D18-0FE2-AD6947C90D3E}"/>
                  </a:ext>
                </a:extLst>
              </p:cNvPr>
              <p:cNvGrpSpPr/>
              <p:nvPr userDrawn="1"/>
            </p:nvGrpSpPr>
            <p:grpSpPr>
              <a:xfrm>
                <a:off x="-3605171" y="830871"/>
                <a:ext cx="139423" cy="109566"/>
                <a:chOff x="-2866744" y="518074"/>
                <a:chExt cx="168701" cy="132575"/>
              </a:xfrm>
            </p:grpSpPr>
            <p:grpSp>
              <p:nvGrpSpPr>
                <p:cNvPr id="210" name="Groep 209">
                  <a:extLst>
                    <a:ext uri="{FF2B5EF4-FFF2-40B4-BE49-F238E27FC236}">
                      <a16:creationId xmlns:a16="http://schemas.microsoft.com/office/drawing/2014/main" id="{71F99149-D251-ADD3-1EC3-26B38F24B420}"/>
                    </a:ext>
                  </a:extLst>
                </p:cNvPr>
                <p:cNvGrpSpPr/>
                <p:nvPr userDrawn="1"/>
              </p:nvGrpSpPr>
              <p:grpSpPr>
                <a:xfrm>
                  <a:off x="-2866744" y="518074"/>
                  <a:ext cx="168701" cy="132575"/>
                  <a:chOff x="-2866744" y="518074"/>
                  <a:chExt cx="168701" cy="132575"/>
                </a:xfrm>
              </p:grpSpPr>
              <p:cxnSp>
                <p:nvCxnSpPr>
                  <p:cNvPr id="212" name="Rechte verbindingslijn 211">
                    <a:extLst>
                      <a:ext uri="{FF2B5EF4-FFF2-40B4-BE49-F238E27FC236}">
                        <a16:creationId xmlns:a16="http://schemas.microsoft.com/office/drawing/2014/main" id="{4B8CB981-7A47-4B1D-7492-728642B3ADC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79D6030E-64EA-BD72-2156-58338661DCB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DC32A27A-BFC4-84DD-21F2-8F16956B3A8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F9B8262-8D76-85E3-B0B5-34B461BBE31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6" name="Rechte verbindingslijn 215">
                    <a:extLst>
                      <a:ext uri="{FF2B5EF4-FFF2-40B4-BE49-F238E27FC236}">
                        <a16:creationId xmlns:a16="http://schemas.microsoft.com/office/drawing/2014/main" id="{149BA9C3-4538-1945-B9B2-BDA9134AFCA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1" name="Pijl: rechts 210">
                  <a:extLst>
                    <a:ext uri="{FF2B5EF4-FFF2-40B4-BE49-F238E27FC236}">
                      <a16:creationId xmlns:a16="http://schemas.microsoft.com/office/drawing/2014/main" id="{847C4FDE-8B5C-3E69-C88A-CA27AEA25BE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88" name="Rechte verbindingslijn 187">
                <a:extLst>
                  <a:ext uri="{FF2B5EF4-FFF2-40B4-BE49-F238E27FC236}">
                    <a16:creationId xmlns:a16="http://schemas.microsoft.com/office/drawing/2014/main" id="{7E10E139-B595-CA1A-E741-9459FED2FE7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9" name="Rechte verbindingslijn 188">
                <a:extLst>
                  <a:ext uri="{FF2B5EF4-FFF2-40B4-BE49-F238E27FC236}">
                    <a16:creationId xmlns:a16="http://schemas.microsoft.com/office/drawing/2014/main" id="{7ECC4F24-7701-C871-3F87-F4DC8C32DE6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90" name="Rechthoek 189">
                <a:extLst>
                  <a:ext uri="{FF2B5EF4-FFF2-40B4-BE49-F238E27FC236}">
                    <a16:creationId xmlns:a16="http://schemas.microsoft.com/office/drawing/2014/main" id="{CE411D2D-E685-703A-607A-28EE12F5B2C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91" name="Rechthoek 190">
                <a:extLst>
                  <a:ext uri="{FF2B5EF4-FFF2-40B4-BE49-F238E27FC236}">
                    <a16:creationId xmlns:a16="http://schemas.microsoft.com/office/drawing/2014/main" id="{466D0CFB-B8BD-B863-AA28-9EC76FEE208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92" name="Groep 191">
                <a:extLst>
                  <a:ext uri="{FF2B5EF4-FFF2-40B4-BE49-F238E27FC236}">
                    <a16:creationId xmlns:a16="http://schemas.microsoft.com/office/drawing/2014/main" id="{BFF1CC15-9D00-3B78-8D0B-E0220FBE8A27}"/>
                  </a:ext>
                </a:extLst>
              </p:cNvPr>
              <p:cNvGrpSpPr/>
              <p:nvPr userDrawn="1"/>
            </p:nvGrpSpPr>
            <p:grpSpPr>
              <a:xfrm>
                <a:off x="-2916763" y="769168"/>
                <a:ext cx="268738" cy="248381"/>
                <a:chOff x="-2916763" y="769168"/>
                <a:chExt cx="268738" cy="248381"/>
              </a:xfrm>
            </p:grpSpPr>
            <p:sp>
              <p:nvSpPr>
                <p:cNvPr id="202" name="Rechthoek 201">
                  <a:extLst>
                    <a:ext uri="{FF2B5EF4-FFF2-40B4-BE49-F238E27FC236}">
                      <a16:creationId xmlns:a16="http://schemas.microsoft.com/office/drawing/2014/main" id="{AB38CB36-4451-2E6C-03CC-B5110F862DC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03" name="Groep 202">
                  <a:extLst>
                    <a:ext uri="{FF2B5EF4-FFF2-40B4-BE49-F238E27FC236}">
                      <a16:creationId xmlns:a16="http://schemas.microsoft.com/office/drawing/2014/main" id="{ADD682E7-CD01-831C-F993-34CF0B0DDF50}"/>
                    </a:ext>
                  </a:extLst>
                </p:cNvPr>
                <p:cNvGrpSpPr/>
                <p:nvPr userDrawn="1"/>
              </p:nvGrpSpPr>
              <p:grpSpPr>
                <a:xfrm>
                  <a:off x="-2866744" y="827071"/>
                  <a:ext cx="168701" cy="132575"/>
                  <a:chOff x="-2866744" y="827071"/>
                  <a:chExt cx="168701" cy="132575"/>
                </a:xfrm>
              </p:grpSpPr>
              <p:cxnSp>
                <p:nvCxnSpPr>
                  <p:cNvPr id="205" name="Rechte verbindingslijn 204">
                    <a:extLst>
                      <a:ext uri="{FF2B5EF4-FFF2-40B4-BE49-F238E27FC236}">
                        <a16:creationId xmlns:a16="http://schemas.microsoft.com/office/drawing/2014/main" id="{E9478F29-2D3E-AF2B-2193-EA25A697CB0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00666B4E-8CA5-D23D-9CD0-B23BE3566C7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0924D2F3-724C-70AA-D473-06A36AC0E1E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EC7CD93D-1B95-C224-191D-0F782ECB4E3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F3055E2A-C0ED-6913-16B5-00B74A23F37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4" name="Pijl: rechts 203">
                  <a:extLst>
                    <a:ext uri="{FF2B5EF4-FFF2-40B4-BE49-F238E27FC236}">
                      <a16:creationId xmlns:a16="http://schemas.microsoft.com/office/drawing/2014/main" id="{B17AA2F8-A8C3-1130-15DE-328840D683A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631DD3D2-3F69-0F4A-6DA4-E711CA56332B}"/>
                  </a:ext>
                </a:extLst>
              </p:cNvPr>
              <p:cNvGrpSpPr/>
              <p:nvPr userDrawn="1"/>
            </p:nvGrpSpPr>
            <p:grpSpPr>
              <a:xfrm>
                <a:off x="-2916763" y="460171"/>
                <a:ext cx="268738" cy="248381"/>
                <a:chOff x="-2916763" y="460171"/>
                <a:chExt cx="268738" cy="248381"/>
              </a:xfrm>
            </p:grpSpPr>
            <p:sp>
              <p:nvSpPr>
                <p:cNvPr id="194" name="Rechthoek 193">
                  <a:extLst>
                    <a:ext uri="{FF2B5EF4-FFF2-40B4-BE49-F238E27FC236}">
                      <a16:creationId xmlns:a16="http://schemas.microsoft.com/office/drawing/2014/main" id="{F1776292-3B81-3A89-C080-2A50E0DE42C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5" name="Groep 194">
                  <a:extLst>
                    <a:ext uri="{FF2B5EF4-FFF2-40B4-BE49-F238E27FC236}">
                      <a16:creationId xmlns:a16="http://schemas.microsoft.com/office/drawing/2014/main" id="{AF0DF7EA-3CF8-5F24-9009-87128FEBE5FC}"/>
                    </a:ext>
                  </a:extLst>
                </p:cNvPr>
                <p:cNvGrpSpPr/>
                <p:nvPr userDrawn="1"/>
              </p:nvGrpSpPr>
              <p:grpSpPr>
                <a:xfrm>
                  <a:off x="-2866744" y="518074"/>
                  <a:ext cx="168701" cy="132575"/>
                  <a:chOff x="-2866744" y="518074"/>
                  <a:chExt cx="168701" cy="132575"/>
                </a:xfrm>
              </p:grpSpPr>
              <p:cxnSp>
                <p:nvCxnSpPr>
                  <p:cNvPr id="197" name="Rechte verbindingslijn 196">
                    <a:extLst>
                      <a:ext uri="{FF2B5EF4-FFF2-40B4-BE49-F238E27FC236}">
                        <a16:creationId xmlns:a16="http://schemas.microsoft.com/office/drawing/2014/main" id="{6C6E297F-E880-C61A-B184-B169E691907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1CB0093A-7192-1DB4-AEEA-4AC6E5F7376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68221BA1-AD11-75F1-A96C-418C7330883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F4855B77-58CE-684F-2C9E-D5D83357977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A8D17AF2-45C8-8F3A-4577-B620066FB79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6" name="Pijl: rechts 195">
                  <a:extLst>
                    <a:ext uri="{FF2B5EF4-FFF2-40B4-BE49-F238E27FC236}">
                      <a16:creationId xmlns:a16="http://schemas.microsoft.com/office/drawing/2014/main" id="{84491C43-D55B-C585-DDE8-15F8C00B26C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26" name="INSTRUCTIE">
            <a:extLst>
              <a:ext uri="{FF2B5EF4-FFF2-40B4-BE49-F238E27FC236}">
                <a16:creationId xmlns:a16="http://schemas.microsoft.com/office/drawing/2014/main" id="{3BB18562-A96D-33F8-7CD6-B46DBC27AE42}"/>
              </a:ext>
            </a:extLst>
          </p:cNvPr>
          <p:cNvGrpSpPr/>
          <p:nvPr userDrawn="1"/>
        </p:nvGrpSpPr>
        <p:grpSpPr>
          <a:xfrm>
            <a:off x="12377595" y="1"/>
            <a:ext cx="3693386" cy="6233352"/>
            <a:chOff x="-3786437" y="1"/>
            <a:chExt cx="3693386" cy="6233352"/>
          </a:xfrm>
        </p:grpSpPr>
        <p:grpSp>
          <p:nvGrpSpPr>
            <p:cNvPr id="227" name="Groep 226">
              <a:extLst>
                <a:ext uri="{FF2B5EF4-FFF2-40B4-BE49-F238E27FC236}">
                  <a16:creationId xmlns:a16="http://schemas.microsoft.com/office/drawing/2014/main" id="{B1F4DF7D-2210-F9E5-15E8-F41D45CF0C7D}"/>
                </a:ext>
              </a:extLst>
            </p:cNvPr>
            <p:cNvGrpSpPr/>
            <p:nvPr userDrawn="1"/>
          </p:nvGrpSpPr>
          <p:grpSpPr>
            <a:xfrm>
              <a:off x="-3786437" y="3752148"/>
              <a:ext cx="3693386" cy="2481205"/>
              <a:chOff x="-3786437" y="3752148"/>
              <a:chExt cx="3693386" cy="2481205"/>
            </a:xfrm>
          </p:grpSpPr>
          <p:sp>
            <p:nvSpPr>
              <p:cNvPr id="247" name="Rechthoek 246">
                <a:extLst>
                  <a:ext uri="{FF2B5EF4-FFF2-40B4-BE49-F238E27FC236}">
                    <a16:creationId xmlns:a16="http://schemas.microsoft.com/office/drawing/2014/main" id="{A7F8D08D-37BA-D91B-7068-C283DFDA40A5}"/>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248" name="Ovaal 247">
                <a:extLst>
                  <a:ext uri="{FF2B5EF4-FFF2-40B4-BE49-F238E27FC236}">
                    <a16:creationId xmlns:a16="http://schemas.microsoft.com/office/drawing/2014/main" id="{5F6917DD-BC2B-BBFD-790A-48412623360B}"/>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49" name="Rechthoek 248">
                <a:extLst>
                  <a:ext uri="{FF2B5EF4-FFF2-40B4-BE49-F238E27FC236}">
                    <a16:creationId xmlns:a16="http://schemas.microsoft.com/office/drawing/2014/main" id="{27ED2341-DF60-C4F6-A24C-18ECA976C389}"/>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0" name="Groep 249">
                <a:extLst>
                  <a:ext uri="{FF2B5EF4-FFF2-40B4-BE49-F238E27FC236}">
                    <a16:creationId xmlns:a16="http://schemas.microsoft.com/office/drawing/2014/main" id="{555BEC5E-0CBB-6037-1646-94D4D4372B3D}"/>
                  </a:ext>
                </a:extLst>
              </p:cNvPr>
              <p:cNvGrpSpPr/>
              <p:nvPr userDrawn="1"/>
            </p:nvGrpSpPr>
            <p:grpSpPr>
              <a:xfrm>
                <a:off x="-3314821" y="4656539"/>
                <a:ext cx="1495189" cy="563933"/>
                <a:chOff x="-3314821" y="3310415"/>
                <a:chExt cx="1495189" cy="563933"/>
              </a:xfrm>
            </p:grpSpPr>
            <p:sp>
              <p:nvSpPr>
                <p:cNvPr id="255" name="Rechthoek 254">
                  <a:extLst>
                    <a:ext uri="{FF2B5EF4-FFF2-40B4-BE49-F238E27FC236}">
                      <a16:creationId xmlns:a16="http://schemas.microsoft.com/office/drawing/2014/main" id="{E8CF6C21-DDBD-427E-4ADB-7FC1C23DA957}"/>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8084BA47-FE40-189D-30BE-8DFF60A139DE}"/>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7" name="Tekstvak 256">
                  <a:extLst>
                    <a:ext uri="{FF2B5EF4-FFF2-40B4-BE49-F238E27FC236}">
                      <a16:creationId xmlns:a16="http://schemas.microsoft.com/office/drawing/2014/main" id="{CC9B9621-440C-C6B2-A0D1-3542F4DB23A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258" name="Tekstvak 257">
                  <a:extLst>
                    <a:ext uri="{FF2B5EF4-FFF2-40B4-BE49-F238E27FC236}">
                      <a16:creationId xmlns:a16="http://schemas.microsoft.com/office/drawing/2014/main" id="{0C8DD22F-DDD1-183E-6489-4C76FF9CE182}"/>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259" name="Vrije vorm: vorm 258">
                  <a:extLst>
                    <a:ext uri="{FF2B5EF4-FFF2-40B4-BE49-F238E27FC236}">
                      <a16:creationId xmlns:a16="http://schemas.microsoft.com/office/drawing/2014/main" id="{859310BC-2CCE-6568-6E05-1DAAC9079666}"/>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260" name="Groep 259">
                  <a:extLst>
                    <a:ext uri="{FF2B5EF4-FFF2-40B4-BE49-F238E27FC236}">
                      <a16:creationId xmlns:a16="http://schemas.microsoft.com/office/drawing/2014/main" id="{5162D762-23AC-8F2B-8A49-DDC979AFAE73}"/>
                    </a:ext>
                  </a:extLst>
                </p:cNvPr>
                <p:cNvGrpSpPr/>
                <p:nvPr userDrawn="1"/>
              </p:nvGrpSpPr>
              <p:grpSpPr>
                <a:xfrm>
                  <a:off x="-3261976" y="3361742"/>
                  <a:ext cx="139861" cy="152244"/>
                  <a:chOff x="12574450" y="6053892"/>
                  <a:chExt cx="169232" cy="184215"/>
                </a:xfrm>
              </p:grpSpPr>
              <p:sp>
                <p:nvSpPr>
                  <p:cNvPr id="280" name="Rechthoek 279">
                    <a:extLst>
                      <a:ext uri="{FF2B5EF4-FFF2-40B4-BE49-F238E27FC236}">
                        <a16:creationId xmlns:a16="http://schemas.microsoft.com/office/drawing/2014/main" id="{6EDCF319-AC14-7A46-A481-6DB39690625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281" name="Rechthoek 280">
                    <a:extLst>
                      <a:ext uri="{FF2B5EF4-FFF2-40B4-BE49-F238E27FC236}">
                        <a16:creationId xmlns:a16="http://schemas.microsoft.com/office/drawing/2014/main" id="{9B95942E-62B1-AAF3-3BDD-8DC04EB9A70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282" name="Rechthoek 281">
                    <a:extLst>
                      <a:ext uri="{FF2B5EF4-FFF2-40B4-BE49-F238E27FC236}">
                        <a16:creationId xmlns:a16="http://schemas.microsoft.com/office/drawing/2014/main" id="{E7EBF79F-708A-6034-DD63-630C4C9078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61" name="Groep 260">
                  <a:extLst>
                    <a:ext uri="{FF2B5EF4-FFF2-40B4-BE49-F238E27FC236}">
                      <a16:creationId xmlns:a16="http://schemas.microsoft.com/office/drawing/2014/main" id="{00D8E1AE-9CCA-1C38-FDCF-80C85E022BDE}"/>
                    </a:ext>
                  </a:extLst>
                </p:cNvPr>
                <p:cNvGrpSpPr/>
                <p:nvPr userDrawn="1"/>
              </p:nvGrpSpPr>
              <p:grpSpPr>
                <a:xfrm>
                  <a:off x="-3261070" y="3635199"/>
                  <a:ext cx="168905" cy="104490"/>
                  <a:chOff x="-3261070" y="3620931"/>
                  <a:chExt cx="193920" cy="119965"/>
                </a:xfrm>
              </p:grpSpPr>
              <p:sp>
                <p:nvSpPr>
                  <p:cNvPr id="262" name="Rechthoek 261">
                    <a:extLst>
                      <a:ext uri="{FF2B5EF4-FFF2-40B4-BE49-F238E27FC236}">
                        <a16:creationId xmlns:a16="http://schemas.microsoft.com/office/drawing/2014/main" id="{6140D5DD-AA63-3E31-4C2A-FAF2AFAA93B7}"/>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263" name="Groep 262">
                    <a:extLst>
                      <a:ext uri="{FF2B5EF4-FFF2-40B4-BE49-F238E27FC236}">
                        <a16:creationId xmlns:a16="http://schemas.microsoft.com/office/drawing/2014/main" id="{6212B67B-4C63-4F72-313C-5B900336BF84}"/>
                      </a:ext>
                    </a:extLst>
                  </p:cNvPr>
                  <p:cNvGrpSpPr/>
                  <p:nvPr userDrawn="1"/>
                </p:nvGrpSpPr>
                <p:grpSpPr>
                  <a:xfrm>
                    <a:off x="-3261070" y="3622063"/>
                    <a:ext cx="141113" cy="117345"/>
                    <a:chOff x="1094874" y="-878306"/>
                    <a:chExt cx="867364" cy="613611"/>
                  </a:xfrm>
                </p:grpSpPr>
                <p:cxnSp>
                  <p:nvCxnSpPr>
                    <p:cNvPr id="273" name="Rechte verbindingslijn 272">
                      <a:extLst>
                        <a:ext uri="{FF2B5EF4-FFF2-40B4-BE49-F238E27FC236}">
                          <a16:creationId xmlns:a16="http://schemas.microsoft.com/office/drawing/2014/main" id="{575C16EF-66BD-78F2-06FE-41FCD2C89650}"/>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4" name="Rechte verbindingslijn 273">
                      <a:extLst>
                        <a:ext uri="{FF2B5EF4-FFF2-40B4-BE49-F238E27FC236}">
                          <a16:creationId xmlns:a16="http://schemas.microsoft.com/office/drawing/2014/main" id="{E7A8AA77-AB71-DEE9-0C1E-F718A748FDE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75" name="Groep 274">
                      <a:extLst>
                        <a:ext uri="{FF2B5EF4-FFF2-40B4-BE49-F238E27FC236}">
                          <a16:creationId xmlns:a16="http://schemas.microsoft.com/office/drawing/2014/main" id="{D46129EC-10FA-BFBF-5A70-516553ED66DF}"/>
                        </a:ext>
                      </a:extLst>
                    </p:cNvPr>
                    <p:cNvGrpSpPr/>
                    <p:nvPr userDrawn="1"/>
                  </p:nvGrpSpPr>
                  <p:grpSpPr>
                    <a:xfrm>
                      <a:off x="1270535" y="-878306"/>
                      <a:ext cx="526983" cy="613611"/>
                      <a:chOff x="1270535" y="-745959"/>
                      <a:chExt cx="526983" cy="481264"/>
                    </a:xfrm>
                  </p:grpSpPr>
                  <p:cxnSp>
                    <p:nvCxnSpPr>
                      <p:cNvPr id="276" name="Rechte verbindingslijn 275">
                        <a:extLst>
                          <a:ext uri="{FF2B5EF4-FFF2-40B4-BE49-F238E27FC236}">
                            <a16:creationId xmlns:a16="http://schemas.microsoft.com/office/drawing/2014/main" id="{96C760AA-BAE8-9DE3-7991-881FF0A910DA}"/>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7" name="Rechte verbindingslijn 276">
                        <a:extLst>
                          <a:ext uri="{FF2B5EF4-FFF2-40B4-BE49-F238E27FC236}">
                            <a16:creationId xmlns:a16="http://schemas.microsoft.com/office/drawing/2014/main" id="{41F21583-DF59-74B3-CD02-E3CBC11C6C7E}"/>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a:extLst>
                          <a:ext uri="{FF2B5EF4-FFF2-40B4-BE49-F238E27FC236}">
                            <a16:creationId xmlns:a16="http://schemas.microsoft.com/office/drawing/2014/main" id="{09489890-DB3A-0C36-0063-F767CA761BB1}"/>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1C0EB506-DD72-5198-9DE0-684F449FCA43}"/>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4" name="Rechte verbindingslijn 263">
                    <a:extLst>
                      <a:ext uri="{FF2B5EF4-FFF2-40B4-BE49-F238E27FC236}">
                        <a16:creationId xmlns:a16="http://schemas.microsoft.com/office/drawing/2014/main" id="{7975E41C-56D5-E35B-EB83-65C17F206C32}"/>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29492404-A4D6-A97B-8F04-8C4FB65344F7}"/>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FED86C72-B5A2-26C3-1C46-4AD8F82820A5}"/>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C33FFFD8-D92C-4A3F-1694-6415FCD3532C}"/>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68" name="Rechthoek 267">
                    <a:extLst>
                      <a:ext uri="{FF2B5EF4-FFF2-40B4-BE49-F238E27FC236}">
                        <a16:creationId xmlns:a16="http://schemas.microsoft.com/office/drawing/2014/main" id="{2AC1EA32-12CD-B68B-4824-D3D6B8128E8F}"/>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269" name="Groep 268">
                    <a:extLst>
                      <a:ext uri="{FF2B5EF4-FFF2-40B4-BE49-F238E27FC236}">
                        <a16:creationId xmlns:a16="http://schemas.microsoft.com/office/drawing/2014/main" id="{DB8E5FC6-9F24-92A2-82F9-0B902A67D6DE}"/>
                      </a:ext>
                    </a:extLst>
                  </p:cNvPr>
                  <p:cNvGrpSpPr/>
                  <p:nvPr userDrawn="1"/>
                </p:nvGrpSpPr>
                <p:grpSpPr>
                  <a:xfrm rot="2700000">
                    <a:off x="-3158000" y="3650045"/>
                    <a:ext cx="34350" cy="147351"/>
                    <a:chOff x="3148392" y="-836646"/>
                    <a:chExt cx="132124" cy="596095"/>
                  </a:xfrm>
                  <a:solidFill>
                    <a:srgbClr val="3399FF"/>
                  </a:solidFill>
                </p:grpSpPr>
                <p:sp>
                  <p:nvSpPr>
                    <p:cNvPr id="270" name="Rechthoek 269">
                      <a:extLst>
                        <a:ext uri="{FF2B5EF4-FFF2-40B4-BE49-F238E27FC236}">
                          <a16:creationId xmlns:a16="http://schemas.microsoft.com/office/drawing/2014/main" id="{BEDFFB68-37AF-8A99-2A2F-FEA9F8FF8530}"/>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71" name="Rechthoek: afgeronde bovenhoeken 270">
                      <a:extLst>
                        <a:ext uri="{FF2B5EF4-FFF2-40B4-BE49-F238E27FC236}">
                          <a16:creationId xmlns:a16="http://schemas.microsoft.com/office/drawing/2014/main" id="{AC1B3849-6575-E78E-FB41-DB0A2CA525E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72" name="Gelijkbenige driehoek 271">
                      <a:extLst>
                        <a:ext uri="{FF2B5EF4-FFF2-40B4-BE49-F238E27FC236}">
                          <a16:creationId xmlns:a16="http://schemas.microsoft.com/office/drawing/2014/main" id="{8A39DEC7-1DD2-0CB7-A32D-75E21D9E68B4}"/>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251" name="Rechthoek 250">
                <a:extLst>
                  <a:ext uri="{FF2B5EF4-FFF2-40B4-BE49-F238E27FC236}">
                    <a16:creationId xmlns:a16="http://schemas.microsoft.com/office/drawing/2014/main" id="{AFDEAF69-D5D7-26CB-F1C6-2C32250D7809}"/>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52" name="ICOON_info">
                <a:extLst>
                  <a:ext uri="{FF2B5EF4-FFF2-40B4-BE49-F238E27FC236}">
                    <a16:creationId xmlns:a16="http://schemas.microsoft.com/office/drawing/2014/main" id="{7D7012EF-5B72-B22F-0E8C-E18D9A77E72D}"/>
                  </a:ext>
                </a:extLst>
              </p:cNvPr>
              <p:cNvGrpSpPr/>
              <p:nvPr userDrawn="1"/>
            </p:nvGrpSpPr>
            <p:grpSpPr>
              <a:xfrm>
                <a:off x="-376736" y="5269335"/>
                <a:ext cx="283685" cy="283685"/>
                <a:chOff x="-510741" y="5913713"/>
                <a:chExt cx="267555" cy="267555"/>
              </a:xfrm>
            </p:grpSpPr>
            <p:sp>
              <p:nvSpPr>
                <p:cNvPr id="253" name="Ovaal 252">
                  <a:extLst>
                    <a:ext uri="{FF2B5EF4-FFF2-40B4-BE49-F238E27FC236}">
                      <a16:creationId xmlns:a16="http://schemas.microsoft.com/office/drawing/2014/main" id="{44343099-52FB-BDD9-77DA-9A46ECE36F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54" name="Graphic 163" descr="Informatie">
                  <a:extLst>
                    <a:ext uri="{FF2B5EF4-FFF2-40B4-BE49-F238E27FC236}">
                      <a16:creationId xmlns:a16="http://schemas.microsoft.com/office/drawing/2014/main" id="{0592B8B0-AF67-596D-74CE-67038375DDF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228" name="INSTRUCTIE">
              <a:extLst>
                <a:ext uri="{FF2B5EF4-FFF2-40B4-BE49-F238E27FC236}">
                  <a16:creationId xmlns:a16="http://schemas.microsoft.com/office/drawing/2014/main" id="{213777FE-2ED9-EE0B-F414-BE323218470C}"/>
                </a:ext>
              </a:extLst>
            </p:cNvPr>
            <p:cNvGrpSpPr/>
            <p:nvPr userDrawn="1"/>
          </p:nvGrpSpPr>
          <p:grpSpPr>
            <a:xfrm>
              <a:off x="-3786165" y="1"/>
              <a:ext cx="3593091" cy="3570215"/>
              <a:chOff x="-3786165" y="1"/>
              <a:chExt cx="3593091" cy="3570215"/>
            </a:xfrm>
          </p:grpSpPr>
          <p:sp>
            <p:nvSpPr>
              <p:cNvPr id="229" name="Rechthoek 228">
                <a:extLst>
                  <a:ext uri="{FF2B5EF4-FFF2-40B4-BE49-F238E27FC236}">
                    <a16:creationId xmlns:a16="http://schemas.microsoft.com/office/drawing/2014/main" id="{AFBE245A-0B80-A113-8353-1B76602779E5}"/>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230" name="Ovaal 229">
                <a:extLst>
                  <a:ext uri="{FF2B5EF4-FFF2-40B4-BE49-F238E27FC236}">
                    <a16:creationId xmlns:a16="http://schemas.microsoft.com/office/drawing/2014/main" id="{23684A6B-10F4-C9DA-E2C6-AB06911BD2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1" name="Rechthoek 230">
                <a:extLst>
                  <a:ext uri="{FF2B5EF4-FFF2-40B4-BE49-F238E27FC236}">
                    <a16:creationId xmlns:a16="http://schemas.microsoft.com/office/drawing/2014/main" id="{7EFBF134-9391-AE6F-A6C3-6C17D6D0A7E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32" name="Ovaal 231">
                <a:extLst>
                  <a:ext uri="{FF2B5EF4-FFF2-40B4-BE49-F238E27FC236}">
                    <a16:creationId xmlns:a16="http://schemas.microsoft.com/office/drawing/2014/main" id="{AD8D0548-616F-3288-F1FA-AD12F4C5566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3" name="Rechthoek 232">
                <a:extLst>
                  <a:ext uri="{FF2B5EF4-FFF2-40B4-BE49-F238E27FC236}">
                    <a16:creationId xmlns:a16="http://schemas.microsoft.com/office/drawing/2014/main" id="{D7330012-F4EE-1CBE-D717-DEC22FBB9A5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4" name="Groep 233">
                <a:extLst>
                  <a:ext uri="{FF2B5EF4-FFF2-40B4-BE49-F238E27FC236}">
                    <a16:creationId xmlns:a16="http://schemas.microsoft.com/office/drawing/2014/main" id="{B55EA2EC-5DBC-7037-B8FF-8CDDFBFF5825}"/>
                  </a:ext>
                </a:extLst>
              </p:cNvPr>
              <p:cNvGrpSpPr/>
              <p:nvPr userDrawn="1"/>
            </p:nvGrpSpPr>
            <p:grpSpPr>
              <a:xfrm>
                <a:off x="-3311319" y="2164285"/>
                <a:ext cx="825500" cy="209550"/>
                <a:chOff x="13504624" y="2482850"/>
                <a:chExt cx="825500" cy="209550"/>
              </a:xfrm>
            </p:grpSpPr>
            <p:sp>
              <p:nvSpPr>
                <p:cNvPr id="244" name="Rechthoek 243">
                  <a:extLst>
                    <a:ext uri="{FF2B5EF4-FFF2-40B4-BE49-F238E27FC236}">
                      <a16:creationId xmlns:a16="http://schemas.microsoft.com/office/drawing/2014/main" id="{6029418F-92E5-EC9B-FB46-8FB3CD0B678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45" name="Rechte verbindingslijn 244">
                  <a:extLst>
                    <a:ext uri="{FF2B5EF4-FFF2-40B4-BE49-F238E27FC236}">
                      <a16:creationId xmlns:a16="http://schemas.microsoft.com/office/drawing/2014/main" id="{226B59C7-389D-5F3B-F497-F325664D7F8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46" name="Gelijkbenige driehoek 245">
                  <a:extLst>
                    <a:ext uri="{FF2B5EF4-FFF2-40B4-BE49-F238E27FC236}">
                      <a16:creationId xmlns:a16="http://schemas.microsoft.com/office/drawing/2014/main" id="{99931ABD-EB4D-1AE4-CF1F-364F450566A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235" name="Groep 234">
                <a:extLst>
                  <a:ext uri="{FF2B5EF4-FFF2-40B4-BE49-F238E27FC236}">
                    <a16:creationId xmlns:a16="http://schemas.microsoft.com/office/drawing/2014/main" id="{F638D2C2-8A44-77AE-398E-3BBA49D01DDA}"/>
                  </a:ext>
                </a:extLst>
              </p:cNvPr>
              <p:cNvGrpSpPr/>
              <p:nvPr userDrawn="1"/>
            </p:nvGrpSpPr>
            <p:grpSpPr>
              <a:xfrm>
                <a:off x="-3316599" y="1232480"/>
                <a:ext cx="289372" cy="314992"/>
                <a:chOff x="7322769" y="-310267"/>
                <a:chExt cx="289372" cy="314992"/>
              </a:xfrm>
            </p:grpSpPr>
            <p:sp>
              <p:nvSpPr>
                <p:cNvPr id="241" name="Rechthoek 240">
                  <a:extLst>
                    <a:ext uri="{FF2B5EF4-FFF2-40B4-BE49-F238E27FC236}">
                      <a16:creationId xmlns:a16="http://schemas.microsoft.com/office/drawing/2014/main" id="{A930C71C-9DB7-9A44-2D8B-5DD8258EECE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6F75CEA4-39F9-B31C-D994-EDADB0EB590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C0AC3557-DB2B-F087-6862-F7473AB7618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36" name="Ovaal 235">
                <a:extLst>
                  <a:ext uri="{FF2B5EF4-FFF2-40B4-BE49-F238E27FC236}">
                    <a16:creationId xmlns:a16="http://schemas.microsoft.com/office/drawing/2014/main" id="{C17E15D2-AA12-34F9-957A-4E553CBB1EB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7" name="Rechthoek 236">
                <a:extLst>
                  <a:ext uri="{FF2B5EF4-FFF2-40B4-BE49-F238E27FC236}">
                    <a16:creationId xmlns:a16="http://schemas.microsoft.com/office/drawing/2014/main" id="{DD093CC2-D78A-801D-7C24-C46B2141045E}"/>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38" name="Groep 237">
                <a:extLst>
                  <a:ext uri="{FF2B5EF4-FFF2-40B4-BE49-F238E27FC236}">
                    <a16:creationId xmlns:a16="http://schemas.microsoft.com/office/drawing/2014/main" id="{303D11E8-9B7A-D181-00FF-5BC0EDA113DF}"/>
                  </a:ext>
                </a:extLst>
              </p:cNvPr>
              <p:cNvGrpSpPr/>
              <p:nvPr userDrawn="1"/>
            </p:nvGrpSpPr>
            <p:grpSpPr>
              <a:xfrm>
                <a:off x="-3312582" y="3144513"/>
                <a:ext cx="576000" cy="246597"/>
                <a:chOff x="-3312582" y="1060763"/>
                <a:chExt cx="576000" cy="246597"/>
              </a:xfrm>
            </p:grpSpPr>
            <p:sp>
              <p:nvSpPr>
                <p:cNvPr id="239" name="Rechthoek 238">
                  <a:extLst>
                    <a:ext uri="{FF2B5EF4-FFF2-40B4-BE49-F238E27FC236}">
                      <a16:creationId xmlns:a16="http://schemas.microsoft.com/office/drawing/2014/main" id="{6F58D81C-505C-BD6E-B0A7-1AC180B7D0AF}"/>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1050" b="1" noProof="0" dirty="0">
                      <a:solidFill>
                        <a:srgbClr val="B74629"/>
                      </a:solidFill>
                      <a:latin typeface="Calibri" panose="020F0502020204030204" pitchFamily="34" charset="0"/>
                      <a:cs typeface="Calibri" panose="020F0502020204030204" pitchFamily="34" charset="0"/>
                    </a:rPr>
                    <a:t>Opmaak</a:t>
                  </a:r>
                </a:p>
              </p:txBody>
            </p:sp>
            <p:sp>
              <p:nvSpPr>
                <p:cNvPr id="240" name="Rechthoek 239">
                  <a:extLst>
                    <a:ext uri="{FF2B5EF4-FFF2-40B4-BE49-F238E27FC236}">
                      <a16:creationId xmlns:a16="http://schemas.microsoft.com/office/drawing/2014/main" id="{29C769CF-B845-BFAA-B1DA-DA2A371A9B5A}"/>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pic>
        <p:nvPicPr>
          <p:cNvPr id="40" name="LOGO">
            <a:extLst>
              <a:ext uri="{FF2B5EF4-FFF2-40B4-BE49-F238E27FC236}">
                <a16:creationId xmlns:a16="http://schemas.microsoft.com/office/drawing/2014/main" id="{C4CF9B5C-2DA5-1EEC-650A-C1F1BBD28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7935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236954" y="-491319"/>
            <a:ext cx="171809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1368001" y="1551998"/>
            <a:ext cx="8897572"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38" name="GRID" hidden="1">
            <a:extLst>
              <a:ext uri="{FF2B5EF4-FFF2-40B4-BE49-F238E27FC236}">
                <a16:creationId xmlns:a16="http://schemas.microsoft.com/office/drawing/2014/main" id="{6F578DEB-6D4E-4567-91A3-0E8003AB5B2F}"/>
              </a:ext>
            </a:extLst>
          </p:cNvPr>
          <p:cNvGrpSpPr/>
          <p:nvPr userDrawn="1"/>
        </p:nvGrpSpPr>
        <p:grpSpPr>
          <a:xfrm>
            <a:off x="-4482" y="0"/>
            <a:ext cx="12196482" cy="6867680"/>
            <a:chOff x="-4482" y="0"/>
            <a:chExt cx="12196482" cy="6867680"/>
          </a:xfrm>
          <a:solidFill>
            <a:srgbClr val="000000">
              <a:alpha val="30000"/>
            </a:srgbClr>
          </a:solidFill>
        </p:grpSpPr>
        <p:sp>
          <p:nvSpPr>
            <p:cNvPr id="39" name="Rechthoek 38">
              <a:extLst>
                <a:ext uri="{FF2B5EF4-FFF2-40B4-BE49-F238E27FC236}">
                  <a16:creationId xmlns:a16="http://schemas.microsoft.com/office/drawing/2014/main" id="{54A75C24-1E50-4960-AA74-BB914C2B349D}"/>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00C105D-943E-4749-8890-C084B1B9F4B6}"/>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4459963-4449-4EB3-A678-7DD1CE8621E3}"/>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C6405E3-0D9D-410D-9962-61B9F637CBF6}"/>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F9FAF8E8-0D8D-4845-AF4E-6C2B902B60A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554E6379-401B-4625-A032-FB941688D18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2ABFE527-6AC5-4404-9E5A-B29A3CF2D98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8C3369DB-2386-4B28-A853-C08E3029C370}"/>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F6081E11-BF91-453B-9DBE-F979A5E40D5B}"/>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INSTRUCTIE">
            <a:extLst>
              <a:ext uri="{FF2B5EF4-FFF2-40B4-BE49-F238E27FC236}">
                <a16:creationId xmlns:a16="http://schemas.microsoft.com/office/drawing/2014/main" id="{1B4C6C2C-80D0-52CF-87BE-9DD3B8938D35}"/>
              </a:ext>
            </a:extLst>
          </p:cNvPr>
          <p:cNvGrpSpPr/>
          <p:nvPr userDrawn="1"/>
        </p:nvGrpSpPr>
        <p:grpSpPr>
          <a:xfrm>
            <a:off x="12377595" y="1"/>
            <a:ext cx="3693386" cy="6233352"/>
            <a:chOff x="-3786437" y="1"/>
            <a:chExt cx="3693386" cy="6233352"/>
          </a:xfrm>
        </p:grpSpPr>
        <p:grpSp>
          <p:nvGrpSpPr>
            <p:cNvPr id="7" name="Groep 6">
              <a:extLst>
                <a:ext uri="{FF2B5EF4-FFF2-40B4-BE49-F238E27FC236}">
                  <a16:creationId xmlns:a16="http://schemas.microsoft.com/office/drawing/2014/main" id="{C1B1F9C2-1307-1F48-CA19-FB9E8C5F65A3}"/>
                </a:ext>
              </a:extLst>
            </p:cNvPr>
            <p:cNvGrpSpPr/>
            <p:nvPr userDrawn="1"/>
          </p:nvGrpSpPr>
          <p:grpSpPr>
            <a:xfrm>
              <a:off x="-3786437" y="3752148"/>
              <a:ext cx="3693386" cy="2481205"/>
              <a:chOff x="-3786437" y="3752148"/>
              <a:chExt cx="3693386" cy="2481205"/>
            </a:xfrm>
          </p:grpSpPr>
          <p:sp>
            <p:nvSpPr>
              <p:cNvPr id="30" name="Rechthoek 29">
                <a:extLst>
                  <a:ext uri="{FF2B5EF4-FFF2-40B4-BE49-F238E27FC236}">
                    <a16:creationId xmlns:a16="http://schemas.microsoft.com/office/drawing/2014/main" id="{E9B3E85C-6B44-3D92-13A8-C5FCAC7620FA}"/>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31" name="Ovaal 30">
                <a:extLst>
                  <a:ext uri="{FF2B5EF4-FFF2-40B4-BE49-F238E27FC236}">
                    <a16:creationId xmlns:a16="http://schemas.microsoft.com/office/drawing/2014/main" id="{075EA0D6-7C1E-1025-4A77-FE9204122998}"/>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5DBD5151-0001-AC64-6093-4A4DC93E1847}"/>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3" name="Groep 32">
                <a:extLst>
                  <a:ext uri="{FF2B5EF4-FFF2-40B4-BE49-F238E27FC236}">
                    <a16:creationId xmlns:a16="http://schemas.microsoft.com/office/drawing/2014/main" id="{E2A69AA6-16FC-4295-8489-006008268864}"/>
                  </a:ext>
                </a:extLst>
              </p:cNvPr>
              <p:cNvGrpSpPr/>
              <p:nvPr userDrawn="1"/>
            </p:nvGrpSpPr>
            <p:grpSpPr>
              <a:xfrm>
                <a:off x="-3314821" y="4656539"/>
                <a:ext cx="1495189" cy="563933"/>
                <a:chOff x="-3314821" y="3310415"/>
                <a:chExt cx="1495189" cy="563933"/>
              </a:xfrm>
            </p:grpSpPr>
            <p:sp>
              <p:nvSpPr>
                <p:cNvPr id="107" name="Rechthoek 106">
                  <a:extLst>
                    <a:ext uri="{FF2B5EF4-FFF2-40B4-BE49-F238E27FC236}">
                      <a16:creationId xmlns:a16="http://schemas.microsoft.com/office/drawing/2014/main" id="{EFE17CF6-9E0C-3EFB-49BB-30AC0B7BB0FE}"/>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6DCECECF-F089-8AEF-A118-B83A757B2357}"/>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Tekstvak 108">
                  <a:extLst>
                    <a:ext uri="{FF2B5EF4-FFF2-40B4-BE49-F238E27FC236}">
                      <a16:creationId xmlns:a16="http://schemas.microsoft.com/office/drawing/2014/main" id="{7D92B741-ECEB-3D61-8440-845EA48F1EBC}"/>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10" name="Tekstvak 109">
                  <a:extLst>
                    <a:ext uri="{FF2B5EF4-FFF2-40B4-BE49-F238E27FC236}">
                      <a16:creationId xmlns:a16="http://schemas.microsoft.com/office/drawing/2014/main" id="{2AA761A6-2B11-1B6F-4BB0-9734D65D81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11" name="Vrije vorm: vorm 110">
                  <a:extLst>
                    <a:ext uri="{FF2B5EF4-FFF2-40B4-BE49-F238E27FC236}">
                      <a16:creationId xmlns:a16="http://schemas.microsoft.com/office/drawing/2014/main" id="{267E9FD6-6F5E-5E8A-5E65-346357E3ABFC}"/>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5DD3679A-9B40-D85B-C57F-0690107725C3}"/>
                    </a:ext>
                  </a:extLst>
                </p:cNvPr>
                <p:cNvGrpSpPr/>
                <p:nvPr userDrawn="1"/>
              </p:nvGrpSpPr>
              <p:grpSpPr>
                <a:xfrm>
                  <a:off x="-3261976" y="3361742"/>
                  <a:ext cx="139861" cy="152244"/>
                  <a:chOff x="12574450" y="6053892"/>
                  <a:chExt cx="169232" cy="184215"/>
                </a:xfrm>
              </p:grpSpPr>
              <p:sp>
                <p:nvSpPr>
                  <p:cNvPr id="132" name="Rechthoek 131">
                    <a:extLst>
                      <a:ext uri="{FF2B5EF4-FFF2-40B4-BE49-F238E27FC236}">
                        <a16:creationId xmlns:a16="http://schemas.microsoft.com/office/drawing/2014/main" id="{A0C776A7-298B-946F-1219-4450C8F16EB0}"/>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33" name="Rechthoek 132">
                    <a:extLst>
                      <a:ext uri="{FF2B5EF4-FFF2-40B4-BE49-F238E27FC236}">
                        <a16:creationId xmlns:a16="http://schemas.microsoft.com/office/drawing/2014/main" id="{82212FE5-79C0-61DE-DE49-708498D87F84}"/>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75EED068-A4AA-492E-88FB-4D35125734F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26D4E349-EA6F-894A-79BE-D4403495D5D9}"/>
                    </a:ext>
                  </a:extLst>
                </p:cNvPr>
                <p:cNvGrpSpPr/>
                <p:nvPr userDrawn="1"/>
              </p:nvGrpSpPr>
              <p:grpSpPr>
                <a:xfrm>
                  <a:off x="-3261070" y="3635199"/>
                  <a:ext cx="168905" cy="104490"/>
                  <a:chOff x="-3261070" y="3620931"/>
                  <a:chExt cx="193920" cy="119965"/>
                </a:xfrm>
              </p:grpSpPr>
              <p:sp>
                <p:nvSpPr>
                  <p:cNvPr id="114" name="Rechthoek 113">
                    <a:extLst>
                      <a:ext uri="{FF2B5EF4-FFF2-40B4-BE49-F238E27FC236}">
                        <a16:creationId xmlns:a16="http://schemas.microsoft.com/office/drawing/2014/main" id="{4A0F531B-4411-FC52-5171-470305500108}"/>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15" name="Groep 114">
                    <a:extLst>
                      <a:ext uri="{FF2B5EF4-FFF2-40B4-BE49-F238E27FC236}">
                        <a16:creationId xmlns:a16="http://schemas.microsoft.com/office/drawing/2014/main" id="{386EEFEC-19D5-8087-4EFA-51938618A567}"/>
                      </a:ext>
                    </a:extLst>
                  </p:cNvPr>
                  <p:cNvGrpSpPr/>
                  <p:nvPr userDrawn="1"/>
                </p:nvGrpSpPr>
                <p:grpSpPr>
                  <a:xfrm>
                    <a:off x="-3261070" y="3622063"/>
                    <a:ext cx="141113" cy="117345"/>
                    <a:chOff x="1094874" y="-878306"/>
                    <a:chExt cx="867364" cy="613611"/>
                  </a:xfrm>
                </p:grpSpPr>
                <p:cxnSp>
                  <p:nvCxnSpPr>
                    <p:cNvPr id="125" name="Rechte verbindingslijn 124">
                      <a:extLst>
                        <a:ext uri="{FF2B5EF4-FFF2-40B4-BE49-F238E27FC236}">
                          <a16:creationId xmlns:a16="http://schemas.microsoft.com/office/drawing/2014/main" id="{623A90E3-36E4-FD72-6CF0-E3D9CD443E0B}"/>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2AD77A89-EB27-508C-EE28-09A7FC25921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7" name="Groep 126">
                      <a:extLst>
                        <a:ext uri="{FF2B5EF4-FFF2-40B4-BE49-F238E27FC236}">
                          <a16:creationId xmlns:a16="http://schemas.microsoft.com/office/drawing/2014/main" id="{CEF4FA03-8FDB-97A5-E943-7B118F58C002}"/>
                        </a:ext>
                      </a:extLst>
                    </p:cNvPr>
                    <p:cNvGrpSpPr/>
                    <p:nvPr userDrawn="1"/>
                  </p:nvGrpSpPr>
                  <p:grpSpPr>
                    <a:xfrm>
                      <a:off x="1270535" y="-878306"/>
                      <a:ext cx="526983" cy="613611"/>
                      <a:chOff x="1270535" y="-745959"/>
                      <a:chExt cx="526983" cy="481264"/>
                    </a:xfrm>
                  </p:grpSpPr>
                  <p:cxnSp>
                    <p:nvCxnSpPr>
                      <p:cNvPr id="128" name="Rechte verbindingslijn 127">
                        <a:extLst>
                          <a:ext uri="{FF2B5EF4-FFF2-40B4-BE49-F238E27FC236}">
                            <a16:creationId xmlns:a16="http://schemas.microsoft.com/office/drawing/2014/main" id="{D9DE9456-D5FD-5A76-16D9-0C5C8358901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0E82BF88-D80D-F098-841C-157650875A89}"/>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F7395504-DC4A-A6D0-05DD-D40CFA3BAA80}"/>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6FB4E4D1-FF62-E942-8672-954623F429A0}"/>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6" name="Rechte verbindingslijn 115">
                    <a:extLst>
                      <a:ext uri="{FF2B5EF4-FFF2-40B4-BE49-F238E27FC236}">
                        <a16:creationId xmlns:a16="http://schemas.microsoft.com/office/drawing/2014/main" id="{F639EEE8-0FB3-434C-51F0-DB2667D77A2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1EA8F791-2A7B-D3BB-BF51-2517B19C0B4E}"/>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04C4EF6-4248-5306-F5E7-E36A995A154A}"/>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2BEB08F4-8928-48F5-7D3E-3451FDE795D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id="{B08992F1-438C-6382-9E6C-DD62AA1FC55F}"/>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21" name="Groep 120">
                    <a:extLst>
                      <a:ext uri="{FF2B5EF4-FFF2-40B4-BE49-F238E27FC236}">
                        <a16:creationId xmlns:a16="http://schemas.microsoft.com/office/drawing/2014/main" id="{4923980B-D050-FAA6-2973-D2049212E3F4}"/>
                      </a:ext>
                    </a:extLst>
                  </p:cNvPr>
                  <p:cNvGrpSpPr/>
                  <p:nvPr userDrawn="1"/>
                </p:nvGrpSpPr>
                <p:grpSpPr>
                  <a:xfrm rot="2700000">
                    <a:off x="-3158000" y="3650045"/>
                    <a:ext cx="34350" cy="147351"/>
                    <a:chOff x="3148392" y="-836646"/>
                    <a:chExt cx="132124" cy="596095"/>
                  </a:xfrm>
                  <a:solidFill>
                    <a:srgbClr val="3399FF"/>
                  </a:solidFill>
                </p:grpSpPr>
                <p:sp>
                  <p:nvSpPr>
                    <p:cNvPr id="122" name="Rechthoek 121">
                      <a:extLst>
                        <a:ext uri="{FF2B5EF4-FFF2-40B4-BE49-F238E27FC236}">
                          <a16:creationId xmlns:a16="http://schemas.microsoft.com/office/drawing/2014/main" id="{8501CE3B-9162-EFBF-C8C0-DDA62D85C1C9}"/>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23" name="Rechthoek: afgeronde bovenhoeken 122">
                      <a:extLst>
                        <a:ext uri="{FF2B5EF4-FFF2-40B4-BE49-F238E27FC236}">
                          <a16:creationId xmlns:a16="http://schemas.microsoft.com/office/drawing/2014/main" id="{BDE30C33-DF33-8F97-6299-33307740EE0E}"/>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24" name="Gelijkbenige driehoek 123">
                      <a:extLst>
                        <a:ext uri="{FF2B5EF4-FFF2-40B4-BE49-F238E27FC236}">
                          <a16:creationId xmlns:a16="http://schemas.microsoft.com/office/drawing/2014/main" id="{F6D15744-719C-FFF9-CB08-3B0BD2A72789}"/>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34" name="Rechthoek 33">
                <a:extLst>
                  <a:ext uri="{FF2B5EF4-FFF2-40B4-BE49-F238E27FC236}">
                    <a16:creationId xmlns:a16="http://schemas.microsoft.com/office/drawing/2014/main" id="{3B472FC4-E7A6-6284-B872-EF9CDA2A92F4}"/>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C8515D80-E185-D58E-B95D-C576618D5AAE}"/>
                  </a:ext>
                </a:extLst>
              </p:cNvPr>
              <p:cNvGrpSpPr/>
              <p:nvPr userDrawn="1"/>
            </p:nvGrpSpPr>
            <p:grpSpPr>
              <a:xfrm>
                <a:off x="-376736" y="5269335"/>
                <a:ext cx="283685" cy="283685"/>
                <a:chOff x="-510741" y="5913713"/>
                <a:chExt cx="267555" cy="267555"/>
              </a:xfrm>
            </p:grpSpPr>
            <p:sp>
              <p:nvSpPr>
                <p:cNvPr id="36" name="Ovaal 35">
                  <a:extLst>
                    <a:ext uri="{FF2B5EF4-FFF2-40B4-BE49-F238E27FC236}">
                      <a16:creationId xmlns:a16="http://schemas.microsoft.com/office/drawing/2014/main" id="{A105D20E-1271-0894-0005-79F77450C28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842BC91D-5717-CA21-E3AD-34207E4AA8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9" name="INSTRUCTIE">
              <a:extLst>
                <a:ext uri="{FF2B5EF4-FFF2-40B4-BE49-F238E27FC236}">
                  <a16:creationId xmlns:a16="http://schemas.microsoft.com/office/drawing/2014/main" id="{85642750-D2FE-4553-2601-070AFB373843}"/>
                </a:ext>
              </a:extLst>
            </p:cNvPr>
            <p:cNvGrpSpPr/>
            <p:nvPr userDrawn="1"/>
          </p:nvGrpSpPr>
          <p:grpSpPr>
            <a:xfrm>
              <a:off x="-3786165" y="1"/>
              <a:ext cx="3593091" cy="3570215"/>
              <a:chOff x="-3786165" y="1"/>
              <a:chExt cx="3593091" cy="3570215"/>
            </a:xfrm>
          </p:grpSpPr>
          <p:sp>
            <p:nvSpPr>
              <p:cNvPr id="10" name="Rechthoek 9">
                <a:extLst>
                  <a:ext uri="{FF2B5EF4-FFF2-40B4-BE49-F238E27FC236}">
                    <a16:creationId xmlns:a16="http://schemas.microsoft.com/office/drawing/2014/main" id="{2AA85503-4BE4-C72F-8871-33DA850C8568}"/>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1" name="Ovaal 10">
                <a:extLst>
                  <a:ext uri="{FF2B5EF4-FFF2-40B4-BE49-F238E27FC236}">
                    <a16:creationId xmlns:a16="http://schemas.microsoft.com/office/drawing/2014/main" id="{8000BEED-219B-7ED0-1D05-C45CFFCA6C3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71A79F99-30D6-E79D-A077-78BE47D25F4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Ovaal 12">
                <a:extLst>
                  <a:ext uri="{FF2B5EF4-FFF2-40B4-BE49-F238E27FC236}">
                    <a16:creationId xmlns:a16="http://schemas.microsoft.com/office/drawing/2014/main" id="{8E73614B-3AFD-31C7-8F4F-2F51D15FA52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08B259F7-76D6-8AE2-3541-EBC3AABDF15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 name="Groep 14">
                <a:extLst>
                  <a:ext uri="{FF2B5EF4-FFF2-40B4-BE49-F238E27FC236}">
                    <a16:creationId xmlns:a16="http://schemas.microsoft.com/office/drawing/2014/main" id="{C6967267-B9A4-31C7-23D8-6695EAA4810C}"/>
                  </a:ext>
                </a:extLst>
              </p:cNvPr>
              <p:cNvGrpSpPr/>
              <p:nvPr userDrawn="1"/>
            </p:nvGrpSpPr>
            <p:grpSpPr>
              <a:xfrm>
                <a:off x="-3311319" y="2164285"/>
                <a:ext cx="825500" cy="209550"/>
                <a:chOff x="13504624" y="2482850"/>
                <a:chExt cx="825500" cy="209550"/>
              </a:xfrm>
            </p:grpSpPr>
            <p:sp>
              <p:nvSpPr>
                <p:cNvPr id="26" name="Rechthoek 25">
                  <a:extLst>
                    <a:ext uri="{FF2B5EF4-FFF2-40B4-BE49-F238E27FC236}">
                      <a16:creationId xmlns:a16="http://schemas.microsoft.com/office/drawing/2014/main" id="{5E43D953-F20E-521C-328C-E1A20FB53E4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8" name="Rechte verbindingslijn 27">
                  <a:extLst>
                    <a:ext uri="{FF2B5EF4-FFF2-40B4-BE49-F238E27FC236}">
                      <a16:creationId xmlns:a16="http://schemas.microsoft.com/office/drawing/2014/main" id="{E070E109-E472-C713-0E49-6F854F78DF7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9" name="Gelijkbenige driehoek 28">
                  <a:extLst>
                    <a:ext uri="{FF2B5EF4-FFF2-40B4-BE49-F238E27FC236}">
                      <a16:creationId xmlns:a16="http://schemas.microsoft.com/office/drawing/2014/main" id="{C2597CC1-A187-FEC4-2602-96C36DF34B9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16" name="Groep 15">
                <a:extLst>
                  <a:ext uri="{FF2B5EF4-FFF2-40B4-BE49-F238E27FC236}">
                    <a16:creationId xmlns:a16="http://schemas.microsoft.com/office/drawing/2014/main" id="{5727949F-B538-7E74-97DF-87D471E7C06D}"/>
                  </a:ext>
                </a:extLst>
              </p:cNvPr>
              <p:cNvGrpSpPr/>
              <p:nvPr userDrawn="1"/>
            </p:nvGrpSpPr>
            <p:grpSpPr>
              <a:xfrm>
                <a:off x="-3316599" y="1232480"/>
                <a:ext cx="289372" cy="314992"/>
                <a:chOff x="7322769" y="-310267"/>
                <a:chExt cx="289372" cy="314992"/>
              </a:xfrm>
            </p:grpSpPr>
            <p:sp>
              <p:nvSpPr>
                <p:cNvPr id="22" name="Rechthoek 21">
                  <a:extLst>
                    <a:ext uri="{FF2B5EF4-FFF2-40B4-BE49-F238E27FC236}">
                      <a16:creationId xmlns:a16="http://schemas.microsoft.com/office/drawing/2014/main" id="{F789CA1B-BCB5-4A15-CC27-08249772504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3" name="Rechthoek 22">
                  <a:extLst>
                    <a:ext uri="{FF2B5EF4-FFF2-40B4-BE49-F238E27FC236}">
                      <a16:creationId xmlns:a16="http://schemas.microsoft.com/office/drawing/2014/main" id="{9ACF6CD5-B912-B21B-107D-0617549ADF1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4" name="Rechthoek 23">
                  <a:extLst>
                    <a:ext uri="{FF2B5EF4-FFF2-40B4-BE49-F238E27FC236}">
                      <a16:creationId xmlns:a16="http://schemas.microsoft.com/office/drawing/2014/main" id="{F455CF3F-A080-5E88-4CE7-1D6AD24F3AB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7" name="Ovaal 16">
                <a:extLst>
                  <a:ext uri="{FF2B5EF4-FFF2-40B4-BE49-F238E27FC236}">
                    <a16:creationId xmlns:a16="http://schemas.microsoft.com/office/drawing/2014/main" id="{1101171A-9100-6AE1-61F4-340040ABF8C2}"/>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61EC4100-D10A-72F2-1D55-D1860E33A4CF}"/>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19" name="Groep 18">
                <a:extLst>
                  <a:ext uri="{FF2B5EF4-FFF2-40B4-BE49-F238E27FC236}">
                    <a16:creationId xmlns:a16="http://schemas.microsoft.com/office/drawing/2014/main" id="{86801A8A-0A9F-E6E3-C60F-5B6931B088FC}"/>
                  </a:ext>
                </a:extLst>
              </p:cNvPr>
              <p:cNvGrpSpPr/>
              <p:nvPr userDrawn="1"/>
            </p:nvGrpSpPr>
            <p:grpSpPr>
              <a:xfrm>
                <a:off x="-3312582" y="3144513"/>
                <a:ext cx="576000" cy="246597"/>
                <a:chOff x="-3312582" y="1060763"/>
                <a:chExt cx="576000" cy="246597"/>
              </a:xfrm>
            </p:grpSpPr>
            <p:sp>
              <p:nvSpPr>
                <p:cNvPr id="20" name="Rechthoek 19">
                  <a:extLst>
                    <a:ext uri="{FF2B5EF4-FFF2-40B4-BE49-F238E27FC236}">
                      <a16:creationId xmlns:a16="http://schemas.microsoft.com/office/drawing/2014/main" id="{A837C973-553B-A1E0-B5A7-9CC03FE064EB}"/>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1050" b="1" noProof="0" dirty="0">
                      <a:solidFill>
                        <a:srgbClr val="B74629"/>
                      </a:solidFill>
                      <a:latin typeface="Calibri" panose="020F0502020204030204" pitchFamily="34" charset="0"/>
                      <a:cs typeface="Calibri" panose="020F0502020204030204" pitchFamily="34" charset="0"/>
                    </a:rPr>
                    <a:t>Opmaak</a:t>
                  </a:r>
                </a:p>
              </p:txBody>
            </p:sp>
            <p:sp>
              <p:nvSpPr>
                <p:cNvPr id="21" name="Rechthoek 20">
                  <a:extLst>
                    <a:ext uri="{FF2B5EF4-FFF2-40B4-BE49-F238E27FC236}">
                      <a16:creationId xmlns:a16="http://schemas.microsoft.com/office/drawing/2014/main" id="{730F2A98-FCB5-D23A-E6D5-14DECE3DF8BF}"/>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pic>
        <p:nvPicPr>
          <p:cNvPr id="48" name="LOGO">
            <a:extLst>
              <a:ext uri="{FF2B5EF4-FFF2-40B4-BE49-F238E27FC236}">
                <a16:creationId xmlns:a16="http://schemas.microsoft.com/office/drawing/2014/main" id="{C61D6363-8E98-8CC6-1147-6153801E51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52267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618183" y="-491319"/>
            <a:ext cx="2955634"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6327757" y="1551998"/>
            <a:ext cx="3937816"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9" name="GRID" hidden="1">
            <a:extLst>
              <a:ext uri="{FF2B5EF4-FFF2-40B4-BE49-F238E27FC236}">
                <a16:creationId xmlns:a16="http://schemas.microsoft.com/office/drawing/2014/main" id="{D65DCD85-4ECE-44AD-B2D5-315692CCBA1D}"/>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8EB9E105-09DC-4B4E-9048-C401CF558A50}"/>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C760754-FA9E-4DA9-8A33-4128ADC07443}"/>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FCD3515-F960-4D1D-8FB9-0DC4608F7BA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29482BC0-E6B9-4BA1-8D5F-5643BD9D5FEE}"/>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714F6EFB-7B6C-4DF4-8EAA-450B690216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41CB6839-8303-4EAC-A387-CBCB0537290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9081948D-2832-4D62-88DA-F828B57C44C8}"/>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8124DDDC-95C2-4093-B376-C3470D8E7C55}"/>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00003CB-AB66-4157-8B04-7BC603EE8378}"/>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INSTRUCTIE">
            <a:extLst>
              <a:ext uri="{FF2B5EF4-FFF2-40B4-BE49-F238E27FC236}">
                <a16:creationId xmlns:a16="http://schemas.microsoft.com/office/drawing/2014/main" id="{72B5A1FB-C5A9-CCFA-CFDC-D7464DA3369C}"/>
              </a:ext>
            </a:extLst>
          </p:cNvPr>
          <p:cNvGrpSpPr/>
          <p:nvPr userDrawn="1"/>
        </p:nvGrpSpPr>
        <p:grpSpPr>
          <a:xfrm>
            <a:off x="-3786437" y="0"/>
            <a:ext cx="3693386" cy="5359349"/>
            <a:chOff x="-3786437" y="0"/>
            <a:chExt cx="3693386" cy="5359349"/>
          </a:xfrm>
        </p:grpSpPr>
        <p:sp>
          <p:nvSpPr>
            <p:cNvPr id="9" name="Rechthoek 8">
              <a:extLst>
                <a:ext uri="{FF2B5EF4-FFF2-40B4-BE49-F238E27FC236}">
                  <a16:creationId xmlns:a16="http://schemas.microsoft.com/office/drawing/2014/main" id="{FAE41556-44FB-BC87-1C9B-CFFF09B507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10" name="Ovaal 9">
              <a:extLst>
                <a:ext uri="{FF2B5EF4-FFF2-40B4-BE49-F238E27FC236}">
                  <a16:creationId xmlns:a16="http://schemas.microsoft.com/office/drawing/2014/main" id="{6FB617A7-B730-9C47-716A-FA232A7D274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748F8F8B-6076-FFB2-27D3-7BBE9F2EE08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12" name="Ovaal 11">
              <a:extLst>
                <a:ext uri="{FF2B5EF4-FFF2-40B4-BE49-F238E27FC236}">
                  <a16:creationId xmlns:a16="http://schemas.microsoft.com/office/drawing/2014/main" id="{9C49836C-D76B-41CF-5F5D-ECE8C769A7A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D1CE20E4-D90A-D54D-306F-FE1E9D9CDC0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4" name="Rechthoek 13">
              <a:extLst>
                <a:ext uri="{FF2B5EF4-FFF2-40B4-BE49-F238E27FC236}">
                  <a16:creationId xmlns:a16="http://schemas.microsoft.com/office/drawing/2014/main" id="{882D0A25-0458-1D3B-FDE4-8F480E6ED99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5" name="Ovaal 14">
              <a:extLst>
                <a:ext uri="{FF2B5EF4-FFF2-40B4-BE49-F238E27FC236}">
                  <a16:creationId xmlns:a16="http://schemas.microsoft.com/office/drawing/2014/main" id="{1D2A696F-C6F4-91BA-E711-069E9EC63B7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E263698C-84F8-8C03-9182-0D4EE7CE251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7" name="Ovaal 16">
              <a:extLst>
                <a:ext uri="{FF2B5EF4-FFF2-40B4-BE49-F238E27FC236}">
                  <a16:creationId xmlns:a16="http://schemas.microsoft.com/office/drawing/2014/main" id="{067ECD2D-1592-6459-B3BC-8B07CB9B7EC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B1C2063B-DB6A-8579-8901-972197C889A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9" name="Ovaal 18">
              <a:extLst>
                <a:ext uri="{FF2B5EF4-FFF2-40B4-BE49-F238E27FC236}">
                  <a16:creationId xmlns:a16="http://schemas.microsoft.com/office/drawing/2014/main" id="{6CCB099B-1E87-26BC-C8A6-976406ECEE8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5C4E356D-CC6A-ABA6-F27D-435E894A60B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21" name="Ovaal 20">
              <a:extLst>
                <a:ext uri="{FF2B5EF4-FFF2-40B4-BE49-F238E27FC236}">
                  <a16:creationId xmlns:a16="http://schemas.microsoft.com/office/drawing/2014/main" id="{1D594B59-1EA6-B986-EE66-74F57E1CAD8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33E757B2-80A7-361C-C346-A86DFDC7736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23" name="Ovaal 22">
              <a:extLst>
                <a:ext uri="{FF2B5EF4-FFF2-40B4-BE49-F238E27FC236}">
                  <a16:creationId xmlns:a16="http://schemas.microsoft.com/office/drawing/2014/main" id="{E473FDF6-8983-FA82-492D-9148649FE45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65383A9E-E40A-A0C9-1465-D3CC9F9C252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25" name="Ovaal 24">
              <a:extLst>
                <a:ext uri="{FF2B5EF4-FFF2-40B4-BE49-F238E27FC236}">
                  <a16:creationId xmlns:a16="http://schemas.microsoft.com/office/drawing/2014/main" id="{0157D44A-85A4-ED20-9822-B5846C17A7E0}"/>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6" name="Rechthoek 25">
              <a:extLst>
                <a:ext uri="{FF2B5EF4-FFF2-40B4-BE49-F238E27FC236}">
                  <a16:creationId xmlns:a16="http://schemas.microsoft.com/office/drawing/2014/main" id="{559B981A-7890-171E-33DE-9B4AC8117BF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46" name="Ovaal 145">
              <a:extLst>
                <a:ext uri="{FF2B5EF4-FFF2-40B4-BE49-F238E27FC236}">
                  <a16:creationId xmlns:a16="http://schemas.microsoft.com/office/drawing/2014/main" id="{5FECF389-78CA-BD8D-8B7B-42426C38CBC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7" name="Rechthoek 146">
              <a:extLst>
                <a:ext uri="{FF2B5EF4-FFF2-40B4-BE49-F238E27FC236}">
                  <a16:creationId xmlns:a16="http://schemas.microsoft.com/office/drawing/2014/main" id="{9A5A22F3-A2D4-CFC7-0C1D-7DDB64453FE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48" name="Rechthoek 147">
              <a:extLst>
                <a:ext uri="{FF2B5EF4-FFF2-40B4-BE49-F238E27FC236}">
                  <a16:creationId xmlns:a16="http://schemas.microsoft.com/office/drawing/2014/main" id="{FCB9B9EB-0ADC-9CE0-CEA2-8EF0F285B3A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9" name="ICOON_info">
              <a:extLst>
                <a:ext uri="{FF2B5EF4-FFF2-40B4-BE49-F238E27FC236}">
                  <a16:creationId xmlns:a16="http://schemas.microsoft.com/office/drawing/2014/main" id="{E29F5FB0-A372-4C2D-B6B0-A49511EE3125}"/>
                </a:ext>
              </a:extLst>
            </p:cNvPr>
            <p:cNvGrpSpPr/>
            <p:nvPr userDrawn="1"/>
          </p:nvGrpSpPr>
          <p:grpSpPr>
            <a:xfrm>
              <a:off x="-376736" y="4400186"/>
              <a:ext cx="283685" cy="283685"/>
              <a:chOff x="-510741" y="5913713"/>
              <a:chExt cx="267555" cy="267555"/>
            </a:xfrm>
          </p:grpSpPr>
          <p:sp>
            <p:nvSpPr>
              <p:cNvPr id="191" name="Ovaal 190">
                <a:extLst>
                  <a:ext uri="{FF2B5EF4-FFF2-40B4-BE49-F238E27FC236}">
                    <a16:creationId xmlns:a16="http://schemas.microsoft.com/office/drawing/2014/main" id="{A0981E12-21C8-836D-5CC5-F24CB91C6A1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E01E5ED7-8148-A3F4-76B4-799F1817F2A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0" name="VOORBEELD">
              <a:extLst>
                <a:ext uri="{FF2B5EF4-FFF2-40B4-BE49-F238E27FC236}">
                  <a16:creationId xmlns:a16="http://schemas.microsoft.com/office/drawing/2014/main" id="{E948FEEF-778A-9B1A-924E-F616C2E991DB}"/>
                </a:ext>
              </a:extLst>
            </p:cNvPr>
            <p:cNvGrpSpPr/>
            <p:nvPr userDrawn="1"/>
          </p:nvGrpSpPr>
          <p:grpSpPr>
            <a:xfrm>
              <a:off x="-3605171" y="458674"/>
              <a:ext cx="3234311" cy="558875"/>
              <a:chOff x="-3605171" y="458674"/>
              <a:chExt cx="3234311" cy="558875"/>
            </a:xfrm>
          </p:grpSpPr>
          <p:sp>
            <p:nvSpPr>
              <p:cNvPr id="151" name="Rechthoek 150">
                <a:extLst>
                  <a:ext uri="{FF2B5EF4-FFF2-40B4-BE49-F238E27FC236}">
                    <a16:creationId xmlns:a16="http://schemas.microsoft.com/office/drawing/2014/main" id="{4B46063C-F246-4D3E-E73E-9A3CD3E6F71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2" name="Rechthoek 151">
                <a:extLst>
                  <a:ext uri="{FF2B5EF4-FFF2-40B4-BE49-F238E27FC236}">
                    <a16:creationId xmlns:a16="http://schemas.microsoft.com/office/drawing/2014/main" id="{80F52BC4-F2BA-B558-C768-543733CAF3C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B7915118-79CC-E7E7-5032-8A0FC17E0A74}"/>
                  </a:ext>
                </a:extLst>
              </p:cNvPr>
              <p:cNvGrpSpPr/>
              <p:nvPr userDrawn="1"/>
            </p:nvGrpSpPr>
            <p:grpSpPr>
              <a:xfrm>
                <a:off x="-3386247" y="830871"/>
                <a:ext cx="139423" cy="109566"/>
                <a:chOff x="-2866744" y="827071"/>
                <a:chExt cx="168701" cy="132575"/>
              </a:xfrm>
            </p:grpSpPr>
            <p:grpSp>
              <p:nvGrpSpPr>
                <p:cNvPr id="184" name="Groep 183">
                  <a:extLst>
                    <a:ext uri="{FF2B5EF4-FFF2-40B4-BE49-F238E27FC236}">
                      <a16:creationId xmlns:a16="http://schemas.microsoft.com/office/drawing/2014/main" id="{F94478B2-2F6E-3CF2-5A00-09F32AB9E2C2}"/>
                    </a:ext>
                  </a:extLst>
                </p:cNvPr>
                <p:cNvGrpSpPr/>
                <p:nvPr userDrawn="1"/>
              </p:nvGrpSpPr>
              <p:grpSpPr>
                <a:xfrm>
                  <a:off x="-2866744" y="827071"/>
                  <a:ext cx="168701" cy="132575"/>
                  <a:chOff x="-2866744" y="827071"/>
                  <a:chExt cx="168701" cy="132575"/>
                </a:xfrm>
              </p:grpSpPr>
              <p:cxnSp>
                <p:nvCxnSpPr>
                  <p:cNvPr id="186" name="Rechte verbindingslijn 185">
                    <a:extLst>
                      <a:ext uri="{FF2B5EF4-FFF2-40B4-BE49-F238E27FC236}">
                        <a16:creationId xmlns:a16="http://schemas.microsoft.com/office/drawing/2014/main" id="{ECD0C9C3-4152-25B7-44B4-9887AD3CAE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39C7C898-2507-BCDB-69BC-534442437A0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4DFCC891-602D-929B-5901-4E29A3BF9F9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C039B5E4-17F0-FF32-5241-CB555083A1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7515B30B-2075-6100-C90B-D9C9A957BE2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46B92FDC-96CF-9527-DE9E-EBCA8641847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4" name="Groep 153">
                <a:extLst>
                  <a:ext uri="{FF2B5EF4-FFF2-40B4-BE49-F238E27FC236}">
                    <a16:creationId xmlns:a16="http://schemas.microsoft.com/office/drawing/2014/main" id="{496E24DE-A2ED-C426-B60A-790ECF926749}"/>
                  </a:ext>
                </a:extLst>
              </p:cNvPr>
              <p:cNvGrpSpPr/>
              <p:nvPr userDrawn="1"/>
            </p:nvGrpSpPr>
            <p:grpSpPr>
              <a:xfrm>
                <a:off x="-3605171" y="830871"/>
                <a:ext cx="139423" cy="109566"/>
                <a:chOff x="-2866744" y="518074"/>
                <a:chExt cx="168701" cy="132575"/>
              </a:xfrm>
            </p:grpSpPr>
            <p:grpSp>
              <p:nvGrpSpPr>
                <p:cNvPr id="177" name="Groep 176">
                  <a:extLst>
                    <a:ext uri="{FF2B5EF4-FFF2-40B4-BE49-F238E27FC236}">
                      <a16:creationId xmlns:a16="http://schemas.microsoft.com/office/drawing/2014/main" id="{4DEEDEF1-36EA-9169-0058-99492FCD31F3}"/>
                    </a:ext>
                  </a:extLst>
                </p:cNvPr>
                <p:cNvGrpSpPr/>
                <p:nvPr userDrawn="1"/>
              </p:nvGrpSpPr>
              <p:grpSpPr>
                <a:xfrm>
                  <a:off x="-2866744" y="518074"/>
                  <a:ext cx="168701" cy="132575"/>
                  <a:chOff x="-2866744" y="518074"/>
                  <a:chExt cx="168701" cy="132575"/>
                </a:xfrm>
              </p:grpSpPr>
              <p:cxnSp>
                <p:nvCxnSpPr>
                  <p:cNvPr id="179" name="Rechte verbindingslijn 178">
                    <a:extLst>
                      <a:ext uri="{FF2B5EF4-FFF2-40B4-BE49-F238E27FC236}">
                        <a16:creationId xmlns:a16="http://schemas.microsoft.com/office/drawing/2014/main" id="{4538A7BF-08DD-C993-9315-FC9897D874E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643EF5CB-3F04-6CB1-2600-C884F4E7757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DF1D9F39-CA23-5EB1-87F9-50BE02028F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A1482E85-A41E-79B2-8346-7CF7DA98125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CFB63D10-201E-29F2-0746-2ACBAFAD782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23FDF1F5-0E51-1AE2-BCBE-A665A1AC09F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55" name="Rechte verbindingslijn 154">
                <a:extLst>
                  <a:ext uri="{FF2B5EF4-FFF2-40B4-BE49-F238E27FC236}">
                    <a16:creationId xmlns:a16="http://schemas.microsoft.com/office/drawing/2014/main" id="{F730F016-F9DF-14C1-AC3A-8DA2045D2C6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8B954924-E01E-04E1-B8D0-37C964F5DF5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7" name="Rechthoek 156">
                <a:extLst>
                  <a:ext uri="{FF2B5EF4-FFF2-40B4-BE49-F238E27FC236}">
                    <a16:creationId xmlns:a16="http://schemas.microsoft.com/office/drawing/2014/main" id="{E5006CCF-133E-1D51-D203-1D4D92CD410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58" name="Rechthoek 157">
                <a:extLst>
                  <a:ext uri="{FF2B5EF4-FFF2-40B4-BE49-F238E27FC236}">
                    <a16:creationId xmlns:a16="http://schemas.microsoft.com/office/drawing/2014/main" id="{51DBAD4F-C3C1-EEF2-A686-08FE33DDD80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59" name="Groep 158">
                <a:extLst>
                  <a:ext uri="{FF2B5EF4-FFF2-40B4-BE49-F238E27FC236}">
                    <a16:creationId xmlns:a16="http://schemas.microsoft.com/office/drawing/2014/main" id="{62ACD003-5A4A-B0D8-0ADC-AF211E2D4FD7}"/>
                  </a:ext>
                </a:extLst>
              </p:cNvPr>
              <p:cNvGrpSpPr/>
              <p:nvPr userDrawn="1"/>
            </p:nvGrpSpPr>
            <p:grpSpPr>
              <a:xfrm>
                <a:off x="-2916763" y="769168"/>
                <a:ext cx="268738" cy="248381"/>
                <a:chOff x="-2916763" y="769168"/>
                <a:chExt cx="268738" cy="248381"/>
              </a:xfrm>
            </p:grpSpPr>
            <p:sp>
              <p:nvSpPr>
                <p:cNvPr id="169" name="Rechthoek 168">
                  <a:extLst>
                    <a:ext uri="{FF2B5EF4-FFF2-40B4-BE49-F238E27FC236}">
                      <a16:creationId xmlns:a16="http://schemas.microsoft.com/office/drawing/2014/main" id="{BA2CD566-4619-FE77-B66E-233E49008D8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0" name="Groep 169">
                  <a:extLst>
                    <a:ext uri="{FF2B5EF4-FFF2-40B4-BE49-F238E27FC236}">
                      <a16:creationId xmlns:a16="http://schemas.microsoft.com/office/drawing/2014/main" id="{4B65F365-55CA-F75B-9F59-F2B9D0BC86DB}"/>
                    </a:ext>
                  </a:extLst>
                </p:cNvPr>
                <p:cNvGrpSpPr/>
                <p:nvPr userDrawn="1"/>
              </p:nvGrpSpPr>
              <p:grpSpPr>
                <a:xfrm>
                  <a:off x="-2866744" y="827071"/>
                  <a:ext cx="168701" cy="132575"/>
                  <a:chOff x="-2866744" y="827071"/>
                  <a:chExt cx="168701" cy="132575"/>
                </a:xfrm>
              </p:grpSpPr>
              <p:cxnSp>
                <p:nvCxnSpPr>
                  <p:cNvPr id="172" name="Rechte verbindingslijn 171">
                    <a:extLst>
                      <a:ext uri="{FF2B5EF4-FFF2-40B4-BE49-F238E27FC236}">
                        <a16:creationId xmlns:a16="http://schemas.microsoft.com/office/drawing/2014/main" id="{280BC913-0C90-C633-8BF8-D9F900BCB00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2DC0C6C4-D77B-7624-9F2B-4876FF26569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B8B6054D-E256-42A4-9D20-ADF229EED5F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154B809A-FE5C-950D-DE24-93BDD9ADB69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C6FF40C4-30D1-EC3B-2702-6A57C846B53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1" name="Pijl: rechts 170">
                  <a:extLst>
                    <a:ext uri="{FF2B5EF4-FFF2-40B4-BE49-F238E27FC236}">
                      <a16:creationId xmlns:a16="http://schemas.microsoft.com/office/drawing/2014/main" id="{34F9CA23-C9B8-7BDB-202F-C7F44550684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0" name="Groep 159">
                <a:extLst>
                  <a:ext uri="{FF2B5EF4-FFF2-40B4-BE49-F238E27FC236}">
                    <a16:creationId xmlns:a16="http://schemas.microsoft.com/office/drawing/2014/main" id="{DB11FCA0-CFC5-1D1C-F892-7C5DA2CFD45C}"/>
                  </a:ext>
                </a:extLst>
              </p:cNvPr>
              <p:cNvGrpSpPr/>
              <p:nvPr userDrawn="1"/>
            </p:nvGrpSpPr>
            <p:grpSpPr>
              <a:xfrm>
                <a:off x="-2916763" y="460171"/>
                <a:ext cx="268738" cy="248381"/>
                <a:chOff x="-2916763" y="460171"/>
                <a:chExt cx="268738" cy="248381"/>
              </a:xfrm>
            </p:grpSpPr>
            <p:sp>
              <p:nvSpPr>
                <p:cNvPr id="161" name="Rechthoek 160">
                  <a:extLst>
                    <a:ext uri="{FF2B5EF4-FFF2-40B4-BE49-F238E27FC236}">
                      <a16:creationId xmlns:a16="http://schemas.microsoft.com/office/drawing/2014/main" id="{527BC380-8052-5048-CEF4-2DD2E3AEA0A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2" name="Groep 161">
                  <a:extLst>
                    <a:ext uri="{FF2B5EF4-FFF2-40B4-BE49-F238E27FC236}">
                      <a16:creationId xmlns:a16="http://schemas.microsoft.com/office/drawing/2014/main" id="{42AB76B9-A3D0-C502-0E9F-9DBAD5493292}"/>
                    </a:ext>
                  </a:extLst>
                </p:cNvPr>
                <p:cNvGrpSpPr/>
                <p:nvPr userDrawn="1"/>
              </p:nvGrpSpPr>
              <p:grpSpPr>
                <a:xfrm>
                  <a:off x="-2866744" y="518074"/>
                  <a:ext cx="168701" cy="132575"/>
                  <a:chOff x="-2866744" y="518074"/>
                  <a:chExt cx="168701" cy="132575"/>
                </a:xfrm>
              </p:grpSpPr>
              <p:cxnSp>
                <p:nvCxnSpPr>
                  <p:cNvPr id="164" name="Rechte verbindingslijn 163">
                    <a:extLst>
                      <a:ext uri="{FF2B5EF4-FFF2-40B4-BE49-F238E27FC236}">
                        <a16:creationId xmlns:a16="http://schemas.microsoft.com/office/drawing/2014/main" id="{C27C0283-6DA8-ABA7-DB96-8916B3E73C4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ADF0730-F3D1-069B-8DD2-AC799CB6DF5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8ED5DA2D-35A2-81DC-B3FD-70DCC762DB2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1C6ADAE5-A34F-614D-7C45-6105F1F1650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E60D0B65-11CD-34BB-D027-6972396D86E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3" name="Pijl: rechts 162">
                  <a:extLst>
                    <a:ext uri="{FF2B5EF4-FFF2-40B4-BE49-F238E27FC236}">
                      <a16:creationId xmlns:a16="http://schemas.microsoft.com/office/drawing/2014/main" id="{84AA3F18-F86B-C3C4-2A52-B0D6FB87348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93" name="INSTRUCTIE">
            <a:extLst>
              <a:ext uri="{FF2B5EF4-FFF2-40B4-BE49-F238E27FC236}">
                <a16:creationId xmlns:a16="http://schemas.microsoft.com/office/drawing/2014/main" id="{EA4AE90F-E3DB-F345-AE13-01E99084C505}"/>
              </a:ext>
            </a:extLst>
          </p:cNvPr>
          <p:cNvGrpSpPr/>
          <p:nvPr userDrawn="1"/>
        </p:nvGrpSpPr>
        <p:grpSpPr>
          <a:xfrm>
            <a:off x="12377595" y="3"/>
            <a:ext cx="3693386" cy="6693352"/>
            <a:chOff x="-3786437" y="3"/>
            <a:chExt cx="3693386" cy="6693352"/>
          </a:xfrm>
        </p:grpSpPr>
        <p:grpSp>
          <p:nvGrpSpPr>
            <p:cNvPr id="194" name="Groep 193">
              <a:extLst>
                <a:ext uri="{FF2B5EF4-FFF2-40B4-BE49-F238E27FC236}">
                  <a16:creationId xmlns:a16="http://schemas.microsoft.com/office/drawing/2014/main" id="{73514EAD-1E16-E6B8-3606-E38B50C706AE}"/>
                </a:ext>
              </a:extLst>
            </p:cNvPr>
            <p:cNvGrpSpPr/>
            <p:nvPr userDrawn="1"/>
          </p:nvGrpSpPr>
          <p:grpSpPr>
            <a:xfrm>
              <a:off x="-3786164" y="3"/>
              <a:ext cx="3592800" cy="3209594"/>
              <a:chOff x="-3786164" y="3"/>
              <a:chExt cx="3592800" cy="3209594"/>
            </a:xfrm>
          </p:grpSpPr>
          <p:sp>
            <p:nvSpPr>
              <p:cNvPr id="260" name="Rechthoek 259">
                <a:extLst>
                  <a:ext uri="{FF2B5EF4-FFF2-40B4-BE49-F238E27FC236}">
                    <a16:creationId xmlns:a16="http://schemas.microsoft.com/office/drawing/2014/main" id="{CE4C19D3-F0B8-3039-A488-28B8E333F18D}"/>
                  </a:ext>
                </a:extLst>
              </p:cNvPr>
              <p:cNvSpPr/>
              <p:nvPr userDrawn="1"/>
            </p:nvSpPr>
            <p:spPr>
              <a:xfrm>
                <a:off x="-3786164" y="3"/>
                <a:ext cx="3592800" cy="320959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261" name="Ovaal 260">
                <a:extLst>
                  <a:ext uri="{FF2B5EF4-FFF2-40B4-BE49-F238E27FC236}">
                    <a16:creationId xmlns:a16="http://schemas.microsoft.com/office/drawing/2014/main" id="{5B2A0373-CEE2-344D-5E90-A310E93D89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56882DC0-4A18-C200-F49B-EF68F29AFF7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63" name="Ovaal 262">
                <a:extLst>
                  <a:ext uri="{FF2B5EF4-FFF2-40B4-BE49-F238E27FC236}">
                    <a16:creationId xmlns:a16="http://schemas.microsoft.com/office/drawing/2014/main" id="{17CE3FF6-0265-1F9C-65CA-AB4C2FC6D11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AE2AA2E6-5F2B-6FFF-7743-78B82030882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5" name="Groep 264">
                <a:extLst>
                  <a:ext uri="{FF2B5EF4-FFF2-40B4-BE49-F238E27FC236}">
                    <a16:creationId xmlns:a16="http://schemas.microsoft.com/office/drawing/2014/main" id="{C1E9E3F6-D086-98AD-1328-9803346C94ED}"/>
                  </a:ext>
                </a:extLst>
              </p:cNvPr>
              <p:cNvGrpSpPr/>
              <p:nvPr userDrawn="1"/>
            </p:nvGrpSpPr>
            <p:grpSpPr>
              <a:xfrm>
                <a:off x="-3311319" y="2164285"/>
                <a:ext cx="825500" cy="209550"/>
                <a:chOff x="13504624" y="2482850"/>
                <a:chExt cx="825500" cy="209550"/>
              </a:xfrm>
            </p:grpSpPr>
            <p:sp>
              <p:nvSpPr>
                <p:cNvPr id="277" name="Rechthoek 276">
                  <a:extLst>
                    <a:ext uri="{FF2B5EF4-FFF2-40B4-BE49-F238E27FC236}">
                      <a16:creationId xmlns:a16="http://schemas.microsoft.com/office/drawing/2014/main" id="{76FBB4ED-9D71-1102-89DC-6B773A73B29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278" name="Rechte verbindingslijn 277">
                  <a:extLst>
                    <a:ext uri="{FF2B5EF4-FFF2-40B4-BE49-F238E27FC236}">
                      <a16:creationId xmlns:a16="http://schemas.microsoft.com/office/drawing/2014/main" id="{8E1B4C83-3CC5-09A0-1A0E-AA1D7F8E388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9" name="Gelijkbenige driehoek 278">
                  <a:extLst>
                    <a:ext uri="{FF2B5EF4-FFF2-40B4-BE49-F238E27FC236}">
                      <a16:creationId xmlns:a16="http://schemas.microsoft.com/office/drawing/2014/main" id="{D0EC349B-F116-4D9B-BCDF-91ECE45BE2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66" name="Ovaal 265">
                <a:extLst>
                  <a:ext uri="{FF2B5EF4-FFF2-40B4-BE49-F238E27FC236}">
                    <a16:creationId xmlns:a16="http://schemas.microsoft.com/office/drawing/2014/main" id="{DB3B11C0-E646-FBA6-F628-17F743980324}"/>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5FC71940-303A-87D8-D511-625429F8C6E3}"/>
                  </a:ext>
                </a:extLst>
              </p:cNvPr>
              <p:cNvSpPr/>
              <p:nvPr userDrawn="1"/>
            </p:nvSpPr>
            <p:spPr>
              <a:xfrm>
                <a:off x="-3319415" y="2555610"/>
                <a:ext cx="2944682" cy="48838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‘Tabelontwerp’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68" name="Tabel icoon">
                <a:extLst>
                  <a:ext uri="{FF2B5EF4-FFF2-40B4-BE49-F238E27FC236}">
                    <a16:creationId xmlns:a16="http://schemas.microsoft.com/office/drawing/2014/main" id="{BA6227D0-9EDB-3246-7E57-374341382B4F}"/>
                  </a:ext>
                </a:extLst>
              </p:cNvPr>
              <p:cNvGrpSpPr/>
              <p:nvPr userDrawn="1"/>
            </p:nvGrpSpPr>
            <p:grpSpPr>
              <a:xfrm>
                <a:off x="-3308869" y="1240695"/>
                <a:ext cx="338201" cy="305477"/>
                <a:chOff x="6072040" y="3376043"/>
                <a:chExt cx="1227920" cy="1109109"/>
              </a:xfrm>
            </p:grpSpPr>
            <p:sp>
              <p:nvSpPr>
                <p:cNvPr id="269" name="Rechthoek 268">
                  <a:extLst>
                    <a:ext uri="{FF2B5EF4-FFF2-40B4-BE49-F238E27FC236}">
                      <a16:creationId xmlns:a16="http://schemas.microsoft.com/office/drawing/2014/main" id="{B1B969A1-B0E8-5A04-AAF0-1F4F8643542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270" name="Rechthoek 269">
                  <a:extLst>
                    <a:ext uri="{FF2B5EF4-FFF2-40B4-BE49-F238E27FC236}">
                      <a16:creationId xmlns:a16="http://schemas.microsoft.com/office/drawing/2014/main" id="{5B9E3F6A-D729-E2AF-E4C4-39472EE50F8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271" name="Rechte verbindingslijn 270">
                  <a:extLst>
                    <a:ext uri="{FF2B5EF4-FFF2-40B4-BE49-F238E27FC236}">
                      <a16:creationId xmlns:a16="http://schemas.microsoft.com/office/drawing/2014/main" id="{2BDACEF4-BD22-4CCC-A38C-75F8B9168410}"/>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2" name="Rechte verbindingslijn 271">
                  <a:extLst>
                    <a:ext uri="{FF2B5EF4-FFF2-40B4-BE49-F238E27FC236}">
                      <a16:creationId xmlns:a16="http://schemas.microsoft.com/office/drawing/2014/main" id="{1EE5E0F8-43E0-5802-6F8E-C7393D978FF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61FFD55B-164A-2072-B7EE-8B23F34FC6A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4" name="Rechte verbindingslijn 273">
                  <a:extLst>
                    <a:ext uri="{FF2B5EF4-FFF2-40B4-BE49-F238E27FC236}">
                      <a16:creationId xmlns:a16="http://schemas.microsoft.com/office/drawing/2014/main" id="{E83E8C3D-FC0C-2D37-5550-7E0EDF1F2E1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5" name="Rechte verbindingslijn 274">
                  <a:extLst>
                    <a:ext uri="{FF2B5EF4-FFF2-40B4-BE49-F238E27FC236}">
                      <a16:creationId xmlns:a16="http://schemas.microsoft.com/office/drawing/2014/main" id="{603F33D4-F421-D184-8709-9553EA7BEB8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76" name="Rechthoek 275">
                  <a:extLst>
                    <a:ext uri="{FF2B5EF4-FFF2-40B4-BE49-F238E27FC236}">
                      <a16:creationId xmlns:a16="http://schemas.microsoft.com/office/drawing/2014/main" id="{8E125BC6-700A-B2F4-60C2-E14714E1590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grpSp>
          <p:nvGrpSpPr>
            <p:cNvPr id="195" name="Groep 194">
              <a:extLst>
                <a:ext uri="{FF2B5EF4-FFF2-40B4-BE49-F238E27FC236}">
                  <a16:creationId xmlns:a16="http://schemas.microsoft.com/office/drawing/2014/main" id="{7B908652-0816-133D-CA65-EA3202725F68}"/>
                </a:ext>
              </a:extLst>
            </p:cNvPr>
            <p:cNvGrpSpPr/>
            <p:nvPr userDrawn="1"/>
          </p:nvGrpSpPr>
          <p:grpSpPr>
            <a:xfrm>
              <a:off x="-3786437" y="3410167"/>
              <a:ext cx="3693386" cy="3283188"/>
              <a:chOff x="-3786437" y="3410167"/>
              <a:chExt cx="3693386" cy="3283188"/>
            </a:xfrm>
          </p:grpSpPr>
          <p:sp>
            <p:nvSpPr>
              <p:cNvPr id="196" name="Rechthoek 195">
                <a:extLst>
                  <a:ext uri="{FF2B5EF4-FFF2-40B4-BE49-F238E27FC236}">
                    <a16:creationId xmlns:a16="http://schemas.microsoft.com/office/drawing/2014/main" id="{DB8E306B-B98E-B642-F36C-B7D609B76E95}"/>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bewerken</a:t>
                </a:r>
              </a:p>
            </p:txBody>
          </p:sp>
          <p:sp>
            <p:nvSpPr>
              <p:cNvPr id="197" name="Ovaal 196">
                <a:extLst>
                  <a:ext uri="{FF2B5EF4-FFF2-40B4-BE49-F238E27FC236}">
                    <a16:creationId xmlns:a16="http://schemas.microsoft.com/office/drawing/2014/main" id="{FC9F5F7F-B804-E730-720A-38FACFA8313E}"/>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8" name="Rechthoek 197">
                <a:extLst>
                  <a:ext uri="{FF2B5EF4-FFF2-40B4-BE49-F238E27FC236}">
                    <a16:creationId xmlns:a16="http://schemas.microsoft.com/office/drawing/2014/main" id="{7CD582D5-A71C-B4FE-8369-48E5526B598A}"/>
                  </a:ext>
                </a:extLst>
              </p:cNvPr>
              <p:cNvSpPr/>
              <p:nvPr userDrawn="1"/>
            </p:nvSpPr>
            <p:spPr>
              <a:xfrm>
                <a:off x="-3319415" y="387476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rijen en/of kolommen van de tabel 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‘Indeling’</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9" name="Rechthoek 198">
                <a:extLst>
                  <a:ext uri="{FF2B5EF4-FFF2-40B4-BE49-F238E27FC236}">
                    <a16:creationId xmlns:a16="http://schemas.microsoft.com/office/drawing/2014/main" id="{5AF2BDE4-5680-2F11-B024-3A3B3E8D799A}"/>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0" name="ICOON_info">
                <a:extLst>
                  <a:ext uri="{FF2B5EF4-FFF2-40B4-BE49-F238E27FC236}">
                    <a16:creationId xmlns:a16="http://schemas.microsoft.com/office/drawing/2014/main" id="{49E20073-D6DC-8807-769C-7A4C7DA67200}"/>
                  </a:ext>
                </a:extLst>
              </p:cNvPr>
              <p:cNvGrpSpPr/>
              <p:nvPr userDrawn="1"/>
            </p:nvGrpSpPr>
            <p:grpSpPr>
              <a:xfrm>
                <a:off x="-376736" y="5729337"/>
                <a:ext cx="283685" cy="283685"/>
                <a:chOff x="-510741" y="5913713"/>
                <a:chExt cx="267555" cy="267555"/>
              </a:xfrm>
            </p:grpSpPr>
            <p:sp>
              <p:nvSpPr>
                <p:cNvPr id="258" name="Ovaal 257">
                  <a:extLst>
                    <a:ext uri="{FF2B5EF4-FFF2-40B4-BE49-F238E27FC236}">
                      <a16:creationId xmlns:a16="http://schemas.microsoft.com/office/drawing/2014/main" id="{A38F1262-0782-775E-542C-B3F79B455FA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59" name="Graphic 163" descr="Informatie">
                  <a:extLst>
                    <a:ext uri="{FF2B5EF4-FFF2-40B4-BE49-F238E27FC236}">
                      <a16:creationId xmlns:a16="http://schemas.microsoft.com/office/drawing/2014/main" id="{0576F9D2-8B1B-BB38-7009-C87A8F5885A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201" name="Ovaal 200">
                <a:extLst>
                  <a:ext uri="{FF2B5EF4-FFF2-40B4-BE49-F238E27FC236}">
                    <a16:creationId xmlns:a16="http://schemas.microsoft.com/office/drawing/2014/main" id="{EB7A66A2-29A5-9DBC-1F59-AA78E41E5EDF}"/>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2" name="Rechthoek 201">
                <a:extLst>
                  <a:ext uri="{FF2B5EF4-FFF2-40B4-BE49-F238E27FC236}">
                    <a16:creationId xmlns:a16="http://schemas.microsoft.com/office/drawing/2014/main" id="{21EC7720-45AB-E3D6-E2A2-B9FED4E3BF8A}"/>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 het onderdeel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‘Rijen en kolommen’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kunnen rijen en kolommen verwijderd of toegevoegd te worden. Kies uit de verschillende opties:</a:t>
                </a:r>
              </a:p>
            </p:txBody>
          </p:sp>
          <p:grpSp>
            <p:nvGrpSpPr>
              <p:cNvPr id="203" name="Groep 202">
                <a:extLst>
                  <a:ext uri="{FF2B5EF4-FFF2-40B4-BE49-F238E27FC236}">
                    <a16:creationId xmlns:a16="http://schemas.microsoft.com/office/drawing/2014/main" id="{4C7FBB44-602E-7702-6E1D-59AC02F8C9BA}"/>
                  </a:ext>
                </a:extLst>
              </p:cNvPr>
              <p:cNvGrpSpPr/>
              <p:nvPr userDrawn="1"/>
            </p:nvGrpSpPr>
            <p:grpSpPr>
              <a:xfrm>
                <a:off x="-3415313" y="4996916"/>
                <a:ext cx="3013682" cy="673634"/>
                <a:chOff x="-3415313" y="4996916"/>
                <a:chExt cx="3013682" cy="673634"/>
              </a:xfrm>
            </p:grpSpPr>
            <p:grpSp>
              <p:nvGrpSpPr>
                <p:cNvPr id="204" name="Groep 203">
                  <a:extLst>
                    <a:ext uri="{FF2B5EF4-FFF2-40B4-BE49-F238E27FC236}">
                      <a16:creationId xmlns:a16="http://schemas.microsoft.com/office/drawing/2014/main" id="{CDD2717C-D6D9-1D35-0AB0-F0B794611E67}"/>
                    </a:ext>
                  </a:extLst>
                </p:cNvPr>
                <p:cNvGrpSpPr/>
                <p:nvPr userDrawn="1"/>
              </p:nvGrpSpPr>
              <p:grpSpPr>
                <a:xfrm>
                  <a:off x="-3415313" y="5041534"/>
                  <a:ext cx="761481" cy="529523"/>
                  <a:chOff x="-3492543" y="5041534"/>
                  <a:chExt cx="761481" cy="529523"/>
                </a:xfrm>
              </p:grpSpPr>
              <p:grpSp>
                <p:nvGrpSpPr>
                  <p:cNvPr id="249" name="Groep 248">
                    <a:extLst>
                      <a:ext uri="{FF2B5EF4-FFF2-40B4-BE49-F238E27FC236}">
                        <a16:creationId xmlns:a16="http://schemas.microsoft.com/office/drawing/2014/main" id="{F638068F-8839-7458-3863-63D6D65E3D6D}"/>
                      </a:ext>
                    </a:extLst>
                  </p:cNvPr>
                  <p:cNvGrpSpPr/>
                  <p:nvPr userDrawn="1"/>
                </p:nvGrpSpPr>
                <p:grpSpPr>
                  <a:xfrm>
                    <a:off x="-3307743" y="5041534"/>
                    <a:ext cx="485596" cy="437045"/>
                    <a:chOff x="-3307743" y="4999319"/>
                    <a:chExt cx="644991" cy="580504"/>
                  </a:xfrm>
                </p:grpSpPr>
                <p:grpSp>
                  <p:nvGrpSpPr>
                    <p:cNvPr id="251" name="Groep 250">
                      <a:extLst>
                        <a:ext uri="{FF2B5EF4-FFF2-40B4-BE49-F238E27FC236}">
                          <a16:creationId xmlns:a16="http://schemas.microsoft.com/office/drawing/2014/main" id="{C317B3ED-D839-95EA-9C65-320FF612BB93}"/>
                        </a:ext>
                      </a:extLst>
                    </p:cNvPr>
                    <p:cNvGrpSpPr/>
                    <p:nvPr userDrawn="1"/>
                  </p:nvGrpSpPr>
                  <p:grpSpPr>
                    <a:xfrm>
                      <a:off x="-3307743" y="4999319"/>
                      <a:ext cx="516835" cy="439373"/>
                      <a:chOff x="-3307743" y="4999319"/>
                      <a:chExt cx="516835" cy="439373"/>
                    </a:xfrm>
                  </p:grpSpPr>
                  <p:cxnSp>
                    <p:nvCxnSpPr>
                      <p:cNvPr id="253" name="Rechte verbindingslijn 252">
                        <a:extLst>
                          <a:ext uri="{FF2B5EF4-FFF2-40B4-BE49-F238E27FC236}">
                            <a16:creationId xmlns:a16="http://schemas.microsoft.com/office/drawing/2014/main" id="{66832DD1-C4ED-5E78-102B-8F986FF0BC33}"/>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047E43A3-680D-1D0C-1C27-46B7C290B54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5FF20900-3352-60EB-A76B-409DE0BA2B5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379B2855-8221-6DEC-1CBB-B8D68D5A7705}"/>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257" name="Rechthoek 256">
                        <a:extLst>
                          <a:ext uri="{FF2B5EF4-FFF2-40B4-BE49-F238E27FC236}">
                            <a16:creationId xmlns:a16="http://schemas.microsoft.com/office/drawing/2014/main" id="{9A489679-EBD7-5F66-0D9B-FEFBE93EC5EB}"/>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252" name="Vrije vorm: vorm 251">
                      <a:extLst>
                        <a:ext uri="{FF2B5EF4-FFF2-40B4-BE49-F238E27FC236}">
                          <a16:creationId xmlns:a16="http://schemas.microsoft.com/office/drawing/2014/main" id="{0C1C5EA7-3FEB-8730-5668-F3831A3119AB}"/>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dirty="0" err="1"/>
                    </a:p>
                  </p:txBody>
                </p:sp>
              </p:grpSp>
              <p:sp>
                <p:nvSpPr>
                  <p:cNvPr id="250" name="Tekstvak 249">
                    <a:extLst>
                      <a:ext uri="{FF2B5EF4-FFF2-40B4-BE49-F238E27FC236}">
                        <a16:creationId xmlns:a16="http://schemas.microsoft.com/office/drawing/2014/main" id="{CE5900A2-F583-2527-4FC3-344498F4E404}"/>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Verwijderen</a:t>
                    </a:r>
                  </a:p>
                </p:txBody>
              </p:sp>
            </p:grpSp>
            <p:grpSp>
              <p:nvGrpSpPr>
                <p:cNvPr id="205" name="Groep 204">
                  <a:extLst>
                    <a:ext uri="{FF2B5EF4-FFF2-40B4-BE49-F238E27FC236}">
                      <a16:creationId xmlns:a16="http://schemas.microsoft.com/office/drawing/2014/main" id="{E32126DD-78CC-0027-9703-E4C938394AE1}"/>
                    </a:ext>
                  </a:extLst>
                </p:cNvPr>
                <p:cNvGrpSpPr/>
                <p:nvPr userDrawn="1"/>
              </p:nvGrpSpPr>
              <p:grpSpPr>
                <a:xfrm>
                  <a:off x="-2582156" y="4996916"/>
                  <a:ext cx="572112" cy="673634"/>
                  <a:chOff x="-2709168" y="4996916"/>
                  <a:chExt cx="572112" cy="673634"/>
                </a:xfrm>
              </p:grpSpPr>
              <p:grpSp>
                <p:nvGrpSpPr>
                  <p:cNvPr id="239" name="Groep 238">
                    <a:extLst>
                      <a:ext uri="{FF2B5EF4-FFF2-40B4-BE49-F238E27FC236}">
                        <a16:creationId xmlns:a16="http://schemas.microsoft.com/office/drawing/2014/main" id="{3F461001-1397-402A-6416-4840EBA79C19}"/>
                      </a:ext>
                    </a:extLst>
                  </p:cNvPr>
                  <p:cNvGrpSpPr/>
                  <p:nvPr userDrawn="1"/>
                </p:nvGrpSpPr>
                <p:grpSpPr>
                  <a:xfrm>
                    <a:off x="-2609993" y="4996916"/>
                    <a:ext cx="389111" cy="375410"/>
                    <a:chOff x="-2542178" y="4940055"/>
                    <a:chExt cx="516835" cy="498637"/>
                  </a:xfrm>
                </p:grpSpPr>
                <p:sp>
                  <p:nvSpPr>
                    <p:cNvPr id="241" name="Rechthoek 240">
                      <a:extLst>
                        <a:ext uri="{FF2B5EF4-FFF2-40B4-BE49-F238E27FC236}">
                          <a16:creationId xmlns:a16="http://schemas.microsoft.com/office/drawing/2014/main" id="{F9DBF6DC-7255-D619-B423-1A0B47D47E3A}"/>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242" name="Groep 241">
                      <a:extLst>
                        <a:ext uri="{FF2B5EF4-FFF2-40B4-BE49-F238E27FC236}">
                          <a16:creationId xmlns:a16="http://schemas.microsoft.com/office/drawing/2014/main" id="{BB7B6014-2104-EC25-1ED7-5651F61AAE9E}"/>
                        </a:ext>
                      </a:extLst>
                    </p:cNvPr>
                    <p:cNvGrpSpPr/>
                    <p:nvPr userDrawn="1"/>
                  </p:nvGrpSpPr>
                  <p:grpSpPr>
                    <a:xfrm>
                      <a:off x="-2542178" y="4999319"/>
                      <a:ext cx="516835" cy="439373"/>
                      <a:chOff x="-3307743" y="4999319"/>
                      <a:chExt cx="516835" cy="439373"/>
                    </a:xfrm>
                  </p:grpSpPr>
                  <p:cxnSp>
                    <p:nvCxnSpPr>
                      <p:cNvPr id="244" name="Rechte verbindingslijn 243">
                        <a:extLst>
                          <a:ext uri="{FF2B5EF4-FFF2-40B4-BE49-F238E27FC236}">
                            <a16:creationId xmlns:a16="http://schemas.microsoft.com/office/drawing/2014/main" id="{14B60D9A-361E-138D-6FFB-EF85A9E9A02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a:extLst>
                          <a:ext uri="{FF2B5EF4-FFF2-40B4-BE49-F238E27FC236}">
                            <a16:creationId xmlns:a16="http://schemas.microsoft.com/office/drawing/2014/main" id="{07D47F9A-B407-3435-7B6E-2418E000BFC2}"/>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C5F31056-1DB3-ED16-B1A3-C1A0A5E5F57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a:extLst>
                          <a:ext uri="{FF2B5EF4-FFF2-40B4-BE49-F238E27FC236}">
                            <a16:creationId xmlns:a16="http://schemas.microsoft.com/office/drawing/2014/main" id="{E9B6921D-698B-FC3B-4E92-8128B17B80EC}"/>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248" name="Rechthoek 247">
                        <a:extLst>
                          <a:ext uri="{FF2B5EF4-FFF2-40B4-BE49-F238E27FC236}">
                            <a16:creationId xmlns:a16="http://schemas.microsoft.com/office/drawing/2014/main" id="{5F0BD47D-BF0E-A5DE-7B87-2F755B124D24}"/>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243" name="Pijl: rechts 242">
                      <a:extLst>
                        <a:ext uri="{FF2B5EF4-FFF2-40B4-BE49-F238E27FC236}">
                          <a16:creationId xmlns:a16="http://schemas.microsoft.com/office/drawing/2014/main" id="{9BAE62AB-8D4F-1B89-B006-3757AFFE8B5B}"/>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0" name="Tekstvak 239">
                    <a:extLst>
                      <a:ext uri="{FF2B5EF4-FFF2-40B4-BE49-F238E27FC236}">
                        <a16:creationId xmlns:a16="http://schemas.microsoft.com/office/drawing/2014/main" id="{69F99B9A-49DC-99CE-8C24-B49C5D806B5B}"/>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Hierboven invoegen</a:t>
                    </a:r>
                  </a:p>
                </p:txBody>
              </p:sp>
            </p:grpSp>
            <p:grpSp>
              <p:nvGrpSpPr>
                <p:cNvPr id="206" name="Groep 205">
                  <a:extLst>
                    <a:ext uri="{FF2B5EF4-FFF2-40B4-BE49-F238E27FC236}">
                      <a16:creationId xmlns:a16="http://schemas.microsoft.com/office/drawing/2014/main" id="{1E98327C-0534-BE47-E0D8-64BD525EED37}"/>
                    </a:ext>
                  </a:extLst>
                </p:cNvPr>
                <p:cNvGrpSpPr/>
                <p:nvPr userDrawn="1"/>
              </p:nvGrpSpPr>
              <p:grpSpPr>
                <a:xfrm>
                  <a:off x="-2036147" y="5039725"/>
                  <a:ext cx="572112" cy="630825"/>
                  <a:chOff x="-2099568" y="5039725"/>
                  <a:chExt cx="572112" cy="630825"/>
                </a:xfrm>
              </p:grpSpPr>
              <p:grpSp>
                <p:nvGrpSpPr>
                  <p:cNvPr id="229" name="Groep 228">
                    <a:extLst>
                      <a:ext uri="{FF2B5EF4-FFF2-40B4-BE49-F238E27FC236}">
                        <a16:creationId xmlns:a16="http://schemas.microsoft.com/office/drawing/2014/main" id="{5C006232-FFCA-B2D2-0BD7-4B38418D0551}"/>
                      </a:ext>
                    </a:extLst>
                  </p:cNvPr>
                  <p:cNvGrpSpPr/>
                  <p:nvPr userDrawn="1"/>
                </p:nvGrpSpPr>
                <p:grpSpPr>
                  <a:xfrm rot="10800000">
                    <a:off x="-2004261" y="5039725"/>
                    <a:ext cx="389111" cy="375410"/>
                    <a:chOff x="-2542178" y="4940055"/>
                    <a:chExt cx="516835" cy="498637"/>
                  </a:xfrm>
                </p:grpSpPr>
                <p:sp>
                  <p:nvSpPr>
                    <p:cNvPr id="231" name="Rechthoek 230">
                      <a:extLst>
                        <a:ext uri="{FF2B5EF4-FFF2-40B4-BE49-F238E27FC236}">
                          <a16:creationId xmlns:a16="http://schemas.microsoft.com/office/drawing/2014/main" id="{1DB19CDB-6BC8-DAA5-C2CE-515399DEE8FD}"/>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232" name="Groep 231">
                      <a:extLst>
                        <a:ext uri="{FF2B5EF4-FFF2-40B4-BE49-F238E27FC236}">
                          <a16:creationId xmlns:a16="http://schemas.microsoft.com/office/drawing/2014/main" id="{67C1BFFD-AB90-0666-F4F8-AB319393A36D}"/>
                        </a:ext>
                      </a:extLst>
                    </p:cNvPr>
                    <p:cNvGrpSpPr/>
                    <p:nvPr userDrawn="1"/>
                  </p:nvGrpSpPr>
                  <p:grpSpPr>
                    <a:xfrm>
                      <a:off x="-2542178" y="4999319"/>
                      <a:ext cx="516835" cy="439373"/>
                      <a:chOff x="-3307743" y="4999319"/>
                      <a:chExt cx="516835" cy="439373"/>
                    </a:xfrm>
                  </p:grpSpPr>
                  <p:cxnSp>
                    <p:nvCxnSpPr>
                      <p:cNvPr id="234" name="Rechte verbindingslijn 233">
                        <a:extLst>
                          <a:ext uri="{FF2B5EF4-FFF2-40B4-BE49-F238E27FC236}">
                            <a16:creationId xmlns:a16="http://schemas.microsoft.com/office/drawing/2014/main" id="{ADDDF001-358A-DF42-28F3-47FF86A40C66}"/>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5D1A358-16F2-4058-F5F2-6F1C8D57EAA0}"/>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36" name="Rechte verbindingslijn 235">
                        <a:extLst>
                          <a:ext uri="{FF2B5EF4-FFF2-40B4-BE49-F238E27FC236}">
                            <a16:creationId xmlns:a16="http://schemas.microsoft.com/office/drawing/2014/main" id="{6E38CA27-E008-6AFC-19C8-4B6F6FB8DBC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DA8E2DB5-7A8F-655A-48AD-5BC1B837650B}"/>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238" name="Rechthoek 237">
                        <a:extLst>
                          <a:ext uri="{FF2B5EF4-FFF2-40B4-BE49-F238E27FC236}">
                            <a16:creationId xmlns:a16="http://schemas.microsoft.com/office/drawing/2014/main" id="{24530D36-55B7-1E5C-5856-10696E23E7F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233" name="Pijl: rechts 232">
                      <a:extLst>
                        <a:ext uri="{FF2B5EF4-FFF2-40B4-BE49-F238E27FC236}">
                          <a16:creationId xmlns:a16="http://schemas.microsoft.com/office/drawing/2014/main" id="{82B62D0C-1B5E-6D05-7C1D-D63B3EEC262E}"/>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30" name="Tekstvak 229">
                    <a:extLst>
                      <a:ext uri="{FF2B5EF4-FFF2-40B4-BE49-F238E27FC236}">
                        <a16:creationId xmlns:a16="http://schemas.microsoft.com/office/drawing/2014/main" id="{8940A1F4-C605-D9F9-72DD-ECB213F3842B}"/>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Hieronder invoegen</a:t>
                    </a:r>
                  </a:p>
                </p:txBody>
              </p:sp>
            </p:grpSp>
            <p:grpSp>
              <p:nvGrpSpPr>
                <p:cNvPr id="207" name="Groep 206">
                  <a:extLst>
                    <a:ext uri="{FF2B5EF4-FFF2-40B4-BE49-F238E27FC236}">
                      <a16:creationId xmlns:a16="http://schemas.microsoft.com/office/drawing/2014/main" id="{A9796715-9279-CCBD-FEE2-39213B2ACF2E}"/>
                    </a:ext>
                  </a:extLst>
                </p:cNvPr>
                <p:cNvGrpSpPr/>
                <p:nvPr userDrawn="1"/>
              </p:nvGrpSpPr>
              <p:grpSpPr>
                <a:xfrm>
                  <a:off x="-1497156" y="5039725"/>
                  <a:ext cx="572112" cy="630825"/>
                  <a:chOff x="-1501387" y="5039725"/>
                  <a:chExt cx="572112" cy="630825"/>
                </a:xfrm>
              </p:grpSpPr>
              <p:grpSp>
                <p:nvGrpSpPr>
                  <p:cNvPr id="219" name="Groep 218">
                    <a:extLst>
                      <a:ext uri="{FF2B5EF4-FFF2-40B4-BE49-F238E27FC236}">
                        <a16:creationId xmlns:a16="http://schemas.microsoft.com/office/drawing/2014/main" id="{661FA1E6-5B5A-2044-DA1C-7194D827A967}"/>
                      </a:ext>
                    </a:extLst>
                  </p:cNvPr>
                  <p:cNvGrpSpPr/>
                  <p:nvPr userDrawn="1"/>
                </p:nvGrpSpPr>
                <p:grpSpPr>
                  <a:xfrm rot="10800000">
                    <a:off x="-1453772" y="5039725"/>
                    <a:ext cx="426738" cy="332849"/>
                    <a:chOff x="-2542179" y="4996586"/>
                    <a:chExt cx="566814" cy="442106"/>
                  </a:xfrm>
                </p:grpSpPr>
                <p:sp>
                  <p:nvSpPr>
                    <p:cNvPr id="221" name="Rechthoek 220">
                      <a:extLst>
                        <a:ext uri="{FF2B5EF4-FFF2-40B4-BE49-F238E27FC236}">
                          <a16:creationId xmlns:a16="http://schemas.microsoft.com/office/drawing/2014/main" id="{9CAECDEF-5DC3-1825-EEC5-D95EA33C62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222" name="Groep 221">
                      <a:extLst>
                        <a:ext uri="{FF2B5EF4-FFF2-40B4-BE49-F238E27FC236}">
                          <a16:creationId xmlns:a16="http://schemas.microsoft.com/office/drawing/2014/main" id="{91BCBB2D-866E-83EB-F726-E47CBB915031}"/>
                        </a:ext>
                      </a:extLst>
                    </p:cNvPr>
                    <p:cNvGrpSpPr/>
                    <p:nvPr userDrawn="1"/>
                  </p:nvGrpSpPr>
                  <p:grpSpPr>
                    <a:xfrm>
                      <a:off x="-2542179" y="4996586"/>
                      <a:ext cx="516836" cy="442106"/>
                      <a:chOff x="-3307744" y="4996586"/>
                      <a:chExt cx="516836" cy="442106"/>
                    </a:xfrm>
                  </p:grpSpPr>
                  <p:cxnSp>
                    <p:nvCxnSpPr>
                      <p:cNvPr id="224" name="Rechte verbindingslijn 223">
                        <a:extLst>
                          <a:ext uri="{FF2B5EF4-FFF2-40B4-BE49-F238E27FC236}">
                            <a16:creationId xmlns:a16="http://schemas.microsoft.com/office/drawing/2014/main" id="{0BF5EAA1-11D5-92F1-878C-0BA12FCE7545}"/>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9CB3AD31-5A11-7501-410A-432FE4B6F33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A865776D-9341-9AC1-AC05-123DDF708309}"/>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239870AB-D34A-8937-61CA-435E11AD163E}"/>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228" name="Rechthoek 227">
                        <a:extLst>
                          <a:ext uri="{FF2B5EF4-FFF2-40B4-BE49-F238E27FC236}">
                            <a16:creationId xmlns:a16="http://schemas.microsoft.com/office/drawing/2014/main" id="{6DFD0181-A953-7F63-3C4B-5996C17E413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223" name="Pijl: rechts 222">
                      <a:extLst>
                        <a:ext uri="{FF2B5EF4-FFF2-40B4-BE49-F238E27FC236}">
                          <a16:creationId xmlns:a16="http://schemas.microsoft.com/office/drawing/2014/main" id="{9855EB38-1532-E1D1-5894-1359BA0FB439}"/>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20" name="Tekstvak 219">
                    <a:extLst>
                      <a:ext uri="{FF2B5EF4-FFF2-40B4-BE49-F238E27FC236}">
                        <a16:creationId xmlns:a16="http://schemas.microsoft.com/office/drawing/2014/main" id="{784A5933-94D1-3CC1-AB90-7943BF6D4758}"/>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Links invoegen</a:t>
                    </a:r>
                  </a:p>
                </p:txBody>
              </p:sp>
            </p:grpSp>
            <p:grpSp>
              <p:nvGrpSpPr>
                <p:cNvPr id="208" name="Groep 207">
                  <a:extLst>
                    <a:ext uri="{FF2B5EF4-FFF2-40B4-BE49-F238E27FC236}">
                      <a16:creationId xmlns:a16="http://schemas.microsoft.com/office/drawing/2014/main" id="{4293C732-86D6-AEF1-A6AC-D32A95F241B6}"/>
                    </a:ext>
                  </a:extLst>
                </p:cNvPr>
                <p:cNvGrpSpPr/>
                <p:nvPr userDrawn="1"/>
              </p:nvGrpSpPr>
              <p:grpSpPr>
                <a:xfrm>
                  <a:off x="-973743" y="5039725"/>
                  <a:ext cx="572112" cy="630825"/>
                  <a:chOff x="-961551" y="5039725"/>
                  <a:chExt cx="572112" cy="630825"/>
                </a:xfrm>
              </p:grpSpPr>
              <p:grpSp>
                <p:nvGrpSpPr>
                  <p:cNvPr id="209" name="Groep 208">
                    <a:extLst>
                      <a:ext uri="{FF2B5EF4-FFF2-40B4-BE49-F238E27FC236}">
                        <a16:creationId xmlns:a16="http://schemas.microsoft.com/office/drawing/2014/main" id="{0C8BBD1F-3963-4534-5AE1-4B3A64358296}"/>
                      </a:ext>
                    </a:extLst>
                  </p:cNvPr>
                  <p:cNvGrpSpPr/>
                  <p:nvPr userDrawn="1"/>
                </p:nvGrpSpPr>
                <p:grpSpPr>
                  <a:xfrm rot="10800000" flipH="1">
                    <a:off x="-868825" y="5039725"/>
                    <a:ext cx="426738" cy="332849"/>
                    <a:chOff x="-2542179" y="4996586"/>
                    <a:chExt cx="566814" cy="442106"/>
                  </a:xfrm>
                </p:grpSpPr>
                <p:sp>
                  <p:nvSpPr>
                    <p:cNvPr id="211" name="Rechthoek 210">
                      <a:extLst>
                        <a:ext uri="{FF2B5EF4-FFF2-40B4-BE49-F238E27FC236}">
                          <a16:creationId xmlns:a16="http://schemas.microsoft.com/office/drawing/2014/main" id="{A2B991C6-8A2F-6C87-8C26-B1EE5B76DB2F}"/>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212" name="Groep 211">
                      <a:extLst>
                        <a:ext uri="{FF2B5EF4-FFF2-40B4-BE49-F238E27FC236}">
                          <a16:creationId xmlns:a16="http://schemas.microsoft.com/office/drawing/2014/main" id="{5F08E64B-26EE-2C12-89D4-4679EDA14A10}"/>
                        </a:ext>
                      </a:extLst>
                    </p:cNvPr>
                    <p:cNvGrpSpPr/>
                    <p:nvPr userDrawn="1"/>
                  </p:nvGrpSpPr>
                  <p:grpSpPr>
                    <a:xfrm>
                      <a:off x="-2542179" y="4996586"/>
                      <a:ext cx="516836" cy="442106"/>
                      <a:chOff x="-3307744" y="4996586"/>
                      <a:chExt cx="516836" cy="442106"/>
                    </a:xfrm>
                  </p:grpSpPr>
                  <p:cxnSp>
                    <p:nvCxnSpPr>
                      <p:cNvPr id="214" name="Rechte verbindingslijn 213">
                        <a:extLst>
                          <a:ext uri="{FF2B5EF4-FFF2-40B4-BE49-F238E27FC236}">
                            <a16:creationId xmlns:a16="http://schemas.microsoft.com/office/drawing/2014/main" id="{E185CB8B-7541-9B26-3C81-B5BEA4282ED6}"/>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a:extLst>
                          <a:ext uri="{FF2B5EF4-FFF2-40B4-BE49-F238E27FC236}">
                            <a16:creationId xmlns:a16="http://schemas.microsoft.com/office/drawing/2014/main" id="{AE1DAB54-4350-143C-FF39-C7F904E83684}"/>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215">
                        <a:extLst>
                          <a:ext uri="{FF2B5EF4-FFF2-40B4-BE49-F238E27FC236}">
                            <a16:creationId xmlns:a16="http://schemas.microsoft.com/office/drawing/2014/main" id="{D79EAF71-7960-77EF-0B0C-EDABBA4D16FF}"/>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217" name="Rechte verbindingslijn 216">
                        <a:extLst>
                          <a:ext uri="{FF2B5EF4-FFF2-40B4-BE49-F238E27FC236}">
                            <a16:creationId xmlns:a16="http://schemas.microsoft.com/office/drawing/2014/main" id="{DEB5806B-ADD5-8EC9-CC36-5B14040DDD20}"/>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218" name="Rechthoek 217">
                        <a:extLst>
                          <a:ext uri="{FF2B5EF4-FFF2-40B4-BE49-F238E27FC236}">
                            <a16:creationId xmlns:a16="http://schemas.microsoft.com/office/drawing/2014/main" id="{8D408F1F-C3D0-F215-B941-BEC6DF21774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213" name="Pijl: rechts 212">
                      <a:extLst>
                        <a:ext uri="{FF2B5EF4-FFF2-40B4-BE49-F238E27FC236}">
                          <a16:creationId xmlns:a16="http://schemas.microsoft.com/office/drawing/2014/main" id="{6C4044EA-10FF-EC53-1863-55E53283466D}"/>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10" name="Tekstvak 209">
                    <a:extLst>
                      <a:ext uri="{FF2B5EF4-FFF2-40B4-BE49-F238E27FC236}">
                        <a16:creationId xmlns:a16="http://schemas.microsoft.com/office/drawing/2014/main" id="{6EC64D32-A874-2D4F-4CB2-D7E6ABBC5B7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Rechts invoegen</a:t>
                    </a:r>
                  </a:p>
                </p:txBody>
              </p:sp>
            </p:grpSp>
          </p:grpSp>
        </p:grpSp>
      </p:grpSp>
      <p:pic>
        <p:nvPicPr>
          <p:cNvPr id="39" name="LOGO">
            <a:extLst>
              <a:ext uri="{FF2B5EF4-FFF2-40B4-BE49-F238E27FC236}">
                <a16:creationId xmlns:a16="http://schemas.microsoft.com/office/drawing/2014/main" id="{F4447FD9-84B3-9C34-CF3A-617565AEC6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246353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411346" y="-491319"/>
            <a:ext cx="136930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1368000" y="1551998"/>
            <a:ext cx="8897573"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8" name="GRID" hidden="1">
            <a:extLst>
              <a:ext uri="{FF2B5EF4-FFF2-40B4-BE49-F238E27FC236}">
                <a16:creationId xmlns:a16="http://schemas.microsoft.com/office/drawing/2014/main" id="{408A8520-35A4-447E-AB49-06A3A5D30E1B}"/>
              </a:ext>
            </a:extLst>
          </p:cNvPr>
          <p:cNvGrpSpPr/>
          <p:nvPr userDrawn="1"/>
        </p:nvGrpSpPr>
        <p:grpSpPr>
          <a:xfrm>
            <a:off x="-4482" y="0"/>
            <a:ext cx="12196482" cy="6867680"/>
            <a:chOff x="-4482" y="0"/>
            <a:chExt cx="12196482" cy="6867680"/>
          </a:xfrm>
          <a:solidFill>
            <a:srgbClr val="000000">
              <a:alpha val="30000"/>
            </a:srgbClr>
          </a:solidFill>
        </p:grpSpPr>
        <p:sp>
          <p:nvSpPr>
            <p:cNvPr id="29" name="Rechthoek 28">
              <a:extLst>
                <a:ext uri="{FF2B5EF4-FFF2-40B4-BE49-F238E27FC236}">
                  <a16:creationId xmlns:a16="http://schemas.microsoft.com/office/drawing/2014/main" id="{37A761BA-451A-44CA-BDD3-086D7CF7EA1C}"/>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FAF4257-509E-43E5-A4EF-838ABD1BA12B}"/>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261677F-EB95-4012-A601-954123FE087C}"/>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15AC9A9-CB1D-4632-A3B1-62D8C2DE08E9}"/>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02E0E562-CFB0-40C9-81F9-E02941FC43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D9920561-135C-4871-A87E-FA97AECD6E2D}"/>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B1F8CC1A-2C1C-4057-9560-99C717F02E9B}"/>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2EADD149-3BFA-4EFE-80B1-D340E54EA692}"/>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2023AEA3-B58D-44B1-BCB2-1AAAE58057F2}"/>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INSTRUCTIE">
            <a:extLst>
              <a:ext uri="{FF2B5EF4-FFF2-40B4-BE49-F238E27FC236}">
                <a16:creationId xmlns:a16="http://schemas.microsoft.com/office/drawing/2014/main" id="{A4495101-5B00-3085-377C-213C60D0B58A}"/>
              </a:ext>
            </a:extLst>
          </p:cNvPr>
          <p:cNvGrpSpPr/>
          <p:nvPr userDrawn="1"/>
        </p:nvGrpSpPr>
        <p:grpSpPr>
          <a:xfrm>
            <a:off x="12377595" y="3"/>
            <a:ext cx="3693386" cy="6693352"/>
            <a:chOff x="-3786437" y="3"/>
            <a:chExt cx="3693386" cy="6693352"/>
          </a:xfrm>
        </p:grpSpPr>
        <p:grpSp>
          <p:nvGrpSpPr>
            <p:cNvPr id="7" name="Groep 6">
              <a:extLst>
                <a:ext uri="{FF2B5EF4-FFF2-40B4-BE49-F238E27FC236}">
                  <a16:creationId xmlns:a16="http://schemas.microsoft.com/office/drawing/2014/main" id="{0686AE8C-85A2-CEE8-5A08-573D33B7FC22}"/>
                </a:ext>
              </a:extLst>
            </p:cNvPr>
            <p:cNvGrpSpPr/>
            <p:nvPr userDrawn="1"/>
          </p:nvGrpSpPr>
          <p:grpSpPr>
            <a:xfrm>
              <a:off x="-3786164" y="3"/>
              <a:ext cx="3592800" cy="3209594"/>
              <a:chOff x="-3786164" y="3"/>
              <a:chExt cx="3592800" cy="3209594"/>
            </a:xfrm>
          </p:grpSpPr>
          <p:sp>
            <p:nvSpPr>
              <p:cNvPr id="112" name="Rechthoek 111">
                <a:extLst>
                  <a:ext uri="{FF2B5EF4-FFF2-40B4-BE49-F238E27FC236}">
                    <a16:creationId xmlns:a16="http://schemas.microsoft.com/office/drawing/2014/main" id="{86B4359F-3B8A-F5E4-F0FB-323D66B9885F}"/>
                  </a:ext>
                </a:extLst>
              </p:cNvPr>
              <p:cNvSpPr/>
              <p:nvPr userDrawn="1"/>
            </p:nvSpPr>
            <p:spPr>
              <a:xfrm>
                <a:off x="-3786164" y="3"/>
                <a:ext cx="3592800" cy="320959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113" name="Ovaal 112">
                <a:extLst>
                  <a:ext uri="{FF2B5EF4-FFF2-40B4-BE49-F238E27FC236}">
                    <a16:creationId xmlns:a16="http://schemas.microsoft.com/office/drawing/2014/main" id="{EEC00C0A-ED41-5C6E-647A-E3AA95B1221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4" name="Rechthoek 113">
                <a:extLst>
                  <a:ext uri="{FF2B5EF4-FFF2-40B4-BE49-F238E27FC236}">
                    <a16:creationId xmlns:a16="http://schemas.microsoft.com/office/drawing/2014/main" id="{DC04DB37-4639-0F99-64AF-F502631CB10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5" name="Ovaal 114">
                <a:extLst>
                  <a:ext uri="{FF2B5EF4-FFF2-40B4-BE49-F238E27FC236}">
                    <a16:creationId xmlns:a16="http://schemas.microsoft.com/office/drawing/2014/main" id="{EABE82AD-09F6-D988-BB6C-D6E84548558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6" name="Rechthoek 115">
                <a:extLst>
                  <a:ext uri="{FF2B5EF4-FFF2-40B4-BE49-F238E27FC236}">
                    <a16:creationId xmlns:a16="http://schemas.microsoft.com/office/drawing/2014/main" id="{D1E11CD8-9D5E-3002-EB0A-848B1F8F71D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7" name="Groep 116">
                <a:extLst>
                  <a:ext uri="{FF2B5EF4-FFF2-40B4-BE49-F238E27FC236}">
                    <a16:creationId xmlns:a16="http://schemas.microsoft.com/office/drawing/2014/main" id="{10054304-B0E2-5431-2591-8ACD2C8E83FF}"/>
                  </a:ext>
                </a:extLst>
              </p:cNvPr>
              <p:cNvGrpSpPr/>
              <p:nvPr userDrawn="1"/>
            </p:nvGrpSpPr>
            <p:grpSpPr>
              <a:xfrm>
                <a:off x="-3311319" y="2164285"/>
                <a:ext cx="825500" cy="209550"/>
                <a:chOff x="13504624" y="2482850"/>
                <a:chExt cx="825500" cy="209550"/>
              </a:xfrm>
            </p:grpSpPr>
            <p:sp>
              <p:nvSpPr>
                <p:cNvPr id="129" name="Rechthoek 128">
                  <a:extLst>
                    <a:ext uri="{FF2B5EF4-FFF2-40B4-BE49-F238E27FC236}">
                      <a16:creationId xmlns:a16="http://schemas.microsoft.com/office/drawing/2014/main" id="{A0953D3A-328F-C0CE-6C6F-349BF81952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130" name="Rechte verbindingslijn 129">
                  <a:extLst>
                    <a:ext uri="{FF2B5EF4-FFF2-40B4-BE49-F238E27FC236}">
                      <a16:creationId xmlns:a16="http://schemas.microsoft.com/office/drawing/2014/main" id="{AA89A8F5-90F2-6164-A034-28878780CCB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A0113E06-81D4-0C4C-7EE1-C68B2F2CEEA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18" name="Ovaal 117">
                <a:extLst>
                  <a:ext uri="{FF2B5EF4-FFF2-40B4-BE49-F238E27FC236}">
                    <a16:creationId xmlns:a16="http://schemas.microsoft.com/office/drawing/2014/main" id="{4A691B07-6C0F-D3AC-5B5E-44D51D2A2197}"/>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9" name="Rechthoek 118">
                <a:extLst>
                  <a:ext uri="{FF2B5EF4-FFF2-40B4-BE49-F238E27FC236}">
                    <a16:creationId xmlns:a16="http://schemas.microsoft.com/office/drawing/2014/main" id="{77FBC87C-A0E2-72DA-E6CF-0EBCB077399E}"/>
                  </a:ext>
                </a:extLst>
              </p:cNvPr>
              <p:cNvSpPr/>
              <p:nvPr userDrawn="1"/>
            </p:nvSpPr>
            <p:spPr>
              <a:xfrm>
                <a:off x="-3319415" y="2555610"/>
                <a:ext cx="2944682" cy="48838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‘Tabelontwerp’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120" name="Tabel icoon">
                <a:extLst>
                  <a:ext uri="{FF2B5EF4-FFF2-40B4-BE49-F238E27FC236}">
                    <a16:creationId xmlns:a16="http://schemas.microsoft.com/office/drawing/2014/main" id="{3B3F78F1-63B6-F181-D654-62C9EF0CB7DF}"/>
                  </a:ext>
                </a:extLst>
              </p:cNvPr>
              <p:cNvGrpSpPr/>
              <p:nvPr userDrawn="1"/>
            </p:nvGrpSpPr>
            <p:grpSpPr>
              <a:xfrm>
                <a:off x="-3308869" y="1240695"/>
                <a:ext cx="338201" cy="305477"/>
                <a:chOff x="6072040" y="3376043"/>
                <a:chExt cx="1227920" cy="1109109"/>
              </a:xfrm>
            </p:grpSpPr>
            <p:sp>
              <p:nvSpPr>
                <p:cNvPr id="121" name="Rechthoek 120">
                  <a:extLst>
                    <a:ext uri="{FF2B5EF4-FFF2-40B4-BE49-F238E27FC236}">
                      <a16:creationId xmlns:a16="http://schemas.microsoft.com/office/drawing/2014/main" id="{01E877B9-DB84-5F9C-FF60-B09DE21C9A62}"/>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390A720A-21C4-E499-433E-547257A1AD3B}"/>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123" name="Rechte verbindingslijn 122">
                  <a:extLst>
                    <a:ext uri="{FF2B5EF4-FFF2-40B4-BE49-F238E27FC236}">
                      <a16:creationId xmlns:a16="http://schemas.microsoft.com/office/drawing/2014/main" id="{C1CF2EE2-A4E4-60A9-02A5-3916EF00D5D5}"/>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24CAD7DC-03B4-CB7F-F1A2-D3F4BB16CF0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EB7C2D0E-3883-B8D3-72E4-B8651C03D4C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D89D7CCE-234D-76B9-721C-D3B8AFB5CA9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2EEED184-9D4B-B245-CB28-BE5E86F3A03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28" name="Rechthoek 127">
                  <a:extLst>
                    <a:ext uri="{FF2B5EF4-FFF2-40B4-BE49-F238E27FC236}">
                      <a16:creationId xmlns:a16="http://schemas.microsoft.com/office/drawing/2014/main" id="{7F67E9EB-68E4-2D46-A112-095DD69F65EB}"/>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grpSp>
          <p:nvGrpSpPr>
            <p:cNvPr id="9" name="Groep 8">
              <a:extLst>
                <a:ext uri="{FF2B5EF4-FFF2-40B4-BE49-F238E27FC236}">
                  <a16:creationId xmlns:a16="http://schemas.microsoft.com/office/drawing/2014/main" id="{004CC0A9-A6BC-BA81-9272-034390989984}"/>
                </a:ext>
              </a:extLst>
            </p:cNvPr>
            <p:cNvGrpSpPr/>
            <p:nvPr userDrawn="1"/>
          </p:nvGrpSpPr>
          <p:grpSpPr>
            <a:xfrm>
              <a:off x="-3786437" y="3410167"/>
              <a:ext cx="3693386" cy="3283188"/>
              <a:chOff x="-3786437" y="3410167"/>
              <a:chExt cx="3693386" cy="3283188"/>
            </a:xfrm>
          </p:grpSpPr>
          <p:sp>
            <p:nvSpPr>
              <p:cNvPr id="10" name="Rechthoek 9">
                <a:extLst>
                  <a:ext uri="{FF2B5EF4-FFF2-40B4-BE49-F238E27FC236}">
                    <a16:creationId xmlns:a16="http://schemas.microsoft.com/office/drawing/2014/main" id="{35DE762C-ABD8-C5B5-6B0F-40D011B6C36D}"/>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bewerken</a:t>
                </a:r>
              </a:p>
            </p:txBody>
          </p:sp>
          <p:sp>
            <p:nvSpPr>
              <p:cNvPr id="11" name="Ovaal 10">
                <a:extLst>
                  <a:ext uri="{FF2B5EF4-FFF2-40B4-BE49-F238E27FC236}">
                    <a16:creationId xmlns:a16="http://schemas.microsoft.com/office/drawing/2014/main" id="{03C57E7A-8865-9566-0705-569886807AEF}"/>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40A09E7C-DC0B-16A3-DEAA-8BFB4DD0AC74}"/>
                  </a:ext>
                </a:extLst>
              </p:cNvPr>
              <p:cNvSpPr/>
              <p:nvPr userDrawn="1"/>
            </p:nvSpPr>
            <p:spPr>
              <a:xfrm>
                <a:off x="-3319415" y="387476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rijen en/of kolommen van de tabel 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‘Indeling’</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C01AAE09-1DB8-A444-AA10-24460AE5CE40}"/>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 name="ICOON_info">
                <a:extLst>
                  <a:ext uri="{FF2B5EF4-FFF2-40B4-BE49-F238E27FC236}">
                    <a16:creationId xmlns:a16="http://schemas.microsoft.com/office/drawing/2014/main" id="{D6836380-8A29-350F-6E9F-681BD88D75D3}"/>
                  </a:ext>
                </a:extLst>
              </p:cNvPr>
              <p:cNvGrpSpPr/>
              <p:nvPr userDrawn="1"/>
            </p:nvGrpSpPr>
            <p:grpSpPr>
              <a:xfrm>
                <a:off x="-376736" y="5729337"/>
                <a:ext cx="283685" cy="283685"/>
                <a:chOff x="-510741" y="5913713"/>
                <a:chExt cx="267555" cy="267555"/>
              </a:xfrm>
            </p:grpSpPr>
            <p:sp>
              <p:nvSpPr>
                <p:cNvPr id="110" name="Ovaal 109">
                  <a:extLst>
                    <a:ext uri="{FF2B5EF4-FFF2-40B4-BE49-F238E27FC236}">
                      <a16:creationId xmlns:a16="http://schemas.microsoft.com/office/drawing/2014/main" id="{22EDB9D3-0E19-1D16-259D-EEA3FC0F557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11" name="Graphic 163" descr="Informatie">
                  <a:extLst>
                    <a:ext uri="{FF2B5EF4-FFF2-40B4-BE49-F238E27FC236}">
                      <a16:creationId xmlns:a16="http://schemas.microsoft.com/office/drawing/2014/main" id="{543620F8-B83C-ACC6-5D11-FC81F382AEE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8518C5DE-AD50-CD1A-7496-159F61D346F4}"/>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782F983B-BC7C-4F89-D898-9855AFD6A79A}"/>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 het onderdeel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‘Rijen en kolommen’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kunnen rijen en kolommen verwijderd of toegevoegd te worden. Kies uit de verschillende opties:</a:t>
                </a:r>
              </a:p>
            </p:txBody>
          </p:sp>
          <p:grpSp>
            <p:nvGrpSpPr>
              <p:cNvPr id="17" name="Groep 16">
                <a:extLst>
                  <a:ext uri="{FF2B5EF4-FFF2-40B4-BE49-F238E27FC236}">
                    <a16:creationId xmlns:a16="http://schemas.microsoft.com/office/drawing/2014/main" id="{E51ADBAB-3CAD-C40D-D1D3-568ECC253AEE}"/>
                  </a:ext>
                </a:extLst>
              </p:cNvPr>
              <p:cNvGrpSpPr/>
              <p:nvPr userDrawn="1"/>
            </p:nvGrpSpPr>
            <p:grpSpPr>
              <a:xfrm>
                <a:off x="-3415313" y="4996916"/>
                <a:ext cx="3013682" cy="673634"/>
                <a:chOff x="-3415313" y="4996916"/>
                <a:chExt cx="3013682" cy="673634"/>
              </a:xfrm>
            </p:grpSpPr>
            <p:grpSp>
              <p:nvGrpSpPr>
                <p:cNvPr id="18" name="Groep 17">
                  <a:extLst>
                    <a:ext uri="{FF2B5EF4-FFF2-40B4-BE49-F238E27FC236}">
                      <a16:creationId xmlns:a16="http://schemas.microsoft.com/office/drawing/2014/main" id="{F0D9A191-7A0C-EECF-5849-07244678FE9E}"/>
                    </a:ext>
                  </a:extLst>
                </p:cNvPr>
                <p:cNvGrpSpPr/>
                <p:nvPr userDrawn="1"/>
              </p:nvGrpSpPr>
              <p:grpSpPr>
                <a:xfrm>
                  <a:off x="-3415313" y="5041534"/>
                  <a:ext cx="761481" cy="529523"/>
                  <a:chOff x="-3492543" y="5041534"/>
                  <a:chExt cx="761481" cy="529523"/>
                </a:xfrm>
              </p:grpSpPr>
              <p:grpSp>
                <p:nvGrpSpPr>
                  <p:cNvPr id="101" name="Groep 100">
                    <a:extLst>
                      <a:ext uri="{FF2B5EF4-FFF2-40B4-BE49-F238E27FC236}">
                        <a16:creationId xmlns:a16="http://schemas.microsoft.com/office/drawing/2014/main" id="{53A8FFCA-9DAA-D008-550F-EB709F700EBF}"/>
                      </a:ext>
                    </a:extLst>
                  </p:cNvPr>
                  <p:cNvGrpSpPr/>
                  <p:nvPr userDrawn="1"/>
                </p:nvGrpSpPr>
                <p:grpSpPr>
                  <a:xfrm>
                    <a:off x="-3307743" y="5041534"/>
                    <a:ext cx="485596" cy="437045"/>
                    <a:chOff x="-3307743" y="4999319"/>
                    <a:chExt cx="644991" cy="580504"/>
                  </a:xfrm>
                </p:grpSpPr>
                <p:grpSp>
                  <p:nvGrpSpPr>
                    <p:cNvPr id="103" name="Groep 102">
                      <a:extLst>
                        <a:ext uri="{FF2B5EF4-FFF2-40B4-BE49-F238E27FC236}">
                          <a16:creationId xmlns:a16="http://schemas.microsoft.com/office/drawing/2014/main" id="{B261A042-4DD7-BF01-B5A7-B21048BF8490}"/>
                        </a:ext>
                      </a:extLst>
                    </p:cNvPr>
                    <p:cNvGrpSpPr/>
                    <p:nvPr userDrawn="1"/>
                  </p:nvGrpSpPr>
                  <p:grpSpPr>
                    <a:xfrm>
                      <a:off x="-3307743" y="4999319"/>
                      <a:ext cx="516835" cy="439373"/>
                      <a:chOff x="-3307743" y="4999319"/>
                      <a:chExt cx="516835" cy="439373"/>
                    </a:xfrm>
                  </p:grpSpPr>
                  <p:cxnSp>
                    <p:nvCxnSpPr>
                      <p:cNvPr id="105" name="Rechte verbindingslijn 104">
                        <a:extLst>
                          <a:ext uri="{FF2B5EF4-FFF2-40B4-BE49-F238E27FC236}">
                            <a16:creationId xmlns:a16="http://schemas.microsoft.com/office/drawing/2014/main" id="{BE28B311-6DDA-3001-907C-CB1FC69FD23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B7BEF154-05BC-CDAD-65DF-E985D1789313}"/>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6E196E58-EBD7-FF6B-925D-B186CB9A06ED}"/>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F0B6D770-A4B2-1B7F-48BB-64AC9BBB4BFD}"/>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09" name="Rechthoek 108">
                        <a:extLst>
                          <a:ext uri="{FF2B5EF4-FFF2-40B4-BE49-F238E27FC236}">
                            <a16:creationId xmlns:a16="http://schemas.microsoft.com/office/drawing/2014/main" id="{3F89EF3D-F6DB-1BA1-063B-4B19133998CB}"/>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104" name="Vrije vorm: vorm 103">
                      <a:extLst>
                        <a:ext uri="{FF2B5EF4-FFF2-40B4-BE49-F238E27FC236}">
                          <a16:creationId xmlns:a16="http://schemas.microsoft.com/office/drawing/2014/main" id="{830F9765-4835-740E-4A02-C4E31C3264DA}"/>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dirty="0" err="1"/>
                    </a:p>
                  </p:txBody>
                </p:sp>
              </p:grpSp>
              <p:sp>
                <p:nvSpPr>
                  <p:cNvPr id="102" name="Tekstvak 101">
                    <a:extLst>
                      <a:ext uri="{FF2B5EF4-FFF2-40B4-BE49-F238E27FC236}">
                        <a16:creationId xmlns:a16="http://schemas.microsoft.com/office/drawing/2014/main" id="{FA4CAD12-D082-3C6C-0E78-5A4EDA90605A}"/>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Verwijderen</a:t>
                    </a:r>
                  </a:p>
                </p:txBody>
              </p:sp>
            </p:grpSp>
            <p:grpSp>
              <p:nvGrpSpPr>
                <p:cNvPr id="19" name="Groep 18">
                  <a:extLst>
                    <a:ext uri="{FF2B5EF4-FFF2-40B4-BE49-F238E27FC236}">
                      <a16:creationId xmlns:a16="http://schemas.microsoft.com/office/drawing/2014/main" id="{4A4EF016-8BEE-D2AC-E398-5068FF1C46F5}"/>
                    </a:ext>
                  </a:extLst>
                </p:cNvPr>
                <p:cNvGrpSpPr/>
                <p:nvPr userDrawn="1"/>
              </p:nvGrpSpPr>
              <p:grpSpPr>
                <a:xfrm>
                  <a:off x="-2582156" y="4996916"/>
                  <a:ext cx="572112" cy="673634"/>
                  <a:chOff x="-2709168" y="4996916"/>
                  <a:chExt cx="572112" cy="673634"/>
                </a:xfrm>
              </p:grpSpPr>
              <p:grpSp>
                <p:nvGrpSpPr>
                  <p:cNvPr id="91" name="Groep 90">
                    <a:extLst>
                      <a:ext uri="{FF2B5EF4-FFF2-40B4-BE49-F238E27FC236}">
                        <a16:creationId xmlns:a16="http://schemas.microsoft.com/office/drawing/2014/main" id="{96F4DDFF-F790-23CB-0E76-43663AFD5A2F}"/>
                      </a:ext>
                    </a:extLst>
                  </p:cNvPr>
                  <p:cNvGrpSpPr/>
                  <p:nvPr userDrawn="1"/>
                </p:nvGrpSpPr>
                <p:grpSpPr>
                  <a:xfrm>
                    <a:off x="-2609993" y="4996916"/>
                    <a:ext cx="389111" cy="375410"/>
                    <a:chOff x="-2542178" y="4940055"/>
                    <a:chExt cx="516835" cy="498637"/>
                  </a:xfrm>
                </p:grpSpPr>
                <p:sp>
                  <p:nvSpPr>
                    <p:cNvPr id="93" name="Rechthoek 92">
                      <a:extLst>
                        <a:ext uri="{FF2B5EF4-FFF2-40B4-BE49-F238E27FC236}">
                          <a16:creationId xmlns:a16="http://schemas.microsoft.com/office/drawing/2014/main" id="{E0964D49-C082-EDEE-4731-0AC207301840}"/>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94" name="Groep 93">
                      <a:extLst>
                        <a:ext uri="{FF2B5EF4-FFF2-40B4-BE49-F238E27FC236}">
                          <a16:creationId xmlns:a16="http://schemas.microsoft.com/office/drawing/2014/main" id="{F6DB67D6-0363-5342-C040-CFB01C460053}"/>
                        </a:ext>
                      </a:extLst>
                    </p:cNvPr>
                    <p:cNvGrpSpPr/>
                    <p:nvPr userDrawn="1"/>
                  </p:nvGrpSpPr>
                  <p:grpSpPr>
                    <a:xfrm>
                      <a:off x="-2542178" y="4999319"/>
                      <a:ext cx="516835" cy="439373"/>
                      <a:chOff x="-3307743" y="4999319"/>
                      <a:chExt cx="516835" cy="439373"/>
                    </a:xfrm>
                  </p:grpSpPr>
                  <p:cxnSp>
                    <p:nvCxnSpPr>
                      <p:cNvPr id="96" name="Rechte verbindingslijn 95">
                        <a:extLst>
                          <a:ext uri="{FF2B5EF4-FFF2-40B4-BE49-F238E27FC236}">
                            <a16:creationId xmlns:a16="http://schemas.microsoft.com/office/drawing/2014/main" id="{58D29831-C416-2676-628D-50A628433A96}"/>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888DB524-B917-428D-44BD-48014EFFA848}"/>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671316B4-72E3-A56C-C148-DEDE2B4CF3CE}"/>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83F64875-A398-E4F4-27E1-4C7DFCAF7A23}"/>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00" name="Rechthoek 99">
                        <a:extLst>
                          <a:ext uri="{FF2B5EF4-FFF2-40B4-BE49-F238E27FC236}">
                            <a16:creationId xmlns:a16="http://schemas.microsoft.com/office/drawing/2014/main" id="{FED90EEA-BFB1-331D-682A-6ED7D67CFD34}"/>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95" name="Pijl: rechts 94">
                      <a:extLst>
                        <a:ext uri="{FF2B5EF4-FFF2-40B4-BE49-F238E27FC236}">
                          <a16:creationId xmlns:a16="http://schemas.microsoft.com/office/drawing/2014/main" id="{2DA0FE71-37DA-9E5E-01D9-18D607791425}"/>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2" name="Tekstvak 91">
                    <a:extLst>
                      <a:ext uri="{FF2B5EF4-FFF2-40B4-BE49-F238E27FC236}">
                        <a16:creationId xmlns:a16="http://schemas.microsoft.com/office/drawing/2014/main" id="{FA2D8A7C-AA93-9F54-5D67-3C30B2F4B006}"/>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Hierboven invoegen</a:t>
                    </a:r>
                  </a:p>
                </p:txBody>
              </p:sp>
            </p:grpSp>
            <p:grpSp>
              <p:nvGrpSpPr>
                <p:cNvPr id="20" name="Groep 19">
                  <a:extLst>
                    <a:ext uri="{FF2B5EF4-FFF2-40B4-BE49-F238E27FC236}">
                      <a16:creationId xmlns:a16="http://schemas.microsoft.com/office/drawing/2014/main" id="{04542A50-1168-E077-1F8E-FFA5DFDABC48}"/>
                    </a:ext>
                  </a:extLst>
                </p:cNvPr>
                <p:cNvGrpSpPr/>
                <p:nvPr userDrawn="1"/>
              </p:nvGrpSpPr>
              <p:grpSpPr>
                <a:xfrm>
                  <a:off x="-2036147" y="5039725"/>
                  <a:ext cx="572112" cy="630825"/>
                  <a:chOff x="-2099568" y="5039725"/>
                  <a:chExt cx="572112" cy="630825"/>
                </a:xfrm>
              </p:grpSpPr>
              <p:grpSp>
                <p:nvGrpSpPr>
                  <p:cNvPr id="81" name="Groep 80">
                    <a:extLst>
                      <a:ext uri="{FF2B5EF4-FFF2-40B4-BE49-F238E27FC236}">
                        <a16:creationId xmlns:a16="http://schemas.microsoft.com/office/drawing/2014/main" id="{615C702D-9E46-D1BC-4E8C-40B04D6DD3CA}"/>
                      </a:ext>
                    </a:extLst>
                  </p:cNvPr>
                  <p:cNvGrpSpPr/>
                  <p:nvPr userDrawn="1"/>
                </p:nvGrpSpPr>
                <p:grpSpPr>
                  <a:xfrm rot="10800000">
                    <a:off x="-2004261" y="5039725"/>
                    <a:ext cx="389111" cy="375410"/>
                    <a:chOff x="-2542178" y="4940055"/>
                    <a:chExt cx="516835" cy="498637"/>
                  </a:xfrm>
                </p:grpSpPr>
                <p:sp>
                  <p:nvSpPr>
                    <p:cNvPr id="83" name="Rechthoek 82">
                      <a:extLst>
                        <a:ext uri="{FF2B5EF4-FFF2-40B4-BE49-F238E27FC236}">
                          <a16:creationId xmlns:a16="http://schemas.microsoft.com/office/drawing/2014/main" id="{A679D2D2-38C2-95FE-7709-EE18843C0A7D}"/>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84" name="Groep 83">
                      <a:extLst>
                        <a:ext uri="{FF2B5EF4-FFF2-40B4-BE49-F238E27FC236}">
                          <a16:creationId xmlns:a16="http://schemas.microsoft.com/office/drawing/2014/main" id="{D1820329-8E2B-4331-1238-41AF40D71EDE}"/>
                        </a:ext>
                      </a:extLst>
                    </p:cNvPr>
                    <p:cNvGrpSpPr/>
                    <p:nvPr userDrawn="1"/>
                  </p:nvGrpSpPr>
                  <p:grpSpPr>
                    <a:xfrm>
                      <a:off x="-2542178" y="4999319"/>
                      <a:ext cx="516835" cy="439373"/>
                      <a:chOff x="-3307743" y="4999319"/>
                      <a:chExt cx="516835" cy="439373"/>
                    </a:xfrm>
                  </p:grpSpPr>
                  <p:cxnSp>
                    <p:nvCxnSpPr>
                      <p:cNvPr id="86" name="Rechte verbindingslijn 85">
                        <a:extLst>
                          <a:ext uri="{FF2B5EF4-FFF2-40B4-BE49-F238E27FC236}">
                            <a16:creationId xmlns:a16="http://schemas.microsoft.com/office/drawing/2014/main" id="{E7C0AD21-AA38-6C95-CD4B-199034BB19C9}"/>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6C8A656-5EBB-2EF4-2725-42513F3CDB29}"/>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DEB3135-155C-FF06-5853-8FA99FCCD5A8}"/>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E95AA757-B06A-CEB8-BEB5-FDD09AD697DD}"/>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90" name="Rechthoek 89">
                        <a:extLst>
                          <a:ext uri="{FF2B5EF4-FFF2-40B4-BE49-F238E27FC236}">
                            <a16:creationId xmlns:a16="http://schemas.microsoft.com/office/drawing/2014/main" id="{49E94B72-84C9-C0D7-641C-6EDED63FAD1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85" name="Pijl: rechts 84">
                      <a:extLst>
                        <a:ext uri="{FF2B5EF4-FFF2-40B4-BE49-F238E27FC236}">
                          <a16:creationId xmlns:a16="http://schemas.microsoft.com/office/drawing/2014/main" id="{5B50FF01-2D71-BCFA-95B8-C92095EA465C}"/>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82" name="Tekstvak 81">
                    <a:extLst>
                      <a:ext uri="{FF2B5EF4-FFF2-40B4-BE49-F238E27FC236}">
                        <a16:creationId xmlns:a16="http://schemas.microsoft.com/office/drawing/2014/main" id="{60D6B0B3-707C-5519-E4F9-58972A3E9763}"/>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Hieronder invoegen</a:t>
                    </a:r>
                  </a:p>
                </p:txBody>
              </p:sp>
            </p:grpSp>
            <p:grpSp>
              <p:nvGrpSpPr>
                <p:cNvPr id="21" name="Groep 20">
                  <a:extLst>
                    <a:ext uri="{FF2B5EF4-FFF2-40B4-BE49-F238E27FC236}">
                      <a16:creationId xmlns:a16="http://schemas.microsoft.com/office/drawing/2014/main" id="{DA7B0658-C14B-7327-44A9-C3B3C2D35F28}"/>
                    </a:ext>
                  </a:extLst>
                </p:cNvPr>
                <p:cNvGrpSpPr/>
                <p:nvPr userDrawn="1"/>
              </p:nvGrpSpPr>
              <p:grpSpPr>
                <a:xfrm>
                  <a:off x="-1497156" y="5039725"/>
                  <a:ext cx="572112" cy="630825"/>
                  <a:chOff x="-1501387" y="5039725"/>
                  <a:chExt cx="572112" cy="630825"/>
                </a:xfrm>
              </p:grpSpPr>
              <p:grpSp>
                <p:nvGrpSpPr>
                  <p:cNvPr id="71" name="Groep 70">
                    <a:extLst>
                      <a:ext uri="{FF2B5EF4-FFF2-40B4-BE49-F238E27FC236}">
                        <a16:creationId xmlns:a16="http://schemas.microsoft.com/office/drawing/2014/main" id="{42334449-7E64-AF77-4987-01EB828F96FB}"/>
                      </a:ext>
                    </a:extLst>
                  </p:cNvPr>
                  <p:cNvGrpSpPr/>
                  <p:nvPr userDrawn="1"/>
                </p:nvGrpSpPr>
                <p:grpSpPr>
                  <a:xfrm rot="10800000">
                    <a:off x="-1453772" y="5039725"/>
                    <a:ext cx="426738" cy="332849"/>
                    <a:chOff x="-2542179" y="4996586"/>
                    <a:chExt cx="566814" cy="442106"/>
                  </a:xfrm>
                </p:grpSpPr>
                <p:sp>
                  <p:nvSpPr>
                    <p:cNvPr id="73" name="Rechthoek 72">
                      <a:extLst>
                        <a:ext uri="{FF2B5EF4-FFF2-40B4-BE49-F238E27FC236}">
                          <a16:creationId xmlns:a16="http://schemas.microsoft.com/office/drawing/2014/main" id="{153D3972-7027-A2D0-67A3-B12738A27760}"/>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74" name="Groep 73">
                      <a:extLst>
                        <a:ext uri="{FF2B5EF4-FFF2-40B4-BE49-F238E27FC236}">
                          <a16:creationId xmlns:a16="http://schemas.microsoft.com/office/drawing/2014/main" id="{F605183E-0BE8-AFD5-F949-A1DE42BE38F0}"/>
                        </a:ext>
                      </a:extLst>
                    </p:cNvPr>
                    <p:cNvGrpSpPr/>
                    <p:nvPr userDrawn="1"/>
                  </p:nvGrpSpPr>
                  <p:grpSpPr>
                    <a:xfrm>
                      <a:off x="-2542179" y="4996586"/>
                      <a:ext cx="516836" cy="442106"/>
                      <a:chOff x="-3307744" y="4996586"/>
                      <a:chExt cx="516836" cy="442106"/>
                    </a:xfrm>
                  </p:grpSpPr>
                  <p:cxnSp>
                    <p:nvCxnSpPr>
                      <p:cNvPr id="76" name="Rechte verbindingslijn 75">
                        <a:extLst>
                          <a:ext uri="{FF2B5EF4-FFF2-40B4-BE49-F238E27FC236}">
                            <a16:creationId xmlns:a16="http://schemas.microsoft.com/office/drawing/2014/main" id="{3AAF308B-78A9-2BE1-19CF-612FD55548DF}"/>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A6E8F868-4428-633A-797E-931C45EAABD3}"/>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4A11C8F5-8746-A64E-81E5-F0AD76065BC5}"/>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D2A9F83-76C4-53A4-2F4B-6AAE40D8E468}"/>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80" name="Rechthoek 79">
                        <a:extLst>
                          <a:ext uri="{FF2B5EF4-FFF2-40B4-BE49-F238E27FC236}">
                            <a16:creationId xmlns:a16="http://schemas.microsoft.com/office/drawing/2014/main" id="{99C0CD5A-7976-B550-AF3E-0C75AABDEE1B}"/>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75" name="Pijl: rechts 74">
                      <a:extLst>
                        <a:ext uri="{FF2B5EF4-FFF2-40B4-BE49-F238E27FC236}">
                          <a16:creationId xmlns:a16="http://schemas.microsoft.com/office/drawing/2014/main" id="{B68AF622-ADD6-BDD4-CCC8-A44B5AF96A6F}"/>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72" name="Tekstvak 71">
                    <a:extLst>
                      <a:ext uri="{FF2B5EF4-FFF2-40B4-BE49-F238E27FC236}">
                        <a16:creationId xmlns:a16="http://schemas.microsoft.com/office/drawing/2014/main" id="{0D7C3227-E763-3995-EEC1-E634FBD34F38}"/>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Links invoegen</a:t>
                    </a:r>
                  </a:p>
                </p:txBody>
              </p:sp>
            </p:grpSp>
            <p:grpSp>
              <p:nvGrpSpPr>
                <p:cNvPr id="22" name="Groep 21">
                  <a:extLst>
                    <a:ext uri="{FF2B5EF4-FFF2-40B4-BE49-F238E27FC236}">
                      <a16:creationId xmlns:a16="http://schemas.microsoft.com/office/drawing/2014/main" id="{6A2EED21-8364-4CE2-B18C-FAA2CE50F762}"/>
                    </a:ext>
                  </a:extLst>
                </p:cNvPr>
                <p:cNvGrpSpPr/>
                <p:nvPr userDrawn="1"/>
              </p:nvGrpSpPr>
              <p:grpSpPr>
                <a:xfrm>
                  <a:off x="-973743" y="5039725"/>
                  <a:ext cx="572112" cy="630825"/>
                  <a:chOff x="-961551" y="5039725"/>
                  <a:chExt cx="572112" cy="630825"/>
                </a:xfrm>
              </p:grpSpPr>
              <p:grpSp>
                <p:nvGrpSpPr>
                  <p:cNvPr id="23" name="Groep 22">
                    <a:extLst>
                      <a:ext uri="{FF2B5EF4-FFF2-40B4-BE49-F238E27FC236}">
                        <a16:creationId xmlns:a16="http://schemas.microsoft.com/office/drawing/2014/main" id="{BACBC98F-DD16-742F-6139-ED7D0C78491F}"/>
                      </a:ext>
                    </a:extLst>
                  </p:cNvPr>
                  <p:cNvGrpSpPr/>
                  <p:nvPr userDrawn="1"/>
                </p:nvGrpSpPr>
                <p:grpSpPr>
                  <a:xfrm rot="10800000" flipH="1">
                    <a:off x="-868825" y="5039725"/>
                    <a:ext cx="426738" cy="332849"/>
                    <a:chOff x="-2542179" y="4996586"/>
                    <a:chExt cx="566814" cy="442106"/>
                  </a:xfrm>
                </p:grpSpPr>
                <p:sp>
                  <p:nvSpPr>
                    <p:cNvPr id="26" name="Rechthoek 25">
                      <a:extLst>
                        <a:ext uri="{FF2B5EF4-FFF2-40B4-BE49-F238E27FC236}">
                          <a16:creationId xmlns:a16="http://schemas.microsoft.com/office/drawing/2014/main" id="{91BEECE4-6BF9-43E3-57DD-7E483DFF4013}"/>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dirty="0" err="1">
                        <a:latin typeface="+mj-lt"/>
                      </a:endParaRPr>
                    </a:p>
                  </p:txBody>
                </p:sp>
                <p:grpSp>
                  <p:nvGrpSpPr>
                    <p:cNvPr id="64" name="Groep 63">
                      <a:extLst>
                        <a:ext uri="{FF2B5EF4-FFF2-40B4-BE49-F238E27FC236}">
                          <a16:creationId xmlns:a16="http://schemas.microsoft.com/office/drawing/2014/main" id="{93E96942-DB91-1029-9CBC-AAD92A398795}"/>
                        </a:ext>
                      </a:extLst>
                    </p:cNvPr>
                    <p:cNvGrpSpPr/>
                    <p:nvPr userDrawn="1"/>
                  </p:nvGrpSpPr>
                  <p:grpSpPr>
                    <a:xfrm>
                      <a:off x="-2542179" y="4996586"/>
                      <a:ext cx="516836" cy="442106"/>
                      <a:chOff x="-3307744" y="4996586"/>
                      <a:chExt cx="516836" cy="442106"/>
                    </a:xfrm>
                  </p:grpSpPr>
                  <p:cxnSp>
                    <p:nvCxnSpPr>
                      <p:cNvPr id="66" name="Rechte verbindingslijn 65">
                        <a:extLst>
                          <a:ext uri="{FF2B5EF4-FFF2-40B4-BE49-F238E27FC236}">
                            <a16:creationId xmlns:a16="http://schemas.microsoft.com/office/drawing/2014/main" id="{487F1FB0-EF05-0322-1203-A53A0EE0F0EA}"/>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80638D0A-4A88-2F8C-EF7B-FB20C8821D8D}"/>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ED829763-F022-623B-F7E9-9704C93F25F2}"/>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5E094762-8259-4C0D-7775-A650ED8E542A}"/>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70" name="Rechthoek 69">
                        <a:extLst>
                          <a:ext uri="{FF2B5EF4-FFF2-40B4-BE49-F238E27FC236}">
                            <a16:creationId xmlns:a16="http://schemas.microsoft.com/office/drawing/2014/main" id="{671A3EDF-0FC0-ACDA-5179-857B266242A0}"/>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400" dirty="0" err="1">
                          <a:solidFill>
                            <a:schemeClr val="accent1"/>
                          </a:solidFill>
                          <a:latin typeface="Calibri" panose="020F0502020204030204" pitchFamily="34" charset="0"/>
                          <a:cs typeface="Calibri" panose="020F0502020204030204" pitchFamily="34" charset="0"/>
                        </a:endParaRPr>
                      </a:p>
                    </p:txBody>
                  </p:sp>
                </p:grpSp>
                <p:sp>
                  <p:nvSpPr>
                    <p:cNvPr id="65" name="Pijl: rechts 64">
                      <a:extLst>
                        <a:ext uri="{FF2B5EF4-FFF2-40B4-BE49-F238E27FC236}">
                          <a16:creationId xmlns:a16="http://schemas.microsoft.com/office/drawing/2014/main" id="{E36AE518-116A-736B-4FF9-9966A24A8C1A}"/>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 name="Tekstvak 23">
                    <a:extLst>
                      <a:ext uri="{FF2B5EF4-FFF2-40B4-BE49-F238E27FC236}">
                        <a16:creationId xmlns:a16="http://schemas.microsoft.com/office/drawing/2014/main" id="{992B3D46-E974-D54F-4094-244A344DCFD3}"/>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Rechts invoegen</a:t>
                    </a:r>
                  </a:p>
                </p:txBody>
              </p:sp>
            </p:grpSp>
          </p:grpSp>
        </p:grpSp>
      </p:grpSp>
      <p:pic>
        <p:nvPicPr>
          <p:cNvPr id="38" name="LOGO">
            <a:extLst>
              <a:ext uri="{FF2B5EF4-FFF2-40B4-BE49-F238E27FC236}">
                <a16:creationId xmlns:a16="http://schemas.microsoft.com/office/drawing/2014/main" id="{2CF0E8F3-6536-E4A6-8467-58EC1575D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42210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video in te voegen</a:t>
            </a:r>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8B23DE8F-709A-4906-976C-A83DED766AB2}"/>
              </a:ext>
            </a:extLst>
          </p:cNvPr>
          <p:cNvSpPr/>
          <p:nvPr userDrawn="1"/>
        </p:nvSpPr>
        <p:spPr>
          <a:xfrm>
            <a:off x="5411346" y="-491319"/>
            <a:ext cx="136930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VIDEO</a:t>
            </a:r>
          </a:p>
        </p:txBody>
      </p:sp>
      <p:grpSp>
        <p:nvGrpSpPr>
          <p:cNvPr id="2" name="INSTRUCTIE">
            <a:extLst>
              <a:ext uri="{FF2B5EF4-FFF2-40B4-BE49-F238E27FC236}">
                <a16:creationId xmlns:a16="http://schemas.microsoft.com/office/drawing/2014/main" id="{7B9783D2-5C0E-2E27-0CC4-C4F36040FA61}"/>
              </a:ext>
            </a:extLst>
          </p:cNvPr>
          <p:cNvGrpSpPr/>
          <p:nvPr userDrawn="1"/>
        </p:nvGrpSpPr>
        <p:grpSpPr>
          <a:xfrm>
            <a:off x="12377595" y="1"/>
            <a:ext cx="3693386" cy="5080671"/>
            <a:chOff x="-3786437" y="1"/>
            <a:chExt cx="3693386" cy="5080671"/>
          </a:xfrm>
        </p:grpSpPr>
        <p:sp>
          <p:nvSpPr>
            <p:cNvPr id="3" name="Rechthoek 2">
              <a:extLst>
                <a:ext uri="{FF2B5EF4-FFF2-40B4-BE49-F238E27FC236}">
                  <a16:creationId xmlns:a16="http://schemas.microsoft.com/office/drawing/2014/main" id="{88CE5AA0-04C3-9EE9-273F-5B8B7775ED91}"/>
                </a:ext>
              </a:extLst>
            </p:cNvPr>
            <p:cNvSpPr/>
            <p:nvPr userDrawn="1"/>
          </p:nvSpPr>
          <p:spPr>
            <a:xfrm>
              <a:off x="-3786437" y="425267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 name="Rechthoek 6">
              <a:extLst>
                <a:ext uri="{FF2B5EF4-FFF2-40B4-BE49-F238E27FC236}">
                  <a16:creationId xmlns:a16="http://schemas.microsoft.com/office/drawing/2014/main" id="{AB426FE4-DB35-A668-79AB-E3D721C5AD75}"/>
                </a:ext>
              </a:extLst>
            </p:cNvPr>
            <p:cNvSpPr/>
            <p:nvPr userDrawn="1"/>
          </p:nvSpPr>
          <p:spPr>
            <a:xfrm>
              <a:off x="-3786165" y="1"/>
              <a:ext cx="3593091" cy="425267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Video invoegen/opmaken</a:t>
              </a:r>
            </a:p>
          </p:txBody>
        </p:sp>
        <p:sp>
          <p:nvSpPr>
            <p:cNvPr id="59" name="Ovaal 58">
              <a:extLst>
                <a:ext uri="{FF2B5EF4-FFF2-40B4-BE49-F238E27FC236}">
                  <a16:creationId xmlns:a16="http://schemas.microsoft.com/office/drawing/2014/main" id="{D6C39AC2-2962-BA99-0616-79A78A1B2A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0" name="Rechthoek 59">
              <a:extLst>
                <a:ext uri="{FF2B5EF4-FFF2-40B4-BE49-F238E27FC236}">
                  <a16:creationId xmlns:a16="http://schemas.microsoft.com/office/drawing/2014/main" id="{D2EA9984-0D00-CCB2-D1DB-21E03702F31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1" name="Ovaal 60">
              <a:extLst>
                <a:ext uri="{FF2B5EF4-FFF2-40B4-BE49-F238E27FC236}">
                  <a16:creationId xmlns:a16="http://schemas.microsoft.com/office/drawing/2014/main" id="{763C158C-0C9C-A9CD-CAD6-206D4DD0BE3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2" name="Rechthoek 61">
              <a:extLst>
                <a:ext uri="{FF2B5EF4-FFF2-40B4-BE49-F238E27FC236}">
                  <a16:creationId xmlns:a16="http://schemas.microsoft.com/office/drawing/2014/main" id="{839FE46B-61BB-B45D-640F-2C881A85EFF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3" name="Groep 62">
              <a:extLst>
                <a:ext uri="{FF2B5EF4-FFF2-40B4-BE49-F238E27FC236}">
                  <a16:creationId xmlns:a16="http://schemas.microsoft.com/office/drawing/2014/main" id="{D666000E-6D31-8E33-0583-439E4C8313BE}"/>
                </a:ext>
              </a:extLst>
            </p:cNvPr>
            <p:cNvGrpSpPr/>
            <p:nvPr userDrawn="1"/>
          </p:nvGrpSpPr>
          <p:grpSpPr>
            <a:xfrm>
              <a:off x="-3311319" y="2164285"/>
              <a:ext cx="825500" cy="209550"/>
              <a:chOff x="13504624" y="2482850"/>
              <a:chExt cx="825500" cy="209550"/>
            </a:xfrm>
          </p:grpSpPr>
          <p:sp>
            <p:nvSpPr>
              <p:cNvPr id="90" name="Rechthoek 89">
                <a:extLst>
                  <a:ext uri="{FF2B5EF4-FFF2-40B4-BE49-F238E27FC236}">
                    <a16:creationId xmlns:a16="http://schemas.microsoft.com/office/drawing/2014/main" id="{2B29E195-9CB8-CB7E-94A8-C636FACA13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91" name="Rechte verbindingslijn 90">
                <a:extLst>
                  <a:ext uri="{FF2B5EF4-FFF2-40B4-BE49-F238E27FC236}">
                    <a16:creationId xmlns:a16="http://schemas.microsoft.com/office/drawing/2014/main" id="{3D0869DA-162B-2F11-CF71-10239EA97EA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2" name="Gelijkbenige driehoek 91">
                <a:extLst>
                  <a:ext uri="{FF2B5EF4-FFF2-40B4-BE49-F238E27FC236}">
                    <a16:creationId xmlns:a16="http://schemas.microsoft.com/office/drawing/2014/main" id="{0EAC81B9-2EE3-E558-230D-EADA6FF20A0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64" name="Ovaal 63">
              <a:extLst>
                <a:ext uri="{FF2B5EF4-FFF2-40B4-BE49-F238E27FC236}">
                  <a16:creationId xmlns:a16="http://schemas.microsoft.com/office/drawing/2014/main" id="{26BA5B0C-B5E5-8CE4-BA3D-756C8C4DFEED}"/>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5" name="Rechthoek 64">
              <a:extLst>
                <a:ext uri="{FF2B5EF4-FFF2-40B4-BE49-F238E27FC236}">
                  <a16:creationId xmlns:a16="http://schemas.microsoft.com/office/drawing/2014/main" id="{6B116F0B-8CFE-88A3-14E2-0C6CF90C5519}"/>
                </a:ext>
              </a:extLst>
            </p:cNvPr>
            <p:cNvSpPr/>
            <p:nvPr userDrawn="1"/>
          </p:nvSpPr>
          <p:spPr>
            <a:xfrm>
              <a:off x="-3319415" y="2553360"/>
              <a:ext cx="2944682" cy="81374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66" name="Groep 65">
              <a:extLst>
                <a:ext uri="{FF2B5EF4-FFF2-40B4-BE49-F238E27FC236}">
                  <a16:creationId xmlns:a16="http://schemas.microsoft.com/office/drawing/2014/main" id="{77DE0889-4562-558B-B9DA-2906B54C4BF8}"/>
                </a:ext>
              </a:extLst>
            </p:cNvPr>
            <p:cNvGrpSpPr/>
            <p:nvPr userDrawn="1"/>
          </p:nvGrpSpPr>
          <p:grpSpPr>
            <a:xfrm>
              <a:off x="-3408294" y="3489160"/>
              <a:ext cx="622283" cy="612920"/>
              <a:chOff x="12617641" y="3403239"/>
              <a:chExt cx="752963" cy="741634"/>
            </a:xfrm>
          </p:grpSpPr>
          <p:grpSp>
            <p:nvGrpSpPr>
              <p:cNvPr id="74" name="Groep 73">
                <a:extLst>
                  <a:ext uri="{FF2B5EF4-FFF2-40B4-BE49-F238E27FC236}">
                    <a16:creationId xmlns:a16="http://schemas.microsoft.com/office/drawing/2014/main" id="{C674FFD8-9A7B-5688-914B-CA1E3BE808D4}"/>
                  </a:ext>
                </a:extLst>
              </p:cNvPr>
              <p:cNvGrpSpPr/>
              <p:nvPr userDrawn="1"/>
            </p:nvGrpSpPr>
            <p:grpSpPr>
              <a:xfrm>
                <a:off x="12771530" y="3403239"/>
                <a:ext cx="467176" cy="448491"/>
                <a:chOff x="12782157" y="3403239"/>
                <a:chExt cx="467176" cy="448491"/>
              </a:xfrm>
            </p:grpSpPr>
            <p:grpSp>
              <p:nvGrpSpPr>
                <p:cNvPr id="77" name="Groep 76">
                  <a:extLst>
                    <a:ext uri="{FF2B5EF4-FFF2-40B4-BE49-F238E27FC236}">
                      <a16:creationId xmlns:a16="http://schemas.microsoft.com/office/drawing/2014/main" id="{4C565136-23F1-C8F7-522F-4D4761FA3504}"/>
                    </a:ext>
                  </a:extLst>
                </p:cNvPr>
                <p:cNvGrpSpPr/>
                <p:nvPr userDrawn="1"/>
              </p:nvGrpSpPr>
              <p:grpSpPr>
                <a:xfrm>
                  <a:off x="12782157" y="3403239"/>
                  <a:ext cx="412976" cy="396132"/>
                  <a:chOff x="13554906" y="3320109"/>
                  <a:chExt cx="443917" cy="425811"/>
                </a:xfrm>
              </p:grpSpPr>
              <p:grpSp>
                <p:nvGrpSpPr>
                  <p:cNvPr id="84" name="Groep 83">
                    <a:extLst>
                      <a:ext uri="{FF2B5EF4-FFF2-40B4-BE49-F238E27FC236}">
                        <a16:creationId xmlns:a16="http://schemas.microsoft.com/office/drawing/2014/main" id="{3C8C523A-1AEF-716D-BC14-B49B58F3A5D0}"/>
                      </a:ext>
                    </a:extLst>
                  </p:cNvPr>
                  <p:cNvGrpSpPr/>
                  <p:nvPr userDrawn="1"/>
                </p:nvGrpSpPr>
                <p:grpSpPr>
                  <a:xfrm>
                    <a:off x="13554906" y="3320109"/>
                    <a:ext cx="443917" cy="425811"/>
                    <a:chOff x="12909684" y="1276143"/>
                    <a:chExt cx="443917" cy="425811"/>
                  </a:xfrm>
                </p:grpSpPr>
                <p:sp>
                  <p:nvSpPr>
                    <p:cNvPr id="87" name="Rechthoek 86">
                      <a:extLst>
                        <a:ext uri="{FF2B5EF4-FFF2-40B4-BE49-F238E27FC236}">
                          <a16:creationId xmlns:a16="http://schemas.microsoft.com/office/drawing/2014/main" id="{EEEBB0B3-DA87-884E-8A55-5CBCF66E1F3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64BAD880-C811-7CB4-A186-60F6F0E4442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9" name="Ovaal 88">
                      <a:extLst>
                        <a:ext uri="{FF2B5EF4-FFF2-40B4-BE49-F238E27FC236}">
                          <a16:creationId xmlns:a16="http://schemas.microsoft.com/office/drawing/2014/main" id="{0FCBED49-8C49-FEC1-999C-93F194DB921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85" name="Afbeelding 84">
                    <a:extLst>
                      <a:ext uri="{FF2B5EF4-FFF2-40B4-BE49-F238E27FC236}">
                        <a16:creationId xmlns:a16="http://schemas.microsoft.com/office/drawing/2014/main" id="{E65F876C-1DD2-2220-8BAC-995B221BA39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6" name="Afbeelding 85">
                    <a:extLst>
                      <a:ext uri="{FF2B5EF4-FFF2-40B4-BE49-F238E27FC236}">
                        <a16:creationId xmlns:a16="http://schemas.microsoft.com/office/drawing/2014/main" id="{0DDD5093-C6E4-60A5-6535-0E086704361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78" name="Groep 77">
                  <a:extLst>
                    <a:ext uri="{FF2B5EF4-FFF2-40B4-BE49-F238E27FC236}">
                      <a16:creationId xmlns:a16="http://schemas.microsoft.com/office/drawing/2014/main" id="{FD0E0931-73DA-302F-2A12-2C7DBC292529}"/>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CB1E4197-0698-1A91-50FE-0C1760752E1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144FCE2-C953-494C-D8FE-5EB67E087E7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79" name="Groep 78">
                  <a:extLst>
                    <a:ext uri="{FF2B5EF4-FFF2-40B4-BE49-F238E27FC236}">
                      <a16:creationId xmlns:a16="http://schemas.microsoft.com/office/drawing/2014/main" id="{92554F5F-610F-A19C-A190-240062A1A129}"/>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2A43E97C-D213-76A6-488A-23631B58A1C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3C4F8EE0-4834-7F5F-A8DE-BE781C98028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75" name="Rechthoek 74">
                <a:extLst>
                  <a:ext uri="{FF2B5EF4-FFF2-40B4-BE49-F238E27FC236}">
                    <a16:creationId xmlns:a16="http://schemas.microsoft.com/office/drawing/2014/main" id="{B03763E0-5FA8-72F5-8AEF-8AACC40844E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76" name="Gelijkbenige driehoek 75">
                <a:extLst>
                  <a:ext uri="{FF2B5EF4-FFF2-40B4-BE49-F238E27FC236}">
                    <a16:creationId xmlns:a16="http://schemas.microsoft.com/office/drawing/2014/main" id="{D625A404-758E-1EBA-2A47-A1A60F99ED0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7" name="ICOON_info">
              <a:extLst>
                <a:ext uri="{FF2B5EF4-FFF2-40B4-BE49-F238E27FC236}">
                  <a16:creationId xmlns:a16="http://schemas.microsoft.com/office/drawing/2014/main" id="{F1542C57-C8D6-FEE3-3650-459A29A6B909}"/>
                </a:ext>
              </a:extLst>
            </p:cNvPr>
            <p:cNvGrpSpPr/>
            <p:nvPr userDrawn="1"/>
          </p:nvGrpSpPr>
          <p:grpSpPr>
            <a:xfrm>
              <a:off x="-376736" y="4123176"/>
              <a:ext cx="283685" cy="283685"/>
              <a:chOff x="-510741" y="5913713"/>
              <a:chExt cx="267555" cy="267555"/>
            </a:xfrm>
          </p:grpSpPr>
          <p:sp>
            <p:nvSpPr>
              <p:cNvPr id="72" name="Ovaal 71">
                <a:extLst>
                  <a:ext uri="{FF2B5EF4-FFF2-40B4-BE49-F238E27FC236}">
                    <a16:creationId xmlns:a16="http://schemas.microsoft.com/office/drawing/2014/main" id="{DDC17CEA-1087-90E3-751B-5217FA5921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3" name="Graphic 163" descr="Informatie">
                <a:extLst>
                  <a:ext uri="{FF2B5EF4-FFF2-40B4-BE49-F238E27FC236}">
                    <a16:creationId xmlns:a16="http://schemas.microsoft.com/office/drawing/2014/main" id="{C5FF6FAD-E890-3F19-AB22-16E45D6177F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68" name="Video icoon">
              <a:extLst>
                <a:ext uri="{FF2B5EF4-FFF2-40B4-BE49-F238E27FC236}">
                  <a16:creationId xmlns:a16="http://schemas.microsoft.com/office/drawing/2014/main" id="{308BA07C-7F40-5FA2-34D6-E623627C4054}"/>
                </a:ext>
              </a:extLst>
            </p:cNvPr>
            <p:cNvGrpSpPr/>
            <p:nvPr userDrawn="1"/>
          </p:nvGrpSpPr>
          <p:grpSpPr>
            <a:xfrm>
              <a:off x="-3310781" y="1231352"/>
              <a:ext cx="311450" cy="313414"/>
              <a:chOff x="8066315" y="1676399"/>
              <a:chExt cx="1371600" cy="1380253"/>
            </a:xfrm>
          </p:grpSpPr>
          <p:sp>
            <p:nvSpPr>
              <p:cNvPr id="69" name="Rechthoek 68">
                <a:extLst>
                  <a:ext uri="{FF2B5EF4-FFF2-40B4-BE49-F238E27FC236}">
                    <a16:creationId xmlns:a16="http://schemas.microsoft.com/office/drawing/2014/main" id="{F9FE0016-21E8-60B1-8C3E-33C7159FF498}"/>
                  </a:ext>
                </a:extLst>
              </p:cNvPr>
              <p:cNvSpPr/>
              <p:nvPr userDrawn="1"/>
            </p:nvSpPr>
            <p:spPr>
              <a:xfrm>
                <a:off x="8066315" y="1676399"/>
                <a:ext cx="1360714" cy="1360713"/>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70" name="Vrije vorm 112">
                <a:extLst>
                  <a:ext uri="{FF2B5EF4-FFF2-40B4-BE49-F238E27FC236}">
                    <a16:creationId xmlns:a16="http://schemas.microsoft.com/office/drawing/2014/main" id="{720FDD00-86F4-6AF8-73D1-9F08E415C493}"/>
                  </a:ext>
                </a:extLst>
              </p:cNvPr>
              <p:cNvSpPr/>
              <p:nvPr userDrawn="1"/>
            </p:nvSpPr>
            <p:spPr>
              <a:xfrm>
                <a:off x="8077201" y="1676399"/>
                <a:ext cx="1360714" cy="206831"/>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71" name="Vrije vorm 113">
                <a:extLst>
                  <a:ext uri="{FF2B5EF4-FFF2-40B4-BE49-F238E27FC236}">
                    <a16:creationId xmlns:a16="http://schemas.microsoft.com/office/drawing/2014/main" id="{799770F0-FEBC-FFED-8676-7CED983E12D1}"/>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sp>
        <p:nvSpPr>
          <p:cNvPr id="17" name="Tijdelijke aanduiding voor tekst 10">
            <a:extLst>
              <a:ext uri="{FF2B5EF4-FFF2-40B4-BE49-F238E27FC236}">
                <a16:creationId xmlns:a16="http://schemas.microsoft.com/office/drawing/2014/main" id="{D03C3CB1-BACC-ED30-5F57-B37F59746CB8}"/>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
        <p:nvSpPr>
          <p:cNvPr id="4" name="Tijdelijke aanduiding voor datum 3">
            <a:extLst>
              <a:ext uri="{FF2B5EF4-FFF2-40B4-BE49-F238E27FC236}">
                <a16:creationId xmlns:a16="http://schemas.microsoft.com/office/drawing/2014/main" id="{85D20102-7F2D-172E-5E4E-085EFBFBF822}"/>
              </a:ext>
            </a:extLst>
          </p:cNvPr>
          <p:cNvSpPr>
            <a:spLocks noGrp="1"/>
          </p:cNvSpPr>
          <p:nvPr>
            <p:ph type="dt" sz="half" idx="10"/>
          </p:nvPr>
        </p:nvSpPr>
        <p:spPr>
          <a:xfrm>
            <a:off x="1372988" y="6347000"/>
            <a:ext cx="756000" cy="234775"/>
          </a:xfrm>
        </p:spPr>
        <p:txBody>
          <a:bodyPr/>
          <a:lstStyle>
            <a:lvl1pPr>
              <a:defRPr>
                <a:solidFill>
                  <a:schemeClr val="bg1"/>
                </a:solidFill>
              </a:defRPr>
            </a:lvl1pPr>
          </a:lstStyle>
          <a:p>
            <a:endParaRPr lang="nl-NL" dirty="0"/>
          </a:p>
        </p:txBody>
      </p:sp>
      <p:sp>
        <p:nvSpPr>
          <p:cNvPr id="5" name="Tijdelijke aanduiding voor voettekst 4">
            <a:extLst>
              <a:ext uri="{FF2B5EF4-FFF2-40B4-BE49-F238E27FC236}">
                <a16:creationId xmlns:a16="http://schemas.microsoft.com/office/drawing/2014/main" id="{6B00D269-74D1-CAA3-D742-5DA9B784ED9E}"/>
              </a:ext>
            </a:extLst>
          </p:cNvPr>
          <p:cNvSpPr>
            <a:spLocks noGrp="1"/>
          </p:cNvSpPr>
          <p:nvPr>
            <p:ph type="ftr" sz="quarter" idx="11"/>
          </p:nvPr>
        </p:nvSpPr>
        <p:spPr>
          <a:xfrm>
            <a:off x="2306336" y="6347000"/>
            <a:ext cx="7956000" cy="234775"/>
          </a:xfrm>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B8306592-9B6B-3838-E214-92144D9C160D}"/>
              </a:ext>
            </a:extLst>
          </p:cNvPr>
          <p:cNvSpPr>
            <a:spLocks noGrp="1"/>
          </p:cNvSpPr>
          <p:nvPr>
            <p:ph type="sldNum" sz="quarter" idx="12"/>
          </p:nvPr>
        </p:nvSpPr>
        <p:spPr>
          <a:xfrm>
            <a:off x="901619" y="6351745"/>
            <a:ext cx="284597" cy="227539"/>
          </a:xfrm>
        </p:spPr>
        <p:txBody>
          <a:bodyPr/>
          <a:lstStyle>
            <a:lvl1pPr>
              <a:defRPr>
                <a:solidFill>
                  <a:schemeClr val="bg1"/>
                </a:solidFill>
              </a:defRPr>
            </a:lvl1pPr>
          </a:lstStyle>
          <a:p>
            <a:fld id="{D7B5DC5B-6873-43DB-ADC7-B15ACCE0DFDB}" type="slidenum">
              <a:rPr lang="nl-NL" smtClean="0"/>
              <a:pPr/>
              <a:t>‹nr.›</a:t>
            </a:fld>
            <a:endParaRPr lang="nl-NL"/>
          </a:p>
        </p:txBody>
      </p:sp>
    </p:spTree>
    <p:extLst>
      <p:ext uri="{BB962C8B-B14F-4D97-AF65-F5344CB8AC3E}">
        <p14:creationId xmlns:p14="http://schemas.microsoft.com/office/powerpoint/2010/main" val="4158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ADA8705E-AC8F-419B-8B25-00C98D0B9244}"/>
              </a:ext>
            </a:extLst>
          </p:cNvPr>
          <p:cNvSpPr/>
          <p:nvPr userDrawn="1"/>
        </p:nvSpPr>
        <p:spPr>
          <a:xfrm>
            <a:off x="4771906" y="-491319"/>
            <a:ext cx="264818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ALLEEN TITEL</a:t>
            </a:r>
          </a:p>
        </p:txBody>
      </p:sp>
      <p:pic>
        <p:nvPicPr>
          <p:cNvPr id="27" name="LOGO">
            <a:extLst>
              <a:ext uri="{FF2B5EF4-FFF2-40B4-BE49-F238E27FC236}">
                <a16:creationId xmlns:a16="http://schemas.microsoft.com/office/drawing/2014/main" id="{A2F1700D-ABEF-A5E4-91B3-ADA4A0F8D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772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 AFBEELDING #1">
    <p:bg>
      <p:bgPr>
        <a:solidFill>
          <a:schemeClr val="bg1"/>
        </a:solidFill>
        <a:effectLst/>
      </p:bgPr>
    </p:bg>
    <p:spTree>
      <p:nvGrpSpPr>
        <p:cNvPr id="1" name=""/>
        <p:cNvGrpSpPr/>
        <p:nvPr/>
      </p:nvGrpSpPr>
      <p:grpSpPr>
        <a:xfrm>
          <a:off x="0" y="0"/>
          <a:ext cx="0" cy="0"/>
          <a:chOff x="0" y="0"/>
          <a:chExt cx="0" cy="0"/>
        </a:xfrm>
      </p:grpSpPr>
      <p:sp>
        <p:nvSpPr>
          <p:cNvPr id="21" name="Tijdelijke aanduiding voor afbeelding 20">
            <a:extLst>
              <a:ext uri="{FF2B5EF4-FFF2-40B4-BE49-F238E27FC236}">
                <a16:creationId xmlns:a16="http://schemas.microsoft.com/office/drawing/2014/main" id="{877DDF8D-15A7-AAD5-9889-02A746CFEE56}"/>
              </a:ext>
            </a:extLst>
          </p:cNvPr>
          <p:cNvSpPr>
            <a:spLocks noGrp="1"/>
          </p:cNvSpPr>
          <p:nvPr>
            <p:ph type="pic" sz="quarter" idx="13" hasCustomPrompt="1"/>
          </p:nvPr>
        </p:nvSpPr>
        <p:spPr>
          <a:xfrm>
            <a:off x="0" y="-232229"/>
            <a:ext cx="12191998" cy="7090229"/>
          </a:xfrm>
          <a:custGeom>
            <a:avLst/>
            <a:gdLst>
              <a:gd name="connsiteX0" fmla="*/ 11780763 w 12191998"/>
              <a:gd name="connsiteY0" fmla="*/ 0 h 7090229"/>
              <a:gd name="connsiteX1" fmla="*/ 12109749 w 12191998"/>
              <a:gd name="connsiteY1" fmla="*/ 0 h 7090229"/>
              <a:gd name="connsiteX2" fmla="*/ 12191998 w 12191998"/>
              <a:gd name="connsiteY2" fmla="*/ 82249 h 7090229"/>
              <a:gd name="connsiteX3" fmla="*/ 12191998 w 12191998"/>
              <a:gd name="connsiteY3" fmla="*/ 232229 h 7090229"/>
              <a:gd name="connsiteX4" fmla="*/ 12191998 w 12191998"/>
              <a:gd name="connsiteY4" fmla="*/ 672494 h 7090229"/>
              <a:gd name="connsiteX5" fmla="*/ 12191998 w 12191998"/>
              <a:gd name="connsiteY5" fmla="*/ 7090229 h 7090229"/>
              <a:gd name="connsiteX6" fmla="*/ 0 w 12191998"/>
              <a:gd name="connsiteY6" fmla="*/ 7090229 h 7090229"/>
              <a:gd name="connsiteX7" fmla="*/ 0 w 12191998"/>
              <a:gd name="connsiteY7" fmla="*/ 232229 h 7090229"/>
              <a:gd name="connsiteX8" fmla="*/ 11698514 w 12191998"/>
              <a:gd name="connsiteY8" fmla="*/ 232229 h 7090229"/>
              <a:gd name="connsiteX9" fmla="*/ 11698514 w 12191998"/>
              <a:gd name="connsiteY9" fmla="*/ 82249 h 7090229"/>
              <a:gd name="connsiteX10" fmla="*/ 11780763 w 12191998"/>
              <a:gd name="connsiteY10" fmla="*/ 0 h 709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7090229">
                <a:moveTo>
                  <a:pt x="11780763" y="0"/>
                </a:moveTo>
                <a:lnTo>
                  <a:pt x="12109749" y="0"/>
                </a:lnTo>
                <a:cubicBezTo>
                  <a:pt x="12155174" y="0"/>
                  <a:pt x="12191998" y="36824"/>
                  <a:pt x="12191998" y="82249"/>
                </a:cubicBezTo>
                <a:lnTo>
                  <a:pt x="12191998" y="232229"/>
                </a:lnTo>
                <a:lnTo>
                  <a:pt x="12191998" y="672494"/>
                </a:lnTo>
                <a:lnTo>
                  <a:pt x="12191998" y="7090229"/>
                </a:lnTo>
                <a:lnTo>
                  <a:pt x="0" y="7090229"/>
                </a:lnTo>
                <a:lnTo>
                  <a:pt x="0" y="232229"/>
                </a:lnTo>
                <a:lnTo>
                  <a:pt x="11698514" y="232229"/>
                </a:lnTo>
                <a:lnTo>
                  <a:pt x="11698514" y="82249"/>
                </a:lnTo>
                <a:cubicBezTo>
                  <a:pt x="11698514" y="36824"/>
                  <a:pt x="11735338" y="0"/>
                  <a:pt x="11780763" y="0"/>
                </a:cubicBezTo>
                <a:close/>
              </a:path>
            </a:pathLst>
          </a:custGeom>
          <a:solidFill>
            <a:schemeClr val="bg2">
              <a:lumMod val="20000"/>
              <a:lumOff val="80000"/>
            </a:schemeClr>
          </a:solidFill>
        </p:spPr>
        <p:txBody>
          <a:bodyPr wrap="square" tIns="2880000">
            <a:noAutofit/>
          </a:bodyPr>
          <a:lstStyle>
            <a:lvl1pPr marL="0" indent="0" algn="ctr">
              <a:spcBef>
                <a:spcPts val="0"/>
              </a:spcBef>
              <a:spcAft>
                <a:spcPts val="0"/>
              </a:spcAft>
              <a:buNone/>
              <a:defRPr sz="1200" i="1">
                <a:solidFill>
                  <a:schemeClr val="bg2">
                    <a:lumMod val="50000"/>
                  </a:schemeClr>
                </a:solidFill>
              </a:defRPr>
            </a:lvl1pPr>
          </a:lstStyle>
          <a:p>
            <a:r>
              <a:rPr lang="nl-NL" dirty="0"/>
              <a:t>Selecteer het lipje recht bovenin en ga naar de tab ‘Invoegen’,</a:t>
            </a:r>
            <a:br>
              <a:rPr lang="nl-NL" dirty="0"/>
            </a:br>
            <a:r>
              <a:rPr lang="nl-NL" dirty="0"/>
              <a:t>klik vervolgens op ‘Afbeeldingen’ om een afbeelding in te voegen</a:t>
            </a:r>
          </a:p>
        </p:txBody>
      </p:sp>
      <p:sp>
        <p:nvSpPr>
          <p:cNvPr id="23" name="Tijdelijke aanduiding voor tekst 22">
            <a:extLst>
              <a:ext uri="{FF2B5EF4-FFF2-40B4-BE49-F238E27FC236}">
                <a16:creationId xmlns:a16="http://schemas.microsoft.com/office/drawing/2014/main" id="{8868D8E7-E502-5AEE-EDFA-7A8C284FE292}"/>
              </a:ext>
            </a:extLst>
          </p:cNvPr>
          <p:cNvSpPr>
            <a:spLocks noGrp="1"/>
          </p:cNvSpPr>
          <p:nvPr>
            <p:ph type="body" sz="quarter" idx="14" hasCustomPrompt="1"/>
          </p:nvPr>
        </p:nvSpPr>
        <p:spPr>
          <a:xfrm>
            <a:off x="0" y="0"/>
            <a:ext cx="12192000" cy="6858000"/>
          </a:xfrm>
          <a:gradFill>
            <a:gsLst>
              <a:gs pos="32000">
                <a:srgbClr val="28869B">
                  <a:alpha val="25000"/>
                </a:srgbClr>
              </a:gs>
              <a:gs pos="100000">
                <a:srgbClr val="0E647C"/>
              </a:gs>
            </a:gsLst>
            <a:lin ang="15000000" scaled="0"/>
          </a:gradFill>
        </p:spPr>
        <p:txBody>
          <a:bodyPr/>
          <a:lstStyle>
            <a:lvl1pPr marL="0" indent="0">
              <a:buNone/>
              <a:defRPr sz="100">
                <a:solidFill>
                  <a:schemeClr val="tx2">
                    <a:alpha val="0"/>
                  </a:schemeClr>
                </a:solidFill>
              </a:defRPr>
            </a:lvl1pPr>
          </a:lstStyle>
          <a:p>
            <a:pPr lvl="0"/>
            <a:r>
              <a:rPr lang="nl-NL" dirty="0"/>
              <a:t> </a:t>
            </a:r>
          </a:p>
        </p:txBody>
      </p:sp>
      <p:sp>
        <p:nvSpPr>
          <p:cNvPr id="27" name="Tijdelijke aanduiding voor tekst 22">
            <a:extLst>
              <a:ext uri="{FF2B5EF4-FFF2-40B4-BE49-F238E27FC236}">
                <a16:creationId xmlns:a16="http://schemas.microsoft.com/office/drawing/2014/main" id="{1FD45411-C15B-AEB8-ED18-02324CB1B782}"/>
              </a:ext>
            </a:extLst>
          </p:cNvPr>
          <p:cNvSpPr>
            <a:spLocks noGrp="1"/>
          </p:cNvSpPr>
          <p:nvPr>
            <p:ph type="body" sz="quarter" idx="16" hasCustomPrompt="1"/>
          </p:nvPr>
        </p:nvSpPr>
        <p:spPr>
          <a:xfrm>
            <a:off x="0" y="0"/>
            <a:ext cx="12192000" cy="6858000"/>
          </a:xfrm>
          <a:blipFill>
            <a:blip r:embed="rId2"/>
            <a:stretch>
              <a:fillRect/>
            </a:stretch>
          </a:blipFill>
        </p:spPr>
        <p:txBody>
          <a:bodyPr/>
          <a:lstStyle>
            <a:lvl1pPr marL="0" indent="0">
              <a:buNone/>
              <a:defRPr sz="100">
                <a:solidFill>
                  <a:schemeClr val="tx2">
                    <a:alpha val="0"/>
                  </a:schemeClr>
                </a:solidFill>
              </a:defRPr>
            </a:lvl1pPr>
          </a:lstStyle>
          <a:p>
            <a:pPr lvl="0"/>
            <a:r>
              <a:rPr lang="nl-NL" dirty="0"/>
              <a:t> </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1" y="1264792"/>
            <a:ext cx="8016632" cy="825246"/>
          </a:xfrm>
        </p:spPr>
        <p:txBody>
          <a:bodyPr anchor="b"/>
          <a:lstStyle>
            <a:lvl1pPr algn="l">
              <a:defRPr sz="6000">
                <a:solidFill>
                  <a:schemeClr val="bg1"/>
                </a:solidFill>
              </a:defRPr>
            </a:lvl1pPr>
          </a:lstStyle>
          <a:p>
            <a:r>
              <a:rPr lang="nl-NL" noProof="0" dirty="0"/>
              <a:t>Titel van de presentatie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008219"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TITELDIA / AFBEELDING #1</a:t>
            </a:r>
          </a:p>
        </p:txBody>
      </p:sp>
      <p:sp>
        <p:nvSpPr>
          <p:cNvPr id="24" name="Tijdelijke aanduiding voor tekst 22">
            <a:extLst>
              <a:ext uri="{FF2B5EF4-FFF2-40B4-BE49-F238E27FC236}">
                <a16:creationId xmlns:a16="http://schemas.microsoft.com/office/drawing/2014/main" id="{78F30D7D-6BE5-91E2-3367-431417E5ADE7}"/>
              </a:ext>
            </a:extLst>
          </p:cNvPr>
          <p:cNvSpPr>
            <a:spLocks noGrp="1"/>
          </p:cNvSpPr>
          <p:nvPr>
            <p:ph type="body" sz="quarter" idx="15" hasCustomPrompt="1"/>
          </p:nvPr>
        </p:nvSpPr>
        <p:spPr>
          <a:xfrm>
            <a:off x="10748107" y="5713200"/>
            <a:ext cx="540000" cy="871200"/>
          </a:xfrm>
          <a:blipFill>
            <a:blip r:embed="rId3"/>
            <a:srcRect/>
            <a:stretch>
              <a:fillRect t="6" b="6"/>
            </a:stretch>
          </a:blipFill>
        </p:spPr>
        <p:txBody>
          <a:bodyPr/>
          <a:lstStyle>
            <a:lvl1pPr marL="0" indent="0">
              <a:buNone/>
              <a:defRPr sz="100">
                <a:solidFill>
                  <a:schemeClr val="tx2">
                    <a:alpha val="0"/>
                  </a:schemeClr>
                </a:solidFill>
              </a:defRPr>
            </a:lvl1pPr>
          </a:lstStyle>
          <a:p>
            <a:pPr lvl="0"/>
            <a:r>
              <a:rPr lang="nl-NL" dirty="0"/>
              <a:t> </a:t>
            </a:r>
          </a:p>
        </p:txBody>
      </p:sp>
      <p:grpSp>
        <p:nvGrpSpPr>
          <p:cNvPr id="66" name="INSTRUCTIE">
            <a:extLst>
              <a:ext uri="{FF2B5EF4-FFF2-40B4-BE49-F238E27FC236}">
                <a16:creationId xmlns:a16="http://schemas.microsoft.com/office/drawing/2014/main" id="{341FDA0F-C7C5-DFE3-53BA-B9713FE793A9}"/>
              </a:ext>
            </a:extLst>
          </p:cNvPr>
          <p:cNvGrpSpPr/>
          <p:nvPr userDrawn="1"/>
        </p:nvGrpSpPr>
        <p:grpSpPr>
          <a:xfrm>
            <a:off x="12274716" y="-1699419"/>
            <a:ext cx="3695970" cy="1515649"/>
            <a:chOff x="-3889316" y="-1699419"/>
            <a:chExt cx="3695970" cy="1515649"/>
          </a:xfrm>
        </p:grpSpPr>
        <p:sp>
          <p:nvSpPr>
            <p:cNvPr id="67" name="Rechthoek 66">
              <a:extLst>
                <a:ext uri="{FF2B5EF4-FFF2-40B4-BE49-F238E27FC236}">
                  <a16:creationId xmlns:a16="http://schemas.microsoft.com/office/drawing/2014/main" id="{8CB5CCDE-9E26-DA4E-C8FD-3870C928F7BA}"/>
                </a:ext>
              </a:extLst>
            </p:cNvPr>
            <p:cNvSpPr/>
            <p:nvPr userDrawn="1"/>
          </p:nvSpPr>
          <p:spPr>
            <a:xfrm>
              <a:off x="-3786437" y="-1699419"/>
              <a:ext cx="3593091" cy="15156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68" name="Rechthoek 67">
              <a:extLst>
                <a:ext uri="{FF2B5EF4-FFF2-40B4-BE49-F238E27FC236}">
                  <a16:creationId xmlns:a16="http://schemas.microsoft.com/office/drawing/2014/main" id="{5534A841-8584-E2B6-9E82-8D9C0AD2090E}"/>
                </a:ext>
              </a:extLst>
            </p:cNvPr>
            <p:cNvSpPr/>
            <p:nvPr userDrawn="1"/>
          </p:nvSpPr>
          <p:spPr>
            <a:xfrm>
              <a:off x="-3603859" y="-1271906"/>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vervolgens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9" name="Gelijkbenige driehoek 68">
              <a:extLst>
                <a:ext uri="{FF2B5EF4-FFF2-40B4-BE49-F238E27FC236}">
                  <a16:creationId xmlns:a16="http://schemas.microsoft.com/office/drawing/2014/main" id="{325A6565-AE3E-BCD8-FF87-8BBD1B67244C}"/>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71" name="INSTRUCTIE">
            <a:extLst>
              <a:ext uri="{FF2B5EF4-FFF2-40B4-BE49-F238E27FC236}">
                <a16:creationId xmlns:a16="http://schemas.microsoft.com/office/drawing/2014/main" id="{EA21B140-C9E7-DF7D-71E6-F4F5A9D591C2}"/>
              </a:ext>
            </a:extLst>
          </p:cNvPr>
          <p:cNvGrpSpPr/>
          <p:nvPr userDrawn="1"/>
        </p:nvGrpSpPr>
        <p:grpSpPr>
          <a:xfrm>
            <a:off x="12377595" y="0"/>
            <a:ext cx="3693386" cy="6857760"/>
            <a:chOff x="-3786437" y="0"/>
            <a:chExt cx="3693386" cy="6857760"/>
          </a:xfrm>
        </p:grpSpPr>
        <p:sp>
          <p:nvSpPr>
            <p:cNvPr id="72" name="Rechthoek 71">
              <a:extLst>
                <a:ext uri="{FF2B5EF4-FFF2-40B4-BE49-F238E27FC236}">
                  <a16:creationId xmlns:a16="http://schemas.microsoft.com/office/drawing/2014/main" id="{FB33979A-BD2E-C144-A56A-CC17374D2478}"/>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3" name="INSTRUCTIE">
              <a:extLst>
                <a:ext uri="{FF2B5EF4-FFF2-40B4-BE49-F238E27FC236}">
                  <a16:creationId xmlns:a16="http://schemas.microsoft.com/office/drawing/2014/main" id="{1BFED0CF-B3D4-5FE5-B130-A7BCBF30AEF4}"/>
                </a:ext>
              </a:extLst>
            </p:cNvPr>
            <p:cNvGrpSpPr/>
            <p:nvPr userDrawn="1"/>
          </p:nvGrpSpPr>
          <p:grpSpPr>
            <a:xfrm>
              <a:off x="-3786165" y="0"/>
              <a:ext cx="3693114" cy="6177730"/>
              <a:chOff x="-3786165" y="0"/>
              <a:chExt cx="3693114" cy="6177730"/>
            </a:xfrm>
          </p:grpSpPr>
          <p:sp>
            <p:nvSpPr>
              <p:cNvPr id="74" name="Rechthoek 73">
                <a:extLst>
                  <a:ext uri="{FF2B5EF4-FFF2-40B4-BE49-F238E27FC236}">
                    <a16:creationId xmlns:a16="http://schemas.microsoft.com/office/drawing/2014/main" id="{82A4875F-E708-2442-DFE7-4AD3FB93538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75" name="Ovaal 74">
                <a:extLst>
                  <a:ext uri="{FF2B5EF4-FFF2-40B4-BE49-F238E27FC236}">
                    <a16:creationId xmlns:a16="http://schemas.microsoft.com/office/drawing/2014/main" id="{F62D98DE-BF2C-4267-9627-8204E15DA87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DA8C93A1-A516-50E7-B43F-AF3B38CD6B5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5747C7B8-C3AC-76DC-D6B1-DC89510223AB}"/>
                  </a:ext>
                </a:extLst>
              </p:cNvPr>
              <p:cNvGrpSpPr/>
              <p:nvPr userDrawn="1"/>
            </p:nvGrpSpPr>
            <p:grpSpPr>
              <a:xfrm>
                <a:off x="-3316179" y="1231351"/>
                <a:ext cx="294789" cy="318834"/>
                <a:chOff x="14466489" y="1001522"/>
                <a:chExt cx="290627" cy="314333"/>
              </a:xfrm>
            </p:grpSpPr>
            <p:sp>
              <p:nvSpPr>
                <p:cNvPr id="1034" name="Rechthoek 1033">
                  <a:extLst>
                    <a:ext uri="{FF2B5EF4-FFF2-40B4-BE49-F238E27FC236}">
                      <a16:creationId xmlns:a16="http://schemas.microsoft.com/office/drawing/2014/main" id="{A28E742D-C196-9924-A30A-2BACD14084A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35" name="Ovaal 1034">
                  <a:extLst>
                    <a:ext uri="{FF2B5EF4-FFF2-40B4-BE49-F238E27FC236}">
                      <a16:creationId xmlns:a16="http://schemas.microsoft.com/office/drawing/2014/main" id="{548ACCC5-ACD4-28CF-C512-264FC7C58E7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036" name="Vrije vorm: vorm 1035">
                  <a:extLst>
                    <a:ext uri="{FF2B5EF4-FFF2-40B4-BE49-F238E27FC236}">
                      <a16:creationId xmlns:a16="http://schemas.microsoft.com/office/drawing/2014/main" id="{CD0E1E3D-0D44-924E-91BC-DB4BE3F0408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037" name="Rechthoek: afgeronde hoeken 1036">
                  <a:extLst>
                    <a:ext uri="{FF2B5EF4-FFF2-40B4-BE49-F238E27FC236}">
                      <a16:creationId xmlns:a16="http://schemas.microsoft.com/office/drawing/2014/main" id="{6AF5BD29-2BBC-F309-FD60-0FD0F685049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038" name="Rechte verbindingslijn 1037">
                  <a:extLst>
                    <a:ext uri="{FF2B5EF4-FFF2-40B4-BE49-F238E27FC236}">
                      <a16:creationId xmlns:a16="http://schemas.microsoft.com/office/drawing/2014/main" id="{ADE99FD2-5F64-FAE1-F301-E091F981850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9" name="Rechte verbindingslijn 1038">
                  <a:extLst>
                    <a:ext uri="{FF2B5EF4-FFF2-40B4-BE49-F238E27FC236}">
                      <a16:creationId xmlns:a16="http://schemas.microsoft.com/office/drawing/2014/main" id="{3903BB8C-1A77-BEA5-5BAB-620677FF5CAE}"/>
                    </a:ext>
                  </a:extLst>
                </p:cNvPr>
                <p:cNvCxnSpPr>
                  <a:cxnSpLocks/>
                  <a:stCxn id="103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4" name="Ovaal 83">
                <a:extLst>
                  <a:ext uri="{FF2B5EF4-FFF2-40B4-BE49-F238E27FC236}">
                    <a16:creationId xmlns:a16="http://schemas.microsoft.com/office/drawing/2014/main" id="{B6469EFA-BA86-5B9B-E78E-FCA866B3B50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F19BD791-A876-85B6-49B5-4F9C7A89C45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6" name="Groep 85">
                <a:extLst>
                  <a:ext uri="{FF2B5EF4-FFF2-40B4-BE49-F238E27FC236}">
                    <a16:creationId xmlns:a16="http://schemas.microsoft.com/office/drawing/2014/main" id="{1CB81549-145A-FE46-DE47-303C81E404CD}"/>
                  </a:ext>
                </a:extLst>
              </p:cNvPr>
              <p:cNvGrpSpPr/>
              <p:nvPr userDrawn="1"/>
            </p:nvGrpSpPr>
            <p:grpSpPr>
              <a:xfrm>
                <a:off x="-3311319" y="2164285"/>
                <a:ext cx="825500" cy="209550"/>
                <a:chOff x="13504624" y="2482850"/>
                <a:chExt cx="825500" cy="209550"/>
              </a:xfrm>
            </p:grpSpPr>
            <p:sp>
              <p:nvSpPr>
                <p:cNvPr id="1031" name="Rechthoek 1030">
                  <a:extLst>
                    <a:ext uri="{FF2B5EF4-FFF2-40B4-BE49-F238E27FC236}">
                      <a16:creationId xmlns:a16="http://schemas.microsoft.com/office/drawing/2014/main" id="{B646EA3F-5ABB-4B77-6A02-E39675CFDC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32" name="Rechte verbindingslijn 1031">
                  <a:extLst>
                    <a:ext uri="{FF2B5EF4-FFF2-40B4-BE49-F238E27FC236}">
                      <a16:creationId xmlns:a16="http://schemas.microsoft.com/office/drawing/2014/main" id="{00287E9A-F281-F080-A3B7-821C8731140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33" name="Gelijkbenige driehoek 1032">
                  <a:extLst>
                    <a:ext uri="{FF2B5EF4-FFF2-40B4-BE49-F238E27FC236}">
                      <a16:creationId xmlns:a16="http://schemas.microsoft.com/office/drawing/2014/main" id="{822A8F4C-6025-B95C-7BF7-05D6E486792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7" name="Ovaal 86">
                <a:extLst>
                  <a:ext uri="{FF2B5EF4-FFF2-40B4-BE49-F238E27FC236}">
                    <a16:creationId xmlns:a16="http://schemas.microsoft.com/office/drawing/2014/main" id="{1350E6B6-24CA-3DD5-9982-355FF59D16B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23579FE9-E7CC-ACC4-54FF-8B96411AA859}"/>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ICOON_info">
                <a:extLst>
                  <a:ext uri="{FF2B5EF4-FFF2-40B4-BE49-F238E27FC236}">
                    <a16:creationId xmlns:a16="http://schemas.microsoft.com/office/drawing/2014/main" id="{39D76E8B-A1DD-C0F6-1EE7-6F02CCF3663E}"/>
                  </a:ext>
                </a:extLst>
              </p:cNvPr>
              <p:cNvGrpSpPr/>
              <p:nvPr userDrawn="1"/>
            </p:nvGrpSpPr>
            <p:grpSpPr>
              <a:xfrm>
                <a:off x="-376736" y="5894045"/>
                <a:ext cx="283685" cy="283685"/>
                <a:chOff x="-510741" y="5913713"/>
                <a:chExt cx="267555" cy="267555"/>
              </a:xfrm>
            </p:grpSpPr>
            <p:sp>
              <p:nvSpPr>
                <p:cNvPr id="1029" name="Ovaal 1028">
                  <a:extLst>
                    <a:ext uri="{FF2B5EF4-FFF2-40B4-BE49-F238E27FC236}">
                      <a16:creationId xmlns:a16="http://schemas.microsoft.com/office/drawing/2014/main" id="{81845A7E-BF93-A23D-26C3-F6F4C4EC12B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30" name="Graphic 163" descr="Informatie">
                  <a:extLst>
                    <a:ext uri="{FF2B5EF4-FFF2-40B4-BE49-F238E27FC236}">
                      <a16:creationId xmlns:a16="http://schemas.microsoft.com/office/drawing/2014/main" id="{0825FCBE-7813-98EF-4581-31CD8885FF7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90" name="Ovaal 89">
                <a:extLst>
                  <a:ext uri="{FF2B5EF4-FFF2-40B4-BE49-F238E27FC236}">
                    <a16:creationId xmlns:a16="http://schemas.microsoft.com/office/drawing/2014/main" id="{95F61536-B20F-5F93-0B2C-92F179DC0F94}"/>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1" name="Rechthoek 90">
                <a:extLst>
                  <a:ext uri="{FF2B5EF4-FFF2-40B4-BE49-F238E27FC236}">
                    <a16:creationId xmlns:a16="http://schemas.microsoft.com/office/drawing/2014/main" id="{E85314A4-7CCC-A489-09BA-B3C4A5AA4D81}"/>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2" name="Groep 91">
                <a:extLst>
                  <a:ext uri="{FF2B5EF4-FFF2-40B4-BE49-F238E27FC236}">
                    <a16:creationId xmlns:a16="http://schemas.microsoft.com/office/drawing/2014/main" id="{FE5284DB-1B1A-CF83-9681-DB45DDF01184}"/>
                  </a:ext>
                </a:extLst>
              </p:cNvPr>
              <p:cNvGrpSpPr/>
              <p:nvPr userDrawn="1"/>
            </p:nvGrpSpPr>
            <p:grpSpPr>
              <a:xfrm>
                <a:off x="-3408294" y="5236167"/>
                <a:ext cx="622283" cy="612919"/>
                <a:chOff x="12617641" y="3403239"/>
                <a:chExt cx="752963" cy="741634"/>
              </a:xfrm>
            </p:grpSpPr>
            <p:grpSp>
              <p:nvGrpSpPr>
                <p:cNvPr id="116" name="Groep 115">
                  <a:extLst>
                    <a:ext uri="{FF2B5EF4-FFF2-40B4-BE49-F238E27FC236}">
                      <a16:creationId xmlns:a16="http://schemas.microsoft.com/office/drawing/2014/main" id="{F6C60442-57F5-71D7-7988-99BA1693C72E}"/>
                    </a:ext>
                  </a:extLst>
                </p:cNvPr>
                <p:cNvGrpSpPr/>
                <p:nvPr userDrawn="1"/>
              </p:nvGrpSpPr>
              <p:grpSpPr>
                <a:xfrm>
                  <a:off x="12771550" y="3403239"/>
                  <a:ext cx="467156" cy="448491"/>
                  <a:chOff x="12782177" y="3403239"/>
                  <a:chExt cx="467156" cy="448491"/>
                </a:xfrm>
              </p:grpSpPr>
              <p:grpSp>
                <p:nvGrpSpPr>
                  <p:cNvPr id="119" name="Groep 118">
                    <a:extLst>
                      <a:ext uri="{FF2B5EF4-FFF2-40B4-BE49-F238E27FC236}">
                        <a16:creationId xmlns:a16="http://schemas.microsoft.com/office/drawing/2014/main" id="{39C7F9D9-686F-3CB7-1EBB-48A208E0DB64}"/>
                      </a:ext>
                    </a:extLst>
                  </p:cNvPr>
                  <p:cNvGrpSpPr/>
                  <p:nvPr userDrawn="1"/>
                </p:nvGrpSpPr>
                <p:grpSpPr>
                  <a:xfrm>
                    <a:off x="12782177" y="3403239"/>
                    <a:ext cx="412972" cy="396132"/>
                    <a:chOff x="13554906" y="3320109"/>
                    <a:chExt cx="443912" cy="425811"/>
                  </a:xfrm>
                </p:grpSpPr>
                <p:grpSp>
                  <p:nvGrpSpPr>
                    <p:cNvPr id="126" name="Groep 125">
                      <a:extLst>
                        <a:ext uri="{FF2B5EF4-FFF2-40B4-BE49-F238E27FC236}">
                          <a16:creationId xmlns:a16="http://schemas.microsoft.com/office/drawing/2014/main" id="{C41851C8-3930-CE76-EBBA-CEFF0D1BA760}"/>
                        </a:ext>
                      </a:extLst>
                    </p:cNvPr>
                    <p:cNvGrpSpPr/>
                    <p:nvPr userDrawn="1"/>
                  </p:nvGrpSpPr>
                  <p:grpSpPr>
                    <a:xfrm>
                      <a:off x="13554906" y="3320109"/>
                      <a:ext cx="443912" cy="425811"/>
                      <a:chOff x="12909684" y="1276143"/>
                      <a:chExt cx="443912" cy="425811"/>
                    </a:xfrm>
                  </p:grpSpPr>
                  <p:sp>
                    <p:nvSpPr>
                      <p:cNvPr id="1025" name="Rechthoek 1024">
                        <a:extLst>
                          <a:ext uri="{FF2B5EF4-FFF2-40B4-BE49-F238E27FC236}">
                            <a16:creationId xmlns:a16="http://schemas.microsoft.com/office/drawing/2014/main" id="{ECC32A37-EB82-6E80-3F9F-8F3E5E6C86D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27" name="Rechthoek 1026">
                        <a:extLst>
                          <a:ext uri="{FF2B5EF4-FFF2-40B4-BE49-F238E27FC236}">
                            <a16:creationId xmlns:a16="http://schemas.microsoft.com/office/drawing/2014/main" id="{8738FBA7-CC8C-1FDD-AB99-3927CBE9AC0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28" name="Ovaal 1027">
                        <a:extLst>
                          <a:ext uri="{FF2B5EF4-FFF2-40B4-BE49-F238E27FC236}">
                            <a16:creationId xmlns:a16="http://schemas.microsoft.com/office/drawing/2014/main" id="{F5A115BA-61CA-8171-C23E-734232F1932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7" name="Afbeelding 126">
                      <a:extLst>
                        <a:ext uri="{FF2B5EF4-FFF2-40B4-BE49-F238E27FC236}">
                          <a16:creationId xmlns:a16="http://schemas.microsoft.com/office/drawing/2014/main" id="{E7978EE1-5109-0C06-719F-63AF988DC010}"/>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24" name="Afbeelding 1023">
                      <a:extLst>
                        <a:ext uri="{FF2B5EF4-FFF2-40B4-BE49-F238E27FC236}">
                          <a16:creationId xmlns:a16="http://schemas.microsoft.com/office/drawing/2014/main" id="{AA02575B-809D-67C5-5589-73F4A3245FD5}"/>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0" name="Groep 119">
                    <a:extLst>
                      <a:ext uri="{FF2B5EF4-FFF2-40B4-BE49-F238E27FC236}">
                        <a16:creationId xmlns:a16="http://schemas.microsoft.com/office/drawing/2014/main" id="{03B101C7-CEB3-4529-6BD0-52D43FF61895}"/>
                      </a:ext>
                    </a:extLst>
                  </p:cNvPr>
                  <p:cNvGrpSpPr/>
                  <p:nvPr userDrawn="1"/>
                </p:nvGrpSpPr>
                <p:grpSpPr>
                  <a:xfrm>
                    <a:off x="13103513" y="3705268"/>
                    <a:ext cx="145820" cy="146462"/>
                    <a:chOff x="13096169" y="3602278"/>
                    <a:chExt cx="145820" cy="146462"/>
                  </a:xfrm>
                </p:grpSpPr>
                <p:sp>
                  <p:nvSpPr>
                    <p:cNvPr id="124" name="Rechthoek 123">
                      <a:extLst>
                        <a:ext uri="{FF2B5EF4-FFF2-40B4-BE49-F238E27FC236}">
                          <a16:creationId xmlns:a16="http://schemas.microsoft.com/office/drawing/2014/main" id="{0A801AC3-6831-CACF-31A4-2AF2C6FED3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07E0DACA-42D5-ACA8-4E57-FFC2B06FB08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DE78E213-C4D3-CA21-36E3-739848AF332C}"/>
                      </a:ext>
                    </a:extLst>
                  </p:cNvPr>
                  <p:cNvGrpSpPr/>
                  <p:nvPr userDrawn="1"/>
                </p:nvGrpSpPr>
                <p:grpSpPr>
                  <a:xfrm rot="10800000">
                    <a:off x="13061402" y="3665637"/>
                    <a:ext cx="145820" cy="146462"/>
                    <a:chOff x="13096169" y="3602278"/>
                    <a:chExt cx="145820" cy="146462"/>
                  </a:xfrm>
                </p:grpSpPr>
                <p:sp>
                  <p:nvSpPr>
                    <p:cNvPr id="122" name="Rechthoek 121">
                      <a:extLst>
                        <a:ext uri="{FF2B5EF4-FFF2-40B4-BE49-F238E27FC236}">
                          <a16:creationId xmlns:a16="http://schemas.microsoft.com/office/drawing/2014/main" id="{73D65CB8-EFE8-092D-C254-7FFFE90104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D01B0799-8073-48F0-841B-FEB2C6ECEB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7" name="Rechthoek 116">
                  <a:extLst>
                    <a:ext uri="{FF2B5EF4-FFF2-40B4-BE49-F238E27FC236}">
                      <a16:creationId xmlns:a16="http://schemas.microsoft.com/office/drawing/2014/main" id="{F1DD974D-6202-FAC9-1520-C6B26FA125C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8" name="Gelijkbenige driehoek 117">
                  <a:extLst>
                    <a:ext uri="{FF2B5EF4-FFF2-40B4-BE49-F238E27FC236}">
                      <a16:creationId xmlns:a16="http://schemas.microsoft.com/office/drawing/2014/main" id="{E4C40E20-9EC3-3091-4F4E-663A39AB35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93" name="Rechthoek 92">
                <a:extLst>
                  <a:ext uri="{FF2B5EF4-FFF2-40B4-BE49-F238E27FC236}">
                    <a16:creationId xmlns:a16="http://schemas.microsoft.com/office/drawing/2014/main" id="{A4E40919-FCC2-BEEA-B1EC-1528A2C7CD6D}"/>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94" name="Groep 93">
                <a:extLst>
                  <a:ext uri="{FF2B5EF4-FFF2-40B4-BE49-F238E27FC236}">
                    <a16:creationId xmlns:a16="http://schemas.microsoft.com/office/drawing/2014/main" id="{E70C3203-51AD-EEDE-89B8-2ABC5A56145A}"/>
                  </a:ext>
                </a:extLst>
              </p:cNvPr>
              <p:cNvGrpSpPr/>
              <p:nvPr userDrawn="1"/>
            </p:nvGrpSpPr>
            <p:grpSpPr>
              <a:xfrm>
                <a:off x="-2485819" y="3399207"/>
                <a:ext cx="1222990" cy="563933"/>
                <a:chOff x="-2485819" y="3399207"/>
                <a:chExt cx="1222990" cy="563933"/>
              </a:xfrm>
            </p:grpSpPr>
            <p:sp>
              <p:nvSpPr>
                <p:cNvPr id="95" name="Rechthoek 94">
                  <a:extLst>
                    <a:ext uri="{FF2B5EF4-FFF2-40B4-BE49-F238E27FC236}">
                      <a16:creationId xmlns:a16="http://schemas.microsoft.com/office/drawing/2014/main" id="{7F96C668-63B0-B587-8B92-446F76448DF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AA76DE79-D475-0302-1E17-217E5B34D850}"/>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618A3BFD-4A60-4DA0-1F66-5C8C4516887D}"/>
                    </a:ext>
                  </a:extLst>
                </p:cNvPr>
                <p:cNvGrpSpPr/>
                <p:nvPr userDrawn="1"/>
              </p:nvGrpSpPr>
              <p:grpSpPr>
                <a:xfrm>
                  <a:off x="-2403869" y="3460544"/>
                  <a:ext cx="155951" cy="131922"/>
                  <a:chOff x="12968836" y="3354170"/>
                  <a:chExt cx="404806" cy="342433"/>
                </a:xfrm>
              </p:grpSpPr>
              <p:sp>
                <p:nvSpPr>
                  <p:cNvPr id="110" name="Rechthoek: afgeronde hoeken 109">
                    <a:extLst>
                      <a:ext uri="{FF2B5EF4-FFF2-40B4-BE49-F238E27FC236}">
                        <a16:creationId xmlns:a16="http://schemas.microsoft.com/office/drawing/2014/main" id="{C1FB1E7A-8769-A584-6A16-5237349FDD4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7CEA0C2A-CC04-C37D-AFC0-0963147A32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B53BD2F7-8167-7CEA-EBD2-0828826C307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7D8BE92F-0770-7A3E-9A72-E9401D956F0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699A7CF-1738-2691-C002-3090079A52D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0C40A183-1F22-28C2-8FD0-30B07CEA0D0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6169B355-79CF-C6E3-8345-C06D99D22C93}"/>
                    </a:ext>
                  </a:extLst>
                </p:cNvPr>
                <p:cNvGrpSpPr/>
                <p:nvPr userDrawn="1"/>
              </p:nvGrpSpPr>
              <p:grpSpPr>
                <a:xfrm>
                  <a:off x="-2423424" y="3690208"/>
                  <a:ext cx="166739" cy="218963"/>
                  <a:chOff x="12940828" y="3950597"/>
                  <a:chExt cx="432813" cy="568367"/>
                </a:xfrm>
              </p:grpSpPr>
              <p:grpSp>
                <p:nvGrpSpPr>
                  <p:cNvPr id="102" name="Groep 101">
                    <a:extLst>
                      <a:ext uri="{FF2B5EF4-FFF2-40B4-BE49-F238E27FC236}">
                        <a16:creationId xmlns:a16="http://schemas.microsoft.com/office/drawing/2014/main" id="{FFE3352F-E2DC-A7B2-5203-6E1C62040EFF}"/>
                      </a:ext>
                    </a:extLst>
                  </p:cNvPr>
                  <p:cNvGrpSpPr/>
                  <p:nvPr userDrawn="1"/>
                </p:nvGrpSpPr>
                <p:grpSpPr>
                  <a:xfrm>
                    <a:off x="13000382" y="4006891"/>
                    <a:ext cx="373259" cy="315747"/>
                    <a:chOff x="12968836" y="3354170"/>
                    <a:chExt cx="404806" cy="342433"/>
                  </a:xfrm>
                </p:grpSpPr>
                <p:sp>
                  <p:nvSpPr>
                    <p:cNvPr id="104" name="Rechthoek: afgeronde hoeken 103">
                      <a:extLst>
                        <a:ext uri="{FF2B5EF4-FFF2-40B4-BE49-F238E27FC236}">
                          <a16:creationId xmlns:a16="http://schemas.microsoft.com/office/drawing/2014/main" id="{5EBC7E9F-610F-34BB-0042-36541B1D6CC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50941857-FDE3-3FEA-E4F7-26101E99A75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6E40327B-418E-7478-35A6-3B1E53D4EBE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72B961A5-A670-B7E2-32DF-A42F8516552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A5FA9187-AD59-4F3E-3920-BEAA1C4B19F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A062560-8C4C-479C-797E-A464515F8D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03" name="Boog 102">
                    <a:extLst>
                      <a:ext uri="{FF2B5EF4-FFF2-40B4-BE49-F238E27FC236}">
                        <a16:creationId xmlns:a16="http://schemas.microsoft.com/office/drawing/2014/main" id="{86DA8B70-577E-2FD3-0F98-1394D7F14CA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99" name="Tekstvak 98">
                  <a:extLst>
                    <a:ext uri="{FF2B5EF4-FFF2-40B4-BE49-F238E27FC236}">
                      <a16:creationId xmlns:a16="http://schemas.microsoft.com/office/drawing/2014/main" id="{BE1BDCA7-68F3-7743-3F68-1C6A1689087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00" name="Tekstvak 99">
                  <a:extLst>
                    <a:ext uri="{FF2B5EF4-FFF2-40B4-BE49-F238E27FC236}">
                      <a16:creationId xmlns:a16="http://schemas.microsoft.com/office/drawing/2014/main" id="{3352A25F-B20E-9233-9775-FBCBBDE8FC3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01" name="Vrije vorm: vorm 100">
                  <a:extLst>
                    <a:ext uri="{FF2B5EF4-FFF2-40B4-BE49-F238E27FC236}">
                      <a16:creationId xmlns:a16="http://schemas.microsoft.com/office/drawing/2014/main" id="{43BD2A93-0A8F-2312-FD08-4844467DAB03}"/>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82270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1+#ppt_w/2"/>
                                          </p:val>
                                        </p:tav>
                                        <p:tav tm="100000">
                                          <p:val>
                                            <p:strVal val="#ppt_x"/>
                                          </p:val>
                                        </p:tav>
                                      </p:tavLst>
                                    </p:anim>
                                    <p:anim calcmode="lin" valueType="num">
                                      <p:cBhvr additive="base">
                                        <p:cTn id="8" dur="15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par>
                                <p:cTn id="12" presetID="17" presetClass="entr" presetSubtype="10" fill="hold" grpId="0" nodeType="withEffect">
                                  <p:stCondLst>
                                    <p:cond delay="1250"/>
                                  </p:stCondLst>
                                  <p:iterate type="lt">
                                    <p:tmPct val="20000"/>
                                  </p:iterate>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fltVal val="0"/>
                                          </p:val>
                                        </p:tav>
                                        <p:tav tm="100000">
                                          <p:val>
                                            <p:strVal val="#ppt_w"/>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225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750"/>
                                        <p:tgtEl>
                                          <p:spTgt spid="3">
                                            <p:txEl>
                                              <p:pRg st="0" end="0"/>
                                            </p:txEl>
                                          </p:spTgt>
                                        </p:tgtEl>
                                      </p:cBhvr>
                                    </p:animEffect>
                                  </p:childTnLst>
                                </p:cTn>
                              </p:par>
                              <p:par>
                                <p:cTn id="19" presetID="2" presetClass="entr" presetSubtype="2" decel="100000" fill="hold" grpId="0" nodeType="withEffect">
                                  <p:stCondLst>
                                    <p:cond delay="1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750" fill="hold"/>
                                        <p:tgtEl>
                                          <p:spTgt spid="24"/>
                                        </p:tgtEl>
                                        <p:attrNameLst>
                                          <p:attrName>ppt_x</p:attrName>
                                        </p:attrNameLst>
                                      </p:cBhvr>
                                      <p:tavLst>
                                        <p:tav tm="0">
                                          <p:val>
                                            <p:strVal val="1+#ppt_w/2"/>
                                          </p:val>
                                        </p:tav>
                                        <p:tav tm="100000">
                                          <p:val>
                                            <p:strVal val="#ppt_x"/>
                                          </p:val>
                                        </p:tav>
                                      </p:tavLst>
                                    </p:anim>
                                    <p:anim calcmode="lin" valueType="num">
                                      <p:cBhvr additive="base">
                                        <p:cTn id="2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tmplLst>
          <p:tmpl>
            <p:tnLst>
              <p:par>
                <p:cTn presetID="2" presetClass="entr" presetSubtype="2"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500" fill="hold"/>
                        <p:tgtEl>
                          <p:spTgt spid="27"/>
                        </p:tgtEl>
                        <p:attrNameLst>
                          <p:attrName>ppt_x</p:attrName>
                        </p:attrNameLst>
                      </p:cBhvr>
                      <p:tavLst>
                        <p:tav tm="0">
                          <p:val>
                            <p:strVal val="1+#ppt_w/2"/>
                          </p:val>
                        </p:tav>
                        <p:tav tm="100000">
                          <p:val>
                            <p:strVal val="#ppt_x"/>
                          </p:val>
                        </p:tav>
                      </p:tavLst>
                    </p:anim>
                    <p:anim calcmode="lin" valueType="num">
                      <p:cBhvr additive="base">
                        <p:cTn dur="1500" fill="hold"/>
                        <p:tgtEl>
                          <p:spTgt spid="27"/>
                        </p:tgtEl>
                        <p:attrNameLst>
                          <p:attrName>ppt_y</p:attrName>
                        </p:attrNameLst>
                      </p:cBhvr>
                      <p:tavLst>
                        <p:tav tm="0">
                          <p:val>
                            <p:strVal val="#ppt_y"/>
                          </p:val>
                        </p:tav>
                        <p:tav tm="100000">
                          <p:val>
                            <p:strVal val="#ppt_y"/>
                          </p:val>
                        </p:tav>
                      </p:tavLst>
                    </p:anim>
                  </p:childTnLst>
                </p:cTn>
              </p:par>
            </p:tnLst>
          </p:tmpl>
        </p:tmplLst>
      </p:bldP>
      <p:bldP spid="27" grpId="1" animBg="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000"/>
                        <p:tgtEl>
                          <p:spTgt spid="27"/>
                        </p:tgtEl>
                      </p:cBhvr>
                    </p:animEffect>
                  </p:childTnLst>
                </p:cTn>
              </p:par>
            </p:tnLst>
          </p:tmpl>
        </p:tmplLst>
      </p:bldP>
      <p:bldP spid="2" grpId="0"/>
      <p:bldP spid="3" grpId="0" build="p">
        <p:tmplLst>
          <p:tmpl lvl="1">
            <p:tnLst>
              <p:par>
                <p:cTn presetID="10" presetClass="entr" presetSubtype="0" fill="hold" nodeType="withEffect">
                  <p:stCondLst>
                    <p:cond delay="2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4" grpId="0" animBg="1">
        <p:tmplLst>
          <p:tmpl>
            <p:tnLst>
              <p:par>
                <p:cTn presetID="2" presetClass="entr" presetSubtype="2" decel="100000" fill="hold" nodeType="withEffect">
                  <p:stCondLst>
                    <p:cond delay="1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00E1A09-AD6D-25DA-C825-2B49F818184D}"/>
              </a:ext>
            </a:extLst>
          </p:cNvPr>
          <p:cNvSpPr/>
          <p:nvPr userDrawn="1"/>
        </p:nvSpPr>
        <p:spPr>
          <a:xfrm>
            <a:off x="9709484" y="1"/>
            <a:ext cx="2482515" cy="3429000"/>
          </a:xfrm>
          <a:prstGeom prst="rect">
            <a:avLst/>
          </a:prstGeom>
          <a:solidFill>
            <a:srgbClr val="0189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600">
                <a:solidFill>
                  <a:schemeClr val="bg1"/>
                </a:solidFill>
              </a:defRPr>
            </a:lvl1pPr>
          </a:lstStyle>
          <a:p>
            <a:r>
              <a:rPr lang="nl-NL" noProof="0" dirty="0"/>
              <a:t>Voeg hier een titel in</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32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868792" y="-491319"/>
            <a:ext cx="245441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AFSLUITING</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ijdelijke aanduiding voor tekst 22">
            <a:extLst>
              <a:ext uri="{FF2B5EF4-FFF2-40B4-BE49-F238E27FC236}">
                <a16:creationId xmlns:a16="http://schemas.microsoft.com/office/drawing/2014/main" id="{B99CBCB8-388C-B8D4-2CFB-2F54A172766D}"/>
              </a:ext>
            </a:extLst>
          </p:cNvPr>
          <p:cNvSpPr>
            <a:spLocks noGrp="1"/>
          </p:cNvSpPr>
          <p:nvPr>
            <p:ph type="body" sz="quarter" idx="33" hasCustomPrompt="1"/>
          </p:nvPr>
        </p:nvSpPr>
        <p:spPr>
          <a:xfrm>
            <a:off x="10748107" y="5691600"/>
            <a:ext cx="540000" cy="871200"/>
          </a:xfrm>
          <a:blipFill>
            <a:blip r:embed="rId3">
              <a:extLst>
                <a:ext uri="{96DAC541-7B7A-43D3-8B79-37D633B846F1}">
                  <asvg:svgBlip xmlns:asvg="http://schemas.microsoft.com/office/drawing/2016/SVG/main" r:embed="rId4"/>
                </a:ext>
              </a:extLst>
            </a:blip>
            <a:srcRect/>
            <a:stretch>
              <a:fillRect t="-2542" b="-2542"/>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21041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 grpId="0" animBg="1">
        <p:tmplLst>
          <p:tmpl>
            <p:tnLst>
              <p:par>
                <p:cTn presetID="10"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INSTRUCTIE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CA18EC4-804D-4808-8B65-E52021455D69}"/>
              </a:ext>
            </a:extLst>
          </p:cNvPr>
          <p:cNvSpPr/>
          <p:nvPr userDrawn="1"/>
        </p:nvSpPr>
        <p:spPr>
          <a:xfrm>
            <a:off x="0" y="0"/>
            <a:ext cx="12192000"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2" name="DARKGREY">
            <a:extLst>
              <a:ext uri="{FF2B5EF4-FFF2-40B4-BE49-F238E27FC236}">
                <a16:creationId xmlns:a16="http://schemas.microsoft.com/office/drawing/2014/main" id="{D3243535-34CE-4992-8CA7-03EA29485429}"/>
              </a:ext>
            </a:extLst>
          </p:cNvPr>
          <p:cNvSpPr/>
          <p:nvPr userDrawn="1"/>
        </p:nvSpPr>
        <p:spPr>
          <a:xfrm>
            <a:off x="0" y="1"/>
            <a:ext cx="5929395" cy="6866964"/>
          </a:xfrm>
          <a:custGeom>
            <a:avLst/>
            <a:gdLst>
              <a:gd name="connsiteX0" fmla="*/ 0 w 5929395"/>
              <a:gd name="connsiteY0" fmla="*/ 0 h 6866964"/>
              <a:gd name="connsiteX1" fmla="*/ 1174299 w 5929395"/>
              <a:gd name="connsiteY1" fmla="*/ 0 h 6866964"/>
              <a:gd name="connsiteX2" fmla="*/ 4022448 w 5929395"/>
              <a:gd name="connsiteY2" fmla="*/ 0 h 6866964"/>
              <a:gd name="connsiteX3" fmla="*/ 5196747 w 5929395"/>
              <a:gd name="connsiteY3" fmla="*/ 0 h 6866964"/>
              <a:gd name="connsiteX4" fmla="*/ 5271120 w 5929395"/>
              <a:gd name="connsiteY4" fmla="*/ 145212 h 6866964"/>
              <a:gd name="connsiteX5" fmla="*/ 5929395 w 5929395"/>
              <a:gd name="connsiteY5" fmla="*/ 3039309 h 6866964"/>
              <a:gd name="connsiteX6" fmla="*/ 4789327 w 5929395"/>
              <a:gd name="connsiteY6" fmla="*/ 6771635 h 6866964"/>
              <a:gd name="connsiteX7" fmla="*/ 4721537 w 5929395"/>
              <a:gd name="connsiteY7" fmla="*/ 6866964 h 6866964"/>
              <a:gd name="connsiteX8" fmla="*/ 3547238 w 5929395"/>
              <a:gd name="connsiteY8" fmla="*/ 6866964 h 6866964"/>
              <a:gd name="connsiteX9" fmla="*/ 1174299 w 5929395"/>
              <a:gd name="connsiteY9" fmla="*/ 6866964 h 6866964"/>
              <a:gd name="connsiteX10" fmla="*/ 0 w 5929395"/>
              <a:gd name="connsiteY10" fmla="*/ 6866964 h 68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9395" h="6866964">
                <a:moveTo>
                  <a:pt x="0" y="0"/>
                </a:moveTo>
                <a:lnTo>
                  <a:pt x="1174299" y="0"/>
                </a:lnTo>
                <a:lnTo>
                  <a:pt x="4022448" y="0"/>
                </a:lnTo>
                <a:lnTo>
                  <a:pt x="5196747" y="0"/>
                </a:lnTo>
                <a:lnTo>
                  <a:pt x="5271120" y="145212"/>
                </a:lnTo>
                <a:cubicBezTo>
                  <a:pt x="5692983" y="1020720"/>
                  <a:pt x="5929395" y="2002406"/>
                  <a:pt x="5929395" y="3039309"/>
                </a:cubicBezTo>
                <a:cubicBezTo>
                  <a:pt x="5929395" y="4421847"/>
                  <a:pt x="5509107" y="5706221"/>
                  <a:pt x="4789327" y="6771635"/>
                </a:cubicBezTo>
                <a:lnTo>
                  <a:pt x="4721537" y="6866964"/>
                </a:lnTo>
                <a:lnTo>
                  <a:pt x="3547238" y="6866964"/>
                </a:lnTo>
                <a:lnTo>
                  <a:pt x="1174299" y="6866964"/>
                </a:lnTo>
                <a:lnTo>
                  <a:pt x="0" y="6866964"/>
                </a:lnTo>
                <a:close/>
              </a:path>
            </a:pathLst>
          </a:cu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chemeClr val="lt1"/>
              </a:solidFill>
              <a:latin typeface="Segoe UI" panose="020B0502040204020203" pitchFamily="34" charset="0"/>
              <a:cs typeface="Segoe UI" panose="020B0502040204020203" pitchFamily="34" charset="0"/>
            </a:endParaRPr>
          </a:p>
        </p:txBody>
      </p:sp>
      <p:sp>
        <p:nvSpPr>
          <p:cNvPr id="632" name="Titel 1">
            <a:extLst>
              <a:ext uri="{FF2B5EF4-FFF2-40B4-BE49-F238E27FC236}">
                <a16:creationId xmlns:a16="http://schemas.microsoft.com/office/drawing/2014/main" id="{D4CD8423-CE25-4486-B727-75B9DC6C1653}"/>
              </a:ext>
            </a:extLst>
          </p:cNvPr>
          <p:cNvSpPr txBox="1">
            <a:spLocks/>
          </p:cNvSpPr>
          <p:nvPr userDrawn="1"/>
        </p:nvSpPr>
        <p:spPr>
          <a:xfrm>
            <a:off x="1221298" y="1214470"/>
            <a:ext cx="5624670" cy="65795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Video</a:t>
            </a:r>
            <a:b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nl-NL" sz="3000" b="0"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Instructies</a:t>
            </a:r>
          </a:p>
        </p:txBody>
      </p:sp>
      <p:grpSp>
        <p:nvGrpSpPr>
          <p:cNvPr id="633" name="P">
            <a:extLst>
              <a:ext uri="{FF2B5EF4-FFF2-40B4-BE49-F238E27FC236}">
                <a16:creationId xmlns:a16="http://schemas.microsoft.com/office/drawing/2014/main" id="{11A8826A-2199-4656-B538-A6A242F6B3E0}"/>
              </a:ext>
            </a:extLst>
          </p:cNvPr>
          <p:cNvGrpSpPr/>
          <p:nvPr userDrawn="1"/>
        </p:nvGrpSpPr>
        <p:grpSpPr>
          <a:xfrm>
            <a:off x="970649" y="720000"/>
            <a:ext cx="360000" cy="360000"/>
            <a:chOff x="2399038" y="2408969"/>
            <a:chExt cx="2162441" cy="2140423"/>
          </a:xfrm>
          <a:solidFill>
            <a:srgbClr val="1FF524"/>
          </a:solidFill>
        </p:grpSpPr>
        <p:sp>
          <p:nvSpPr>
            <p:cNvPr id="634" name="Rechthoekige driehoek 633">
              <a:extLst>
                <a:ext uri="{FF2B5EF4-FFF2-40B4-BE49-F238E27FC236}">
                  <a16:creationId xmlns:a16="http://schemas.microsoft.com/office/drawing/2014/main" id="{21F376FD-EE25-4C84-A7D5-8BDDC9CA2793}"/>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5" name="Rechthoek 634">
              <a:extLst>
                <a:ext uri="{FF2B5EF4-FFF2-40B4-BE49-F238E27FC236}">
                  <a16:creationId xmlns:a16="http://schemas.microsoft.com/office/drawing/2014/main" id="{EF19989B-661F-4E85-941B-A3376877AE85}"/>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6" name="Ovaal 635">
              <a:extLst>
                <a:ext uri="{FF2B5EF4-FFF2-40B4-BE49-F238E27FC236}">
                  <a16:creationId xmlns:a16="http://schemas.microsoft.com/office/drawing/2014/main" id="{4384074F-4768-403C-ADBC-7DBE74BCE80C}"/>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Stap1">
            <a:extLst>
              <a:ext uri="{FF2B5EF4-FFF2-40B4-BE49-F238E27FC236}">
                <a16:creationId xmlns:a16="http://schemas.microsoft.com/office/drawing/2014/main" id="{9C6149D9-997D-4314-A6EC-03840C4797E9}"/>
              </a:ext>
            </a:extLst>
          </p:cNvPr>
          <p:cNvGrpSpPr/>
          <p:nvPr userDrawn="1"/>
        </p:nvGrpSpPr>
        <p:grpSpPr>
          <a:xfrm>
            <a:off x="1300305" y="2234539"/>
            <a:ext cx="2203948" cy="1470759"/>
            <a:chOff x="780279" y="2978657"/>
            <a:chExt cx="2203948" cy="1470759"/>
          </a:xfrm>
        </p:grpSpPr>
        <p:sp>
          <p:nvSpPr>
            <p:cNvPr id="742" name="Ovaal 741">
              <a:extLst>
                <a:ext uri="{FF2B5EF4-FFF2-40B4-BE49-F238E27FC236}">
                  <a16:creationId xmlns:a16="http://schemas.microsoft.com/office/drawing/2014/main" id="{8E329F93-40A5-485F-8021-52001181DD33}"/>
                </a:ext>
              </a:extLst>
            </p:cNvPr>
            <p:cNvSpPr/>
            <p:nvPr userDrawn="1"/>
          </p:nvSpPr>
          <p:spPr>
            <a:xfrm>
              <a:off x="1406479" y="2978657"/>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05" name="Groep 704">
              <a:extLst>
                <a:ext uri="{FF2B5EF4-FFF2-40B4-BE49-F238E27FC236}">
                  <a16:creationId xmlns:a16="http://schemas.microsoft.com/office/drawing/2014/main" id="{018778BD-7DD7-4910-9C67-09774513E9FE}"/>
                </a:ext>
              </a:extLst>
            </p:cNvPr>
            <p:cNvGrpSpPr/>
            <p:nvPr/>
          </p:nvGrpSpPr>
          <p:grpSpPr>
            <a:xfrm>
              <a:off x="1661474" y="3233652"/>
              <a:ext cx="471972" cy="471972"/>
              <a:chOff x="10421082" y="2181032"/>
              <a:chExt cx="571312" cy="571312"/>
            </a:xfrm>
          </p:grpSpPr>
          <p:sp>
            <p:nvSpPr>
              <p:cNvPr id="711" name="Rechthoek: afgeronde hoeken 710">
                <a:extLst>
                  <a:ext uri="{FF2B5EF4-FFF2-40B4-BE49-F238E27FC236}">
                    <a16:creationId xmlns:a16="http://schemas.microsoft.com/office/drawing/2014/main" id="{AF738125-1EDA-40AE-A8B9-EC5B2E4AC42D}"/>
                  </a:ext>
                </a:extLst>
              </p:cNvPr>
              <p:cNvSpPr/>
              <p:nvPr/>
            </p:nvSpPr>
            <p:spPr>
              <a:xfrm>
                <a:off x="10421082" y="2181032"/>
                <a:ext cx="571312" cy="571312"/>
              </a:xfrm>
              <a:prstGeom prst="roundRect">
                <a:avLst>
                  <a:gd name="adj" fmla="val 11982"/>
                </a:avLst>
              </a:prstGeom>
              <a:solidFill>
                <a:srgbClr val="FFFFFF"/>
              </a:solidFill>
              <a:ln w="1905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12" name="Groep 711">
                <a:extLst>
                  <a:ext uri="{FF2B5EF4-FFF2-40B4-BE49-F238E27FC236}">
                    <a16:creationId xmlns:a16="http://schemas.microsoft.com/office/drawing/2014/main" id="{4613BBC8-F6F7-493E-8CBE-A46F5AC09EB5}"/>
                  </a:ext>
                </a:extLst>
              </p:cNvPr>
              <p:cNvGrpSpPr/>
              <p:nvPr/>
            </p:nvGrpSpPr>
            <p:grpSpPr>
              <a:xfrm>
                <a:off x="10528019" y="2301747"/>
                <a:ext cx="357438" cy="329883"/>
                <a:chOff x="9358062" y="821056"/>
                <a:chExt cx="357438" cy="329883"/>
              </a:xfrm>
              <a:solidFill>
                <a:srgbClr val="211F26"/>
              </a:solidFill>
            </p:grpSpPr>
            <p:sp>
              <p:nvSpPr>
                <p:cNvPr id="713" name="Rechthoek 712">
                  <a:extLst>
                    <a:ext uri="{FF2B5EF4-FFF2-40B4-BE49-F238E27FC236}">
                      <a16:creationId xmlns:a16="http://schemas.microsoft.com/office/drawing/2014/main" id="{FBADBFD8-8089-438A-9E94-D7110F5A4854}"/>
                    </a:ext>
                  </a:extLst>
                </p:cNvPr>
                <p:cNvSpPr/>
                <p:nvPr/>
              </p:nvSpPr>
              <p:spPr>
                <a:xfrm>
                  <a:off x="9358062" y="821056"/>
                  <a:ext cx="357438" cy="45719"/>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4" name="Rechthoek 713">
                  <a:extLst>
                    <a:ext uri="{FF2B5EF4-FFF2-40B4-BE49-F238E27FC236}">
                      <a16:creationId xmlns:a16="http://schemas.microsoft.com/office/drawing/2014/main" id="{762F7426-044B-41A5-84C6-428FECA55C01}"/>
                    </a:ext>
                  </a:extLst>
                </p:cNvPr>
                <p:cNvSpPr/>
                <p:nvPr/>
              </p:nvSpPr>
              <p:spPr>
                <a:xfrm>
                  <a:off x="9453407" y="896460"/>
                  <a:ext cx="166748"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5" name="Rechthoek 714">
                  <a:extLst>
                    <a:ext uri="{FF2B5EF4-FFF2-40B4-BE49-F238E27FC236}">
                      <a16:creationId xmlns:a16="http://schemas.microsoft.com/office/drawing/2014/main" id="{F0F403DC-A4F9-4F39-BC4B-69CE135019A7}"/>
                    </a:ext>
                  </a:extLst>
                </p:cNvPr>
                <p:cNvSpPr/>
                <p:nvPr/>
              </p:nvSpPr>
              <p:spPr>
                <a:xfrm>
                  <a:off x="9474141" y="1113154"/>
                  <a:ext cx="125280"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6" name="Rechthoek 715">
                  <a:extLst>
                    <a:ext uri="{FF2B5EF4-FFF2-40B4-BE49-F238E27FC236}">
                      <a16:creationId xmlns:a16="http://schemas.microsoft.com/office/drawing/2014/main" id="{BC0F0DFA-B055-4E9C-BD20-CB95631D2AEA}"/>
                    </a:ext>
                  </a:extLst>
                </p:cNvPr>
                <p:cNvSpPr/>
                <p:nvPr/>
              </p:nvSpPr>
              <p:spPr>
                <a:xfrm rot="16200000">
                  <a:off x="9489719" y="1048860"/>
                  <a:ext cx="94125"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7" name="Rechthoek 716">
                  <a:extLst>
                    <a:ext uri="{FF2B5EF4-FFF2-40B4-BE49-F238E27FC236}">
                      <a16:creationId xmlns:a16="http://schemas.microsoft.com/office/drawing/2014/main" id="{3E3EC99D-3A43-4424-AA09-7FF1547DAE5D}"/>
                    </a:ext>
                  </a:extLst>
                </p:cNvPr>
                <p:cNvSpPr/>
                <p:nvPr/>
              </p:nvSpPr>
              <p:spPr>
                <a:xfrm>
                  <a:off x="9389079" y="1009965"/>
                  <a:ext cx="295404"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8" name="Rechthoek 717">
                  <a:extLst>
                    <a:ext uri="{FF2B5EF4-FFF2-40B4-BE49-F238E27FC236}">
                      <a16:creationId xmlns:a16="http://schemas.microsoft.com/office/drawing/2014/main" id="{17EBF3AF-9FE9-4729-A1B3-AEC6395C1539}"/>
                    </a:ext>
                  </a:extLst>
                </p:cNvPr>
                <p:cNvSpPr/>
                <p:nvPr/>
              </p:nvSpPr>
              <p:spPr>
                <a:xfrm rot="16200000">
                  <a:off x="9297001"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sp>
              <p:nvSpPr>
                <p:cNvPr id="719" name="Rechthoek 718">
                  <a:extLst>
                    <a:ext uri="{FF2B5EF4-FFF2-40B4-BE49-F238E27FC236}">
                      <a16:creationId xmlns:a16="http://schemas.microsoft.com/office/drawing/2014/main" id="{2BA24BD0-E57C-4182-A2A7-A9AA0A4B9960}"/>
                    </a:ext>
                  </a:extLst>
                </p:cNvPr>
                <p:cNvSpPr/>
                <p:nvPr/>
              </p:nvSpPr>
              <p:spPr>
                <a:xfrm rot="16200000">
                  <a:off x="9554620"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solidFill>
                      <a:srgbClr val="FFFFFF"/>
                    </a:solidFill>
                    <a:latin typeface="Segoe UI" panose="020B0502040204020203" pitchFamily="34" charset="0"/>
                    <a:cs typeface="Segoe UI" panose="020B0502040204020203" pitchFamily="34" charset="0"/>
                  </a:endParaRPr>
                </a:p>
              </p:txBody>
            </p:sp>
          </p:grpSp>
        </p:grpSp>
        <p:sp>
          <p:nvSpPr>
            <p:cNvPr id="740" name="H2">
              <a:hlinkClick r:id="" action="ppaction://noaction"/>
              <a:extLst>
                <a:ext uri="{FF2B5EF4-FFF2-40B4-BE49-F238E27FC236}">
                  <a16:creationId xmlns:a16="http://schemas.microsoft.com/office/drawing/2014/main" id="{1CBC3C9F-BADA-45A4-830B-C1428D2176AC}"/>
                </a:ext>
              </a:extLst>
            </p:cNvPr>
            <p:cNvSpPr txBox="1"/>
            <p:nvPr userDrawn="1"/>
          </p:nvSpPr>
          <p:spPr>
            <a:xfrm>
              <a:off x="780279" y="4035306"/>
              <a:ext cx="2203948" cy="414110"/>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Segoe UI" panose="020B0502040204020203" pitchFamily="34" charset="0"/>
                  <a:cs typeface="Segoe UI" panose="020B0502040204020203" pitchFamily="34" charset="0"/>
                </a:rPr>
                <a:t>Open deze dia in</a:t>
              </a:r>
              <a:br>
                <a:rPr lang="nl-NL" sz="1200" kern="1200" noProof="0" dirty="0">
                  <a:solidFill>
                    <a:srgbClr val="FFFFFF"/>
                  </a:solidFill>
                  <a:latin typeface="Segoe UI" panose="020B0502040204020203" pitchFamily="34" charset="0"/>
                  <a:cs typeface="Segoe UI" panose="020B0502040204020203" pitchFamily="34" charset="0"/>
                </a:rPr>
              </a:br>
              <a:r>
                <a:rPr lang="nl-NL" sz="1200" kern="1200" noProof="0" dirty="0">
                  <a:solidFill>
                    <a:srgbClr val="FFFFFF"/>
                  </a:solidFill>
                  <a:latin typeface="Segoe UI" panose="020B0502040204020203" pitchFamily="34" charset="0"/>
                  <a:cs typeface="Segoe UI" panose="020B0502040204020203" pitchFamily="34" charset="0"/>
                </a:rPr>
                <a:t>de diavoorstelling (Shift+F5)</a:t>
              </a:r>
            </a:p>
            <a:p>
              <a:pPr algn="ctr" defTabSz="1217512">
                <a:spcBef>
                  <a:spcPts val="600"/>
                </a:spcBef>
                <a:spcAft>
                  <a:spcPts val="600"/>
                </a:spcAft>
              </a:pPr>
              <a:endParaRPr lang="nl-NL" sz="1200" kern="1200" noProof="0" dirty="0">
                <a:solidFill>
                  <a:srgbClr val="FFFFFF"/>
                </a:solidFill>
                <a:latin typeface="Segoe UI" panose="020B0502040204020203" pitchFamily="34" charset="0"/>
                <a:cs typeface="Segoe UI" panose="020B0502040204020203" pitchFamily="34" charset="0"/>
              </a:endParaRPr>
            </a:p>
          </p:txBody>
        </p:sp>
      </p:grpSp>
      <p:grpSp>
        <p:nvGrpSpPr>
          <p:cNvPr id="6" name="Stap2">
            <a:extLst>
              <a:ext uri="{FF2B5EF4-FFF2-40B4-BE49-F238E27FC236}">
                <a16:creationId xmlns:a16="http://schemas.microsoft.com/office/drawing/2014/main" id="{9D2AC736-04D8-44CB-8FB9-D9FFC2342A17}"/>
              </a:ext>
            </a:extLst>
          </p:cNvPr>
          <p:cNvGrpSpPr/>
          <p:nvPr userDrawn="1"/>
        </p:nvGrpSpPr>
        <p:grpSpPr>
          <a:xfrm>
            <a:off x="1300305" y="4523853"/>
            <a:ext cx="2203948" cy="1500295"/>
            <a:chOff x="780279" y="4901205"/>
            <a:chExt cx="2203948" cy="1500295"/>
          </a:xfrm>
        </p:grpSpPr>
        <p:sp>
          <p:nvSpPr>
            <p:cNvPr id="743" name="Ovaal 742">
              <a:extLst>
                <a:ext uri="{FF2B5EF4-FFF2-40B4-BE49-F238E27FC236}">
                  <a16:creationId xmlns:a16="http://schemas.microsoft.com/office/drawing/2014/main" id="{9EC0D500-AF1F-45A8-B358-01D4CC3288D2}"/>
                </a:ext>
              </a:extLst>
            </p:cNvPr>
            <p:cNvSpPr/>
            <p:nvPr userDrawn="1"/>
          </p:nvSpPr>
          <p:spPr>
            <a:xfrm>
              <a:off x="1406479" y="4901205"/>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dirty="0">
                <a:solidFill>
                  <a:srgbClr val="FFFFFF"/>
                </a:solidFill>
                <a:latin typeface="Segoe UI" panose="020B0502040204020203" pitchFamily="34" charset="0"/>
                <a:cs typeface="Segoe UI" panose="020B0502040204020203" pitchFamily="34" charset="0"/>
              </a:endParaRPr>
            </a:p>
          </p:txBody>
        </p:sp>
        <p:grpSp>
          <p:nvGrpSpPr>
            <p:cNvPr id="706" name="Groep 705">
              <a:extLst>
                <a:ext uri="{FF2B5EF4-FFF2-40B4-BE49-F238E27FC236}">
                  <a16:creationId xmlns:a16="http://schemas.microsoft.com/office/drawing/2014/main" id="{B0734689-0ABD-4B4D-B9AB-002F798F6DA4}"/>
                </a:ext>
              </a:extLst>
            </p:cNvPr>
            <p:cNvGrpSpPr/>
            <p:nvPr/>
          </p:nvGrpSpPr>
          <p:grpSpPr>
            <a:xfrm flipH="1">
              <a:off x="1661474" y="5156200"/>
              <a:ext cx="471972" cy="471972"/>
              <a:chOff x="4745736" y="3105431"/>
              <a:chExt cx="576000" cy="576000"/>
            </a:xfrm>
          </p:grpSpPr>
          <p:sp>
            <p:nvSpPr>
              <p:cNvPr id="707" name="Rechthoek: met één afgeronde hoek 706">
                <a:extLst>
                  <a:ext uri="{FF2B5EF4-FFF2-40B4-BE49-F238E27FC236}">
                    <a16:creationId xmlns:a16="http://schemas.microsoft.com/office/drawing/2014/main" id="{91126927-05EF-4C73-B5AF-F1F87228A574}"/>
                  </a:ext>
                </a:extLst>
              </p:cNvPr>
              <p:cNvSpPr/>
              <p:nvPr/>
            </p:nvSpPr>
            <p:spPr>
              <a:xfrm>
                <a:off x="4745736" y="3105431"/>
                <a:ext cx="576000" cy="576000"/>
              </a:xfrm>
              <a:prstGeom prst="round1Rect">
                <a:avLst>
                  <a:gd name="adj" fmla="val 50000"/>
                </a:avLst>
              </a:prstGeom>
              <a:solidFill>
                <a:srgbClr val="FFFFFF"/>
              </a:solidFill>
              <a:ln w="2540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08" name="Rechthoek: met één afgeronde hoek 707">
                <a:extLst>
                  <a:ext uri="{FF2B5EF4-FFF2-40B4-BE49-F238E27FC236}">
                    <a16:creationId xmlns:a16="http://schemas.microsoft.com/office/drawing/2014/main" id="{4EFE0851-7913-4E2B-A06C-29B79A89448D}"/>
                  </a:ext>
                </a:extLst>
              </p:cNvPr>
              <p:cNvSpPr/>
              <p:nvPr/>
            </p:nvSpPr>
            <p:spPr>
              <a:xfrm>
                <a:off x="4855207" y="3173558"/>
                <a:ext cx="389259" cy="499485"/>
              </a:xfrm>
              <a:prstGeom prst="round1Rect">
                <a:avLst>
                  <a:gd name="adj" fmla="val 50000"/>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09" name="Rechthoek 708">
                <a:extLst>
                  <a:ext uri="{FF2B5EF4-FFF2-40B4-BE49-F238E27FC236}">
                    <a16:creationId xmlns:a16="http://schemas.microsoft.com/office/drawing/2014/main" id="{E360C085-3FC9-4926-A2CA-BE55908974A9}"/>
                  </a:ext>
                </a:extLst>
              </p:cNvPr>
              <p:cNvSpPr/>
              <p:nvPr/>
            </p:nvSpPr>
            <p:spPr>
              <a:xfrm>
                <a:off x="4757648" y="3173557"/>
                <a:ext cx="97558" cy="507873"/>
              </a:xfrm>
              <a:prstGeom prst="rect">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sp>
            <p:nvSpPr>
              <p:cNvPr id="710" name="Rechthoek: afgeronde bovenhoeken 709">
                <a:extLst>
                  <a:ext uri="{FF2B5EF4-FFF2-40B4-BE49-F238E27FC236}">
                    <a16:creationId xmlns:a16="http://schemas.microsoft.com/office/drawing/2014/main" id="{08979C7B-FBFC-42BB-A38D-88150CA598D3}"/>
                  </a:ext>
                </a:extLst>
              </p:cNvPr>
              <p:cNvSpPr/>
              <p:nvPr/>
            </p:nvSpPr>
            <p:spPr>
              <a:xfrm>
                <a:off x="4805275" y="3386547"/>
                <a:ext cx="97558" cy="286495"/>
              </a:xfrm>
              <a:prstGeom prst="round2SameRect">
                <a:avLst>
                  <a:gd name="adj1" fmla="val 50000"/>
                  <a:gd name="adj2" fmla="val 0"/>
                </a:avLst>
              </a:prstGeom>
              <a:solidFill>
                <a:schemeClr val="bg1"/>
              </a:solid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nl-NL" sz="3000" noProof="0" dirty="0">
                  <a:solidFill>
                    <a:srgbClr val="FFFFFF"/>
                  </a:solidFill>
                  <a:latin typeface="Segoe UI" panose="020B0502040204020203" pitchFamily="34" charset="0"/>
                  <a:cs typeface="Segoe UI" panose="020B0502040204020203" pitchFamily="34" charset="0"/>
                </a:endParaRPr>
              </a:p>
            </p:txBody>
          </p:sp>
        </p:grpSp>
        <p:sp>
          <p:nvSpPr>
            <p:cNvPr id="741" name="H2">
              <a:hlinkClick r:id="" action="ppaction://noaction"/>
              <a:extLst>
                <a:ext uri="{FF2B5EF4-FFF2-40B4-BE49-F238E27FC236}">
                  <a16:creationId xmlns:a16="http://schemas.microsoft.com/office/drawing/2014/main" id="{C4071533-6540-43F8-8C4B-D55F649FF680}"/>
                </a:ext>
              </a:extLst>
            </p:cNvPr>
            <p:cNvSpPr txBox="1"/>
            <p:nvPr userDrawn="1"/>
          </p:nvSpPr>
          <p:spPr>
            <a:xfrm>
              <a:off x="780279" y="5934519"/>
              <a:ext cx="2203948" cy="466981"/>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Segoe UI" panose="020B0502040204020203" pitchFamily="34" charset="0"/>
                  <a:cs typeface="Segoe UI" panose="020B0502040204020203" pitchFamily="34" charset="0"/>
                </a:rPr>
                <a:t>Klik met je muis op</a:t>
              </a:r>
              <a:br>
                <a:rPr lang="nl-NL" sz="1200" kern="1200" noProof="0" dirty="0">
                  <a:solidFill>
                    <a:srgbClr val="FFFFFF"/>
                  </a:solidFill>
                  <a:latin typeface="Segoe UI" panose="020B0502040204020203" pitchFamily="34" charset="0"/>
                  <a:cs typeface="Segoe UI" panose="020B0502040204020203" pitchFamily="34" charset="0"/>
                </a:rPr>
              </a:br>
              <a:r>
                <a:rPr lang="nl-NL" sz="1200" kern="1200" noProof="0" dirty="0">
                  <a:solidFill>
                    <a:srgbClr val="FFFFFF"/>
                  </a:solidFill>
                  <a:latin typeface="Segoe UI" panose="020B0502040204020203" pitchFamily="34" charset="0"/>
                  <a:cs typeface="Segoe UI" panose="020B0502040204020203" pitchFamily="34" charset="0"/>
                </a:rPr>
                <a:t>één van de knoppen hiernaast</a:t>
              </a:r>
              <a:endParaRPr lang="nl-NL" sz="1000" kern="1200" noProof="0" dirty="0">
                <a:solidFill>
                  <a:srgbClr val="FFFFFF"/>
                </a:solidFill>
                <a:latin typeface="Segoe UI" panose="020B0502040204020203" pitchFamily="34" charset="0"/>
                <a:cs typeface="Segoe UI" panose="020B0502040204020203" pitchFamily="34" charset="0"/>
              </a:endParaRPr>
            </a:p>
          </p:txBody>
        </p:sp>
      </p:grpSp>
      <p:sp>
        <p:nvSpPr>
          <p:cNvPr id="2" name="Rechthoek 1">
            <a:extLst>
              <a:ext uri="{FF2B5EF4-FFF2-40B4-BE49-F238E27FC236}">
                <a16:creationId xmlns:a16="http://schemas.microsoft.com/office/drawing/2014/main" id="{6E92D6BB-5439-476C-B352-4B776D95B936}"/>
              </a:ext>
            </a:extLst>
          </p:cNvPr>
          <p:cNvSpPr/>
          <p:nvPr userDrawn="1"/>
        </p:nvSpPr>
        <p:spPr>
          <a:xfrm>
            <a:off x="4311248"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0" name="Rechthoek 719">
            <a:extLst>
              <a:ext uri="{FF2B5EF4-FFF2-40B4-BE49-F238E27FC236}">
                <a16:creationId xmlns:a16="http://schemas.microsoft.com/office/drawing/2014/main" id="{BAFEBEFA-DFA6-428D-BC95-FE7F1EF515D6}"/>
              </a:ext>
            </a:extLst>
          </p:cNvPr>
          <p:cNvSpPr/>
          <p:nvPr userDrawn="1"/>
        </p:nvSpPr>
        <p:spPr>
          <a:xfrm>
            <a:off x="6811785"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1" name="Rechthoek 720">
            <a:extLst>
              <a:ext uri="{FF2B5EF4-FFF2-40B4-BE49-F238E27FC236}">
                <a16:creationId xmlns:a16="http://schemas.microsoft.com/office/drawing/2014/main" id="{2BD63E8F-81BA-4E96-8DC4-BF0CE43DC64D}"/>
              </a:ext>
            </a:extLst>
          </p:cNvPr>
          <p:cNvSpPr/>
          <p:nvPr userDrawn="1"/>
        </p:nvSpPr>
        <p:spPr>
          <a:xfrm>
            <a:off x="9312322"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2" name="Rechthoek 721">
            <a:extLst>
              <a:ext uri="{FF2B5EF4-FFF2-40B4-BE49-F238E27FC236}">
                <a16:creationId xmlns:a16="http://schemas.microsoft.com/office/drawing/2014/main" id="{EB68EACB-FA43-49D9-955E-DB3102023D2E}"/>
              </a:ext>
            </a:extLst>
          </p:cNvPr>
          <p:cNvSpPr/>
          <p:nvPr userDrawn="1"/>
        </p:nvSpPr>
        <p:spPr>
          <a:xfrm>
            <a:off x="4311248"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3" name="Rechthoek 722">
            <a:extLst>
              <a:ext uri="{FF2B5EF4-FFF2-40B4-BE49-F238E27FC236}">
                <a16:creationId xmlns:a16="http://schemas.microsoft.com/office/drawing/2014/main" id="{28C7271F-DBBC-408D-8512-8F51472B543B}"/>
              </a:ext>
            </a:extLst>
          </p:cNvPr>
          <p:cNvSpPr/>
          <p:nvPr userDrawn="1"/>
        </p:nvSpPr>
        <p:spPr>
          <a:xfrm>
            <a:off x="6811785"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4" name="Rechthoek 723">
            <a:extLst>
              <a:ext uri="{FF2B5EF4-FFF2-40B4-BE49-F238E27FC236}">
                <a16:creationId xmlns:a16="http://schemas.microsoft.com/office/drawing/2014/main" id="{FAA4D325-051E-41A2-92B8-C5D4117B6FEF}"/>
              </a:ext>
            </a:extLst>
          </p:cNvPr>
          <p:cNvSpPr/>
          <p:nvPr userDrawn="1"/>
        </p:nvSpPr>
        <p:spPr>
          <a:xfrm>
            <a:off x="9312322"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40" name="Ovaal 639">
            <a:extLst>
              <a:ext uri="{FF2B5EF4-FFF2-40B4-BE49-F238E27FC236}">
                <a16:creationId xmlns:a16="http://schemas.microsoft.com/office/drawing/2014/main" id="{A5DFE96D-0887-4192-8310-2420FF61A237}"/>
              </a:ext>
            </a:extLst>
          </p:cNvPr>
          <p:cNvSpPr/>
          <p:nvPr/>
        </p:nvSpPr>
        <p:spPr>
          <a:xfrm>
            <a:off x="10009474" y="2206770"/>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6" name="H2">
            <a:hlinkClick r:id="rId2"/>
            <a:extLst>
              <a:ext uri="{FF2B5EF4-FFF2-40B4-BE49-F238E27FC236}">
                <a16:creationId xmlns:a16="http://schemas.microsoft.com/office/drawing/2014/main" id="{2E92A497-4A7B-422F-9556-B1B6B2D51122}"/>
              </a:ext>
            </a:extLst>
          </p:cNvPr>
          <p:cNvSpPr txBox="1"/>
          <p:nvPr/>
        </p:nvSpPr>
        <p:spPr>
          <a:xfrm>
            <a:off x="9570189" y="3263418"/>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grafieken</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47" name="Grafiek icoon">
            <a:extLst>
              <a:ext uri="{FF2B5EF4-FFF2-40B4-BE49-F238E27FC236}">
                <a16:creationId xmlns:a16="http://schemas.microsoft.com/office/drawing/2014/main" id="{0529DC1F-9BD8-4D79-87CC-274D7E3572C8}"/>
              </a:ext>
            </a:extLst>
          </p:cNvPr>
          <p:cNvGrpSpPr/>
          <p:nvPr/>
        </p:nvGrpSpPr>
        <p:grpSpPr>
          <a:xfrm>
            <a:off x="10331074" y="2513710"/>
            <a:ext cx="338763" cy="368083"/>
            <a:chOff x="12468049" y="1754144"/>
            <a:chExt cx="339072" cy="369091"/>
          </a:xfrm>
          <a:solidFill>
            <a:schemeClr val="bg1"/>
          </a:solidFill>
        </p:grpSpPr>
        <p:sp>
          <p:nvSpPr>
            <p:cNvPr id="692" name="Rechthoek 691">
              <a:extLst>
                <a:ext uri="{FF2B5EF4-FFF2-40B4-BE49-F238E27FC236}">
                  <a16:creationId xmlns:a16="http://schemas.microsoft.com/office/drawing/2014/main" id="{B65CCFD7-E701-491E-83C9-06FF7A017A70}"/>
                </a:ext>
              </a:extLst>
            </p:cNvPr>
            <p:cNvSpPr/>
            <p:nvPr/>
          </p:nvSpPr>
          <p:spPr>
            <a:xfrm>
              <a:off x="12468049" y="1869625"/>
              <a:ext cx="92751" cy="2536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93" name="Rechthoek 692">
              <a:extLst>
                <a:ext uri="{FF2B5EF4-FFF2-40B4-BE49-F238E27FC236}">
                  <a16:creationId xmlns:a16="http://schemas.microsoft.com/office/drawing/2014/main" id="{F6393829-C1D2-4EFD-B5C2-7900902CC729}"/>
                </a:ext>
              </a:extLst>
            </p:cNvPr>
            <p:cNvSpPr/>
            <p:nvPr/>
          </p:nvSpPr>
          <p:spPr>
            <a:xfrm>
              <a:off x="12590223" y="1754144"/>
              <a:ext cx="92751" cy="36909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94" name="Rechthoek 693">
              <a:extLst>
                <a:ext uri="{FF2B5EF4-FFF2-40B4-BE49-F238E27FC236}">
                  <a16:creationId xmlns:a16="http://schemas.microsoft.com/office/drawing/2014/main" id="{F9DE322C-6580-4583-A4AC-648C1795E378}"/>
                </a:ext>
              </a:extLst>
            </p:cNvPr>
            <p:cNvSpPr/>
            <p:nvPr/>
          </p:nvSpPr>
          <p:spPr>
            <a:xfrm>
              <a:off x="12714370" y="1836322"/>
              <a:ext cx="92751" cy="286913"/>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41" name="Ovaal 640">
            <a:extLst>
              <a:ext uri="{FF2B5EF4-FFF2-40B4-BE49-F238E27FC236}">
                <a16:creationId xmlns:a16="http://schemas.microsoft.com/office/drawing/2014/main" id="{1C1B094D-E739-489E-98EB-DD4B57A89A32}"/>
              </a:ext>
            </a:extLst>
          </p:cNvPr>
          <p:cNvSpPr/>
          <p:nvPr/>
        </p:nvSpPr>
        <p:spPr>
          <a:xfrm>
            <a:off x="5008400"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8" name="H2">
            <a:hlinkClick r:id="rId3"/>
            <a:extLst>
              <a:ext uri="{FF2B5EF4-FFF2-40B4-BE49-F238E27FC236}">
                <a16:creationId xmlns:a16="http://schemas.microsoft.com/office/drawing/2014/main" id="{7789A2F3-845B-44A2-94A4-53DFB7D6C411}"/>
              </a:ext>
            </a:extLst>
          </p:cNvPr>
          <p:cNvSpPr txBox="1"/>
          <p:nvPr/>
        </p:nvSpPr>
        <p:spPr>
          <a:xfrm>
            <a:off x="4569115" y="555716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tabellen</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1" name="Tabel icoon">
            <a:extLst>
              <a:ext uri="{FF2B5EF4-FFF2-40B4-BE49-F238E27FC236}">
                <a16:creationId xmlns:a16="http://schemas.microsoft.com/office/drawing/2014/main" id="{C4952ED6-2338-4F75-A1D7-40998203AFBC}"/>
              </a:ext>
            </a:extLst>
          </p:cNvPr>
          <p:cNvGrpSpPr/>
          <p:nvPr/>
        </p:nvGrpSpPr>
        <p:grpSpPr>
          <a:xfrm>
            <a:off x="5287983" y="4756696"/>
            <a:ext cx="422796" cy="381193"/>
            <a:chOff x="6072040" y="3376043"/>
            <a:chExt cx="1227920" cy="1109109"/>
          </a:xfrm>
        </p:grpSpPr>
        <p:sp>
          <p:nvSpPr>
            <p:cNvPr id="683" name="Rechthoek 682">
              <a:extLst>
                <a:ext uri="{FF2B5EF4-FFF2-40B4-BE49-F238E27FC236}">
                  <a16:creationId xmlns:a16="http://schemas.microsoft.com/office/drawing/2014/main" id="{784D994A-7FE4-4343-B5AD-E548CB72C85E}"/>
                </a:ext>
              </a:extLst>
            </p:cNvPr>
            <p:cNvSpPr/>
            <p:nvPr userDrawn="1"/>
          </p:nvSpPr>
          <p:spPr>
            <a:xfrm>
              <a:off x="6072040" y="3376043"/>
              <a:ext cx="1227920" cy="1109109"/>
            </a:xfrm>
            <a:prstGeom prst="rect">
              <a:avLst/>
            </a:prstGeom>
            <a:solidFill>
              <a:srgbClr val="FFFFFF"/>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4" name="Rechthoek 683">
              <a:extLst>
                <a:ext uri="{FF2B5EF4-FFF2-40B4-BE49-F238E27FC236}">
                  <a16:creationId xmlns:a16="http://schemas.microsoft.com/office/drawing/2014/main" id="{59E3E408-B8E1-4CA1-9B72-69BD19BC60A3}"/>
                </a:ext>
              </a:extLst>
            </p:cNvPr>
            <p:cNvSpPr/>
            <p:nvPr/>
          </p:nvSpPr>
          <p:spPr>
            <a:xfrm>
              <a:off x="6084861" y="4069628"/>
              <a:ext cx="405674" cy="203327"/>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cxnSp>
          <p:nvCxnSpPr>
            <p:cNvPr id="686" name="Rechte verbindingslijn 685">
              <a:extLst>
                <a:ext uri="{FF2B5EF4-FFF2-40B4-BE49-F238E27FC236}">
                  <a16:creationId xmlns:a16="http://schemas.microsoft.com/office/drawing/2014/main" id="{53597256-30AB-46EF-BF68-21EB1E0126D4}"/>
                </a:ext>
              </a:extLst>
            </p:cNvPr>
            <p:cNvCxnSpPr/>
            <p:nvPr userDrawn="1"/>
          </p:nvCxnSpPr>
          <p:spPr>
            <a:xfrm>
              <a:off x="6493304"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3A47FA7A-9069-42A7-8716-A2493BDC8CDA}"/>
                </a:ext>
              </a:extLst>
            </p:cNvPr>
            <p:cNvCxnSpPr/>
            <p:nvPr userDrawn="1"/>
          </p:nvCxnSpPr>
          <p:spPr>
            <a:xfrm>
              <a:off x="6883025"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8" name="Rechte verbindingslijn 687">
              <a:extLst>
                <a:ext uri="{FF2B5EF4-FFF2-40B4-BE49-F238E27FC236}">
                  <a16:creationId xmlns:a16="http://schemas.microsoft.com/office/drawing/2014/main" id="{85AEB08D-7857-45D6-8A4A-994A8E76355E}"/>
                </a:ext>
              </a:extLst>
            </p:cNvPr>
            <p:cNvCxnSpPr/>
            <p:nvPr userDrawn="1"/>
          </p:nvCxnSpPr>
          <p:spPr>
            <a:xfrm flipH="1">
              <a:off x="6090561" y="38271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9" name="Rechte verbindingslijn 688">
              <a:extLst>
                <a:ext uri="{FF2B5EF4-FFF2-40B4-BE49-F238E27FC236}">
                  <a16:creationId xmlns:a16="http://schemas.microsoft.com/office/drawing/2014/main" id="{5A309B4C-7D92-460B-B78C-2DEAAD860873}"/>
                </a:ext>
              </a:extLst>
            </p:cNvPr>
            <p:cNvCxnSpPr/>
            <p:nvPr userDrawn="1"/>
          </p:nvCxnSpPr>
          <p:spPr>
            <a:xfrm flipH="1">
              <a:off x="6090561" y="40557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90" name="Rechte verbindingslijn 689">
              <a:extLst>
                <a:ext uri="{FF2B5EF4-FFF2-40B4-BE49-F238E27FC236}">
                  <a16:creationId xmlns:a16="http://schemas.microsoft.com/office/drawing/2014/main" id="{7AFDDB2C-9A04-427E-8DE3-6C2420EBB1FF}"/>
                </a:ext>
              </a:extLst>
            </p:cNvPr>
            <p:cNvCxnSpPr/>
            <p:nvPr userDrawn="1"/>
          </p:nvCxnSpPr>
          <p:spPr>
            <a:xfrm flipH="1">
              <a:off x="6090561" y="427668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sp>
          <p:nvSpPr>
            <p:cNvPr id="691" name="Rechthoek 690">
              <a:extLst>
                <a:ext uri="{FF2B5EF4-FFF2-40B4-BE49-F238E27FC236}">
                  <a16:creationId xmlns:a16="http://schemas.microsoft.com/office/drawing/2014/main" id="{8C8ED380-24E5-4940-97CA-86DF99C645C7}"/>
                </a:ext>
              </a:extLst>
            </p:cNvPr>
            <p:cNvSpPr/>
            <p:nvPr userDrawn="1"/>
          </p:nvSpPr>
          <p:spPr>
            <a:xfrm>
              <a:off x="6072040" y="3376043"/>
              <a:ext cx="1227920" cy="11091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5" name="Rechthoek 684">
              <a:extLst>
                <a:ext uri="{FF2B5EF4-FFF2-40B4-BE49-F238E27FC236}">
                  <a16:creationId xmlns:a16="http://schemas.microsoft.com/office/drawing/2014/main" id="{6DC63422-9D6B-4FF5-9680-9D8B3E8E98C3}"/>
                </a:ext>
              </a:extLst>
            </p:cNvPr>
            <p:cNvSpPr/>
            <p:nvPr userDrawn="1"/>
          </p:nvSpPr>
          <p:spPr>
            <a:xfrm>
              <a:off x="6090829" y="3393962"/>
              <a:ext cx="1209131" cy="21897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42" name="Ovaal 641">
            <a:extLst>
              <a:ext uri="{FF2B5EF4-FFF2-40B4-BE49-F238E27FC236}">
                <a16:creationId xmlns:a16="http://schemas.microsoft.com/office/drawing/2014/main" id="{7D4F66EB-B721-4117-93F4-B359224A6B22}"/>
              </a:ext>
            </a:extLst>
          </p:cNvPr>
          <p:cNvSpPr/>
          <p:nvPr/>
        </p:nvSpPr>
        <p:spPr>
          <a:xfrm>
            <a:off x="7508937"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9" name="H2">
            <a:hlinkClick r:id="rId4"/>
            <a:extLst>
              <a:ext uri="{FF2B5EF4-FFF2-40B4-BE49-F238E27FC236}">
                <a16:creationId xmlns:a16="http://schemas.microsoft.com/office/drawing/2014/main" id="{682F9A29-DD65-499E-8348-562463EF65FD}"/>
              </a:ext>
            </a:extLst>
          </p:cNvPr>
          <p:cNvSpPr txBox="1"/>
          <p:nvPr/>
        </p:nvSpPr>
        <p:spPr>
          <a:xfrm>
            <a:off x="7069652" y="5513508"/>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video’s</a:t>
            </a:r>
            <a:endParaRPr lang="nl-NL" sz="1000" kern="12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2" name="Video icoon">
            <a:extLst>
              <a:ext uri="{FF2B5EF4-FFF2-40B4-BE49-F238E27FC236}">
                <a16:creationId xmlns:a16="http://schemas.microsoft.com/office/drawing/2014/main" id="{1F3EC03A-AE51-4737-B245-5AF041E094AE}"/>
              </a:ext>
            </a:extLst>
          </p:cNvPr>
          <p:cNvGrpSpPr/>
          <p:nvPr/>
        </p:nvGrpSpPr>
        <p:grpSpPr>
          <a:xfrm>
            <a:off x="7810489" y="4757017"/>
            <a:ext cx="378859" cy="380551"/>
            <a:chOff x="8066315" y="1676399"/>
            <a:chExt cx="1371604" cy="1380253"/>
          </a:xfrm>
        </p:grpSpPr>
        <p:sp>
          <p:nvSpPr>
            <p:cNvPr id="679" name="Rechthoek 678">
              <a:extLst>
                <a:ext uri="{FF2B5EF4-FFF2-40B4-BE49-F238E27FC236}">
                  <a16:creationId xmlns:a16="http://schemas.microsoft.com/office/drawing/2014/main" id="{D80957AA-C32F-47DC-AA09-EC3F1A89E6D8}"/>
                </a:ext>
              </a:extLst>
            </p:cNvPr>
            <p:cNvSpPr/>
            <p:nvPr userDrawn="1"/>
          </p:nvSpPr>
          <p:spPr>
            <a:xfrm>
              <a:off x="8066315" y="1687285"/>
              <a:ext cx="1360714" cy="1360714"/>
            </a:xfrm>
            <a:prstGeom prst="rect">
              <a:avLst/>
            </a:prstGeom>
            <a:solidFill>
              <a:srgbClr val="FFFFFF"/>
            </a:solidFill>
            <a:ln w="1270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0" name="Vrije vorm 112">
              <a:extLst>
                <a:ext uri="{FF2B5EF4-FFF2-40B4-BE49-F238E27FC236}">
                  <a16:creationId xmlns:a16="http://schemas.microsoft.com/office/drawing/2014/main" id="{41685255-68E9-4E62-BBAC-DF1ED5CF1D90}"/>
                </a:ext>
              </a:extLst>
            </p:cNvPr>
            <p:cNvSpPr/>
            <p:nvPr userDrawn="1"/>
          </p:nvSpPr>
          <p:spPr>
            <a:xfrm>
              <a:off x="8077205"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1" name="Vrije vorm 113">
              <a:extLst>
                <a:ext uri="{FF2B5EF4-FFF2-40B4-BE49-F238E27FC236}">
                  <a16:creationId xmlns:a16="http://schemas.microsoft.com/office/drawing/2014/main" id="{D0E7D4A8-A2D0-4C60-B832-704DEAC6C3B0}"/>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sp>
          <p:nvSpPr>
            <p:cNvPr id="682" name="Gelijkbenige driehoek 681">
              <a:extLst>
                <a:ext uri="{FF2B5EF4-FFF2-40B4-BE49-F238E27FC236}">
                  <a16:creationId xmlns:a16="http://schemas.microsoft.com/office/drawing/2014/main" id="{B71D8983-78FE-45DC-A592-7561DB255F13}"/>
                </a:ext>
              </a:extLst>
            </p:cNvPr>
            <p:cNvSpPr/>
            <p:nvPr/>
          </p:nvSpPr>
          <p:spPr>
            <a:xfrm rot="5400000">
              <a:off x="8584029" y="2156940"/>
              <a:ext cx="422946" cy="421401"/>
            </a:xfrm>
            <a:prstGeom prst="triangle">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Segoe UI" panose="020B0502040204020203" pitchFamily="34" charset="0"/>
                <a:cs typeface="Segoe UI" panose="020B0502040204020203" pitchFamily="34" charset="0"/>
              </a:endParaRPr>
            </a:p>
          </p:txBody>
        </p:sp>
      </p:grpSp>
      <p:sp>
        <p:nvSpPr>
          <p:cNvPr id="639" name="Ovaal 638">
            <a:extLst>
              <a:ext uri="{FF2B5EF4-FFF2-40B4-BE49-F238E27FC236}">
                <a16:creationId xmlns:a16="http://schemas.microsoft.com/office/drawing/2014/main" id="{08557350-CBCD-43CD-B676-2BC9CB4B3F24}"/>
              </a:ext>
            </a:extLst>
          </p:cNvPr>
          <p:cNvSpPr/>
          <p:nvPr/>
        </p:nvSpPr>
        <p:spPr>
          <a:xfrm>
            <a:off x="7508937"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5" name="H2">
            <a:hlinkClick r:id="rId5"/>
            <a:extLst>
              <a:ext uri="{FF2B5EF4-FFF2-40B4-BE49-F238E27FC236}">
                <a16:creationId xmlns:a16="http://schemas.microsoft.com/office/drawing/2014/main" id="{5C62B586-C238-4FF0-A03A-A38056C7C1B5}"/>
              </a:ext>
            </a:extLst>
          </p:cNvPr>
          <p:cNvSpPr txBox="1"/>
          <p:nvPr/>
        </p:nvSpPr>
        <p:spPr>
          <a:xfrm>
            <a:off x="7069652" y="329118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afbeeldingen</a:t>
            </a:r>
          </a:p>
        </p:txBody>
      </p:sp>
      <p:grpSp>
        <p:nvGrpSpPr>
          <p:cNvPr id="653" name="Afbeeldingen icoon">
            <a:extLst>
              <a:ext uri="{FF2B5EF4-FFF2-40B4-BE49-F238E27FC236}">
                <a16:creationId xmlns:a16="http://schemas.microsoft.com/office/drawing/2014/main" id="{4199E879-6DE0-496A-BF2C-97E2D23FC502}"/>
              </a:ext>
            </a:extLst>
          </p:cNvPr>
          <p:cNvGrpSpPr/>
          <p:nvPr userDrawn="1"/>
        </p:nvGrpSpPr>
        <p:grpSpPr>
          <a:xfrm>
            <a:off x="7825657" y="2537388"/>
            <a:ext cx="348523" cy="376264"/>
            <a:chOff x="14466489" y="1001522"/>
            <a:chExt cx="290627" cy="314333"/>
          </a:xfrm>
        </p:grpSpPr>
        <p:sp>
          <p:nvSpPr>
            <p:cNvPr id="673" name="Rechthoek 672">
              <a:extLst>
                <a:ext uri="{FF2B5EF4-FFF2-40B4-BE49-F238E27FC236}">
                  <a16:creationId xmlns:a16="http://schemas.microsoft.com/office/drawing/2014/main" id="{83BBA8E1-F2DE-4904-A556-34B2C4B1F709}"/>
                </a:ext>
              </a:extLst>
            </p:cNvPr>
            <p:cNvSpPr/>
            <p:nvPr userDrawn="1"/>
          </p:nvSpPr>
          <p:spPr>
            <a:xfrm>
              <a:off x="14466489" y="1001522"/>
              <a:ext cx="257935" cy="254168"/>
            </a:xfrm>
            <a:prstGeom prst="rect">
              <a:avLst/>
            </a:prstGeom>
            <a:solidFill>
              <a:srgbClr val="FFFFFF"/>
            </a:solidFill>
            <a:ln w="12700">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Segoe UI" panose="020B0502040204020203" pitchFamily="34" charset="0"/>
                <a:cs typeface="Segoe UI" panose="020B0502040204020203" pitchFamily="34" charset="0"/>
              </a:endParaRPr>
            </a:p>
          </p:txBody>
        </p:sp>
        <p:sp>
          <p:nvSpPr>
            <p:cNvPr id="674" name="Ovaal 673">
              <a:extLst>
                <a:ext uri="{FF2B5EF4-FFF2-40B4-BE49-F238E27FC236}">
                  <a16:creationId xmlns:a16="http://schemas.microsoft.com/office/drawing/2014/main" id="{96216FD7-C3A5-4B34-BA67-AAF89D399AA5}"/>
                </a:ext>
              </a:extLst>
            </p:cNvPr>
            <p:cNvSpPr/>
            <p:nvPr userDrawn="1"/>
          </p:nvSpPr>
          <p:spPr>
            <a:xfrm>
              <a:off x="14623626" y="1033630"/>
              <a:ext cx="71169" cy="71169"/>
            </a:xfrm>
            <a:prstGeom prst="ellipse">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sp>
          <p:nvSpPr>
            <p:cNvPr id="675" name="Vrije vorm: vorm 674">
              <a:extLst>
                <a:ext uri="{FF2B5EF4-FFF2-40B4-BE49-F238E27FC236}">
                  <a16:creationId xmlns:a16="http://schemas.microsoft.com/office/drawing/2014/main" id="{39EC1AE9-36FE-42E0-B92A-6F6314EDD63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sp>
          <p:nvSpPr>
            <p:cNvPr id="676" name="Rechthoek: afgeronde hoeken 675">
              <a:extLst>
                <a:ext uri="{FF2B5EF4-FFF2-40B4-BE49-F238E27FC236}">
                  <a16:creationId xmlns:a16="http://schemas.microsoft.com/office/drawing/2014/main" id="{8ABCE77C-11A2-45F0-9AAB-C3026A01288E}"/>
                </a:ext>
              </a:extLst>
            </p:cNvPr>
            <p:cNvSpPr/>
            <p:nvPr userDrawn="1"/>
          </p:nvSpPr>
          <p:spPr>
            <a:xfrm>
              <a:off x="14601150" y="1145314"/>
              <a:ext cx="155966" cy="116816"/>
            </a:xfrm>
            <a:prstGeom prst="roundRect">
              <a:avLst/>
            </a:prstGeom>
            <a:solidFill>
              <a:srgbClr val="FFFFFF"/>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Segoe UI" panose="020B0502040204020203" pitchFamily="34" charset="0"/>
                <a:cs typeface="Segoe UI" panose="020B0502040204020203" pitchFamily="34" charset="0"/>
              </a:endParaRPr>
            </a:p>
          </p:txBody>
        </p:sp>
        <p:cxnSp>
          <p:nvCxnSpPr>
            <p:cNvPr id="677" name="Rechte verbindingslijn 676">
              <a:extLst>
                <a:ext uri="{FF2B5EF4-FFF2-40B4-BE49-F238E27FC236}">
                  <a16:creationId xmlns:a16="http://schemas.microsoft.com/office/drawing/2014/main" id="{52471ADA-F581-4ABB-B5E5-208C81192F84}"/>
                </a:ext>
              </a:extLst>
            </p:cNvPr>
            <p:cNvCxnSpPr>
              <a:cxnSpLocks/>
            </p:cNvCxnSpPr>
            <p:nvPr userDrawn="1"/>
          </p:nvCxnSpPr>
          <p:spPr>
            <a:xfrm>
              <a:off x="14637490" y="1308665"/>
              <a:ext cx="83286" cy="0"/>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8" name="Rechte verbindingslijn 677">
              <a:extLst>
                <a:ext uri="{FF2B5EF4-FFF2-40B4-BE49-F238E27FC236}">
                  <a16:creationId xmlns:a16="http://schemas.microsoft.com/office/drawing/2014/main" id="{49B27AC0-61F2-4031-81AE-4BD7B3F1675D}"/>
                </a:ext>
              </a:extLst>
            </p:cNvPr>
            <p:cNvCxnSpPr>
              <a:cxnSpLocks/>
              <a:stCxn id="676" idx="2"/>
            </p:cNvCxnSpPr>
            <p:nvPr userDrawn="1"/>
          </p:nvCxnSpPr>
          <p:spPr>
            <a:xfrm flipH="1">
              <a:off x="14678717" y="1262130"/>
              <a:ext cx="416" cy="43573"/>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3" name="Ovaal 642">
            <a:extLst>
              <a:ext uri="{FF2B5EF4-FFF2-40B4-BE49-F238E27FC236}">
                <a16:creationId xmlns:a16="http://schemas.microsoft.com/office/drawing/2014/main" id="{3CB50DF0-D612-46AB-BDB8-181736F7F95C}"/>
              </a:ext>
            </a:extLst>
          </p:cNvPr>
          <p:cNvSpPr/>
          <p:nvPr/>
        </p:nvSpPr>
        <p:spPr>
          <a:xfrm>
            <a:off x="10009474"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50" name="H2">
            <a:hlinkClick r:id="rId6"/>
            <a:extLst>
              <a:ext uri="{FF2B5EF4-FFF2-40B4-BE49-F238E27FC236}">
                <a16:creationId xmlns:a16="http://schemas.microsoft.com/office/drawing/2014/main" id="{A8F5AAD5-BE66-4DC3-882B-B027A5896F43}"/>
              </a:ext>
            </a:extLst>
          </p:cNvPr>
          <p:cNvSpPr txBox="1"/>
          <p:nvPr/>
        </p:nvSpPr>
        <p:spPr>
          <a:xfrm>
            <a:off x="9477163" y="5513508"/>
            <a:ext cx="2046585"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Meer weten?</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stel je vraag aan ons</a:t>
            </a:r>
          </a:p>
        </p:txBody>
      </p:sp>
      <p:grpSp>
        <p:nvGrpSpPr>
          <p:cNvPr id="3" name="Community icoon">
            <a:extLst>
              <a:ext uri="{FF2B5EF4-FFF2-40B4-BE49-F238E27FC236}">
                <a16:creationId xmlns:a16="http://schemas.microsoft.com/office/drawing/2014/main" id="{83998283-57C2-445B-A90C-D1449AFD984A}"/>
              </a:ext>
            </a:extLst>
          </p:cNvPr>
          <p:cNvGrpSpPr/>
          <p:nvPr userDrawn="1"/>
        </p:nvGrpSpPr>
        <p:grpSpPr>
          <a:xfrm>
            <a:off x="10202348" y="4765834"/>
            <a:ext cx="596217" cy="362915"/>
            <a:chOff x="10202348" y="4765834"/>
            <a:chExt cx="596217" cy="362915"/>
          </a:xfrm>
        </p:grpSpPr>
        <p:sp>
          <p:nvSpPr>
            <p:cNvPr id="670" name="Vrije vorm: vorm 669">
              <a:extLst>
                <a:ext uri="{FF2B5EF4-FFF2-40B4-BE49-F238E27FC236}">
                  <a16:creationId xmlns:a16="http://schemas.microsoft.com/office/drawing/2014/main" id="{289AEFEA-D789-41FD-AD60-91FAD197A054}"/>
                </a:ext>
              </a:extLst>
            </p:cNvPr>
            <p:cNvSpPr/>
            <p:nvPr/>
          </p:nvSpPr>
          <p:spPr>
            <a:xfrm>
              <a:off x="10280115" y="4765834"/>
              <a:ext cx="440682" cy="298109"/>
            </a:xfrm>
            <a:custGeom>
              <a:avLst/>
              <a:gdLst>
                <a:gd name="connsiteX0" fmla="*/ 425584 w 466769"/>
                <a:gd name="connsiteY0" fmla="*/ 274570 h 315755"/>
                <a:gd name="connsiteX1" fmla="*/ 41186 w 466769"/>
                <a:gd name="connsiteY1" fmla="*/ 274570 h 315755"/>
                <a:gd name="connsiteX2" fmla="*/ 41186 w 466769"/>
                <a:gd name="connsiteY2" fmla="*/ 41186 h 315755"/>
                <a:gd name="connsiteX3" fmla="*/ 425584 w 466769"/>
                <a:gd name="connsiteY3" fmla="*/ 41186 h 315755"/>
                <a:gd name="connsiteX4" fmla="*/ 466769 w 466769"/>
                <a:gd name="connsiteY4" fmla="*/ 27457 h 315755"/>
                <a:gd name="connsiteX5" fmla="*/ 439312 w 466769"/>
                <a:gd name="connsiteY5" fmla="*/ 0 h 315755"/>
                <a:gd name="connsiteX6" fmla="*/ 27457 w 466769"/>
                <a:gd name="connsiteY6" fmla="*/ 0 h 315755"/>
                <a:gd name="connsiteX7" fmla="*/ 0 w 466769"/>
                <a:gd name="connsiteY7" fmla="*/ 27457 h 315755"/>
                <a:gd name="connsiteX8" fmla="*/ 0 w 466769"/>
                <a:gd name="connsiteY8" fmla="*/ 315756 h 315755"/>
                <a:gd name="connsiteX9" fmla="*/ 466769 w 466769"/>
                <a:gd name="connsiteY9" fmla="*/ 315756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69" h="315755">
                  <a:moveTo>
                    <a:pt x="425584" y="274570"/>
                  </a:moveTo>
                  <a:lnTo>
                    <a:pt x="41186" y="274570"/>
                  </a:lnTo>
                  <a:lnTo>
                    <a:pt x="41186" y="41186"/>
                  </a:lnTo>
                  <a:lnTo>
                    <a:pt x="425584" y="41186"/>
                  </a:lnTo>
                  <a:close/>
                  <a:moveTo>
                    <a:pt x="466769" y="27457"/>
                  </a:moveTo>
                  <a:cubicBezTo>
                    <a:pt x="466769" y="12293"/>
                    <a:pt x="454476" y="0"/>
                    <a:pt x="439312" y="0"/>
                  </a:cubicBezTo>
                  <a:lnTo>
                    <a:pt x="27457" y="0"/>
                  </a:lnTo>
                  <a:cubicBezTo>
                    <a:pt x="12293" y="0"/>
                    <a:pt x="0" y="12293"/>
                    <a:pt x="0" y="27457"/>
                  </a:cubicBezTo>
                  <a:lnTo>
                    <a:pt x="0" y="315756"/>
                  </a:lnTo>
                  <a:lnTo>
                    <a:pt x="466769" y="315756"/>
                  </a:lnTo>
                  <a:close/>
                </a:path>
              </a:pathLst>
            </a:custGeom>
            <a:solidFill>
              <a:srgbClr val="ECECEC"/>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sp>
          <p:nvSpPr>
            <p:cNvPr id="671" name="Vrije vorm: vorm 670">
              <a:extLst>
                <a:ext uri="{FF2B5EF4-FFF2-40B4-BE49-F238E27FC236}">
                  <a16:creationId xmlns:a16="http://schemas.microsoft.com/office/drawing/2014/main" id="{1E619650-9DFF-4A2F-8E24-397838EE2A0F}"/>
                </a:ext>
              </a:extLst>
            </p:cNvPr>
            <p:cNvSpPr/>
            <p:nvPr/>
          </p:nvSpPr>
          <p:spPr>
            <a:xfrm>
              <a:off x="10202348" y="5089865"/>
              <a:ext cx="596217" cy="38884"/>
            </a:xfrm>
            <a:custGeom>
              <a:avLst/>
              <a:gdLst>
                <a:gd name="connsiteX0" fmla="*/ 356941 w 631511"/>
                <a:gd name="connsiteY0" fmla="*/ 0 h 41185"/>
                <a:gd name="connsiteX1" fmla="*/ 356941 w 631511"/>
                <a:gd name="connsiteY1" fmla="*/ 6864 h 41185"/>
                <a:gd name="connsiteX2" fmla="*/ 350929 w 631511"/>
                <a:gd name="connsiteY2" fmla="*/ 13729 h 41185"/>
                <a:gd name="connsiteX3" fmla="*/ 350077 w 631511"/>
                <a:gd name="connsiteY3" fmla="*/ 13729 h 41185"/>
                <a:gd name="connsiteX4" fmla="*/ 281434 w 631511"/>
                <a:gd name="connsiteY4" fmla="*/ 13729 h 41185"/>
                <a:gd name="connsiteX5" fmla="*/ 274570 w 631511"/>
                <a:gd name="connsiteY5" fmla="*/ 7716 h 41185"/>
                <a:gd name="connsiteX6" fmla="*/ 274570 w 631511"/>
                <a:gd name="connsiteY6" fmla="*/ 6864 h 41185"/>
                <a:gd name="connsiteX7" fmla="*/ 274570 w 631511"/>
                <a:gd name="connsiteY7" fmla="*/ 0 h 41185"/>
                <a:gd name="connsiteX8" fmla="*/ 0 w 631511"/>
                <a:gd name="connsiteY8" fmla="*/ 0 h 41185"/>
                <a:gd name="connsiteX9" fmla="*/ 0 w 631511"/>
                <a:gd name="connsiteY9" fmla="*/ 13729 h 41185"/>
                <a:gd name="connsiteX10" fmla="*/ 27457 w 631511"/>
                <a:gd name="connsiteY10" fmla="*/ 41186 h 41185"/>
                <a:gd name="connsiteX11" fmla="*/ 604054 w 631511"/>
                <a:gd name="connsiteY11" fmla="*/ 41186 h 41185"/>
                <a:gd name="connsiteX12" fmla="*/ 631511 w 631511"/>
                <a:gd name="connsiteY12" fmla="*/ 13729 h 41185"/>
                <a:gd name="connsiteX13" fmla="*/ 631511 w 631511"/>
                <a:gd name="connsiteY13" fmla="*/ 0 h 4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11" h="41185">
                  <a:moveTo>
                    <a:pt x="356941" y="0"/>
                  </a:moveTo>
                  <a:lnTo>
                    <a:pt x="356941" y="6864"/>
                  </a:lnTo>
                  <a:cubicBezTo>
                    <a:pt x="357176" y="10420"/>
                    <a:pt x="354484" y="13493"/>
                    <a:pt x="350929" y="13729"/>
                  </a:cubicBezTo>
                  <a:cubicBezTo>
                    <a:pt x="350645" y="13747"/>
                    <a:pt x="350360" y="13747"/>
                    <a:pt x="350077" y="13729"/>
                  </a:cubicBezTo>
                  <a:lnTo>
                    <a:pt x="281434" y="13729"/>
                  </a:lnTo>
                  <a:cubicBezTo>
                    <a:pt x="277879" y="13964"/>
                    <a:pt x="274805" y="11272"/>
                    <a:pt x="274570" y="7716"/>
                  </a:cubicBezTo>
                  <a:cubicBezTo>
                    <a:pt x="274551" y="7433"/>
                    <a:pt x="274551" y="7148"/>
                    <a:pt x="274570" y="6864"/>
                  </a:cubicBezTo>
                  <a:lnTo>
                    <a:pt x="274570" y="0"/>
                  </a:lnTo>
                  <a:lnTo>
                    <a:pt x="0" y="0"/>
                  </a:lnTo>
                  <a:lnTo>
                    <a:pt x="0" y="13729"/>
                  </a:lnTo>
                  <a:cubicBezTo>
                    <a:pt x="0" y="28892"/>
                    <a:pt x="12293" y="41186"/>
                    <a:pt x="27457" y="41186"/>
                  </a:cubicBezTo>
                  <a:lnTo>
                    <a:pt x="604054" y="41186"/>
                  </a:lnTo>
                  <a:cubicBezTo>
                    <a:pt x="619218" y="41186"/>
                    <a:pt x="631511" y="28892"/>
                    <a:pt x="631511" y="13729"/>
                  </a:cubicBezTo>
                  <a:lnTo>
                    <a:pt x="631511" y="0"/>
                  </a:lnTo>
                  <a:close/>
                </a:path>
              </a:pathLst>
            </a:custGeom>
            <a:solidFill>
              <a:srgbClr val="ECECEC"/>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sp>
          <p:nvSpPr>
            <p:cNvPr id="672" name="Vrije vorm: vorm 671">
              <a:extLst>
                <a:ext uri="{FF2B5EF4-FFF2-40B4-BE49-F238E27FC236}">
                  <a16:creationId xmlns:a16="http://schemas.microsoft.com/office/drawing/2014/main" id="{5C000584-83FF-4CA2-B5CB-F4A383950316}"/>
                </a:ext>
              </a:extLst>
            </p:cNvPr>
            <p:cNvSpPr/>
            <p:nvPr/>
          </p:nvSpPr>
          <p:spPr>
            <a:xfrm>
              <a:off x="10409727" y="4824160"/>
              <a:ext cx="181457" cy="181457"/>
            </a:xfrm>
            <a:custGeom>
              <a:avLst/>
              <a:gdLst>
                <a:gd name="connsiteX0" fmla="*/ 96100 w 192199"/>
                <a:gd name="connsiteY0" fmla="*/ 0 h 192199"/>
                <a:gd name="connsiteX1" fmla="*/ 0 w 192199"/>
                <a:gd name="connsiteY1" fmla="*/ 96100 h 192199"/>
                <a:gd name="connsiteX2" fmla="*/ 96100 w 192199"/>
                <a:gd name="connsiteY2" fmla="*/ 192199 h 192199"/>
                <a:gd name="connsiteX3" fmla="*/ 192199 w 192199"/>
                <a:gd name="connsiteY3" fmla="*/ 96100 h 192199"/>
                <a:gd name="connsiteX4" fmla="*/ 96100 w 192199"/>
                <a:gd name="connsiteY4" fmla="*/ 0 h 192199"/>
                <a:gd name="connsiteX5" fmla="*/ 102964 w 192199"/>
                <a:gd name="connsiteY5" fmla="*/ 102964 h 192199"/>
                <a:gd name="connsiteX6" fmla="*/ 134471 w 192199"/>
                <a:gd name="connsiteY6" fmla="*/ 102964 h 192199"/>
                <a:gd name="connsiteX7" fmla="*/ 102964 w 192199"/>
                <a:gd name="connsiteY7" fmla="*/ 165497 h 192199"/>
                <a:gd name="connsiteX8" fmla="*/ 102964 w 192199"/>
                <a:gd name="connsiteY8" fmla="*/ 89235 h 192199"/>
                <a:gd name="connsiteX9" fmla="*/ 102964 w 192199"/>
                <a:gd name="connsiteY9" fmla="*/ 26633 h 192199"/>
                <a:gd name="connsiteX10" fmla="*/ 134471 w 192199"/>
                <a:gd name="connsiteY10" fmla="*/ 89235 h 192199"/>
                <a:gd name="connsiteX11" fmla="*/ 89235 w 192199"/>
                <a:gd name="connsiteY11" fmla="*/ 89235 h 192199"/>
                <a:gd name="connsiteX12" fmla="*/ 58758 w 192199"/>
                <a:gd name="connsiteY12" fmla="*/ 89235 h 192199"/>
                <a:gd name="connsiteX13" fmla="*/ 89235 w 192199"/>
                <a:gd name="connsiteY13" fmla="*/ 27457 h 192199"/>
                <a:gd name="connsiteX14" fmla="*/ 89235 w 192199"/>
                <a:gd name="connsiteY14" fmla="*/ 102964 h 192199"/>
                <a:gd name="connsiteX15" fmla="*/ 89235 w 192199"/>
                <a:gd name="connsiteY15" fmla="*/ 164742 h 192199"/>
                <a:gd name="connsiteX16" fmla="*/ 58758 w 192199"/>
                <a:gd name="connsiteY16" fmla="*/ 102964 h 192199"/>
                <a:gd name="connsiteX17" fmla="*/ 44961 w 192199"/>
                <a:gd name="connsiteY17" fmla="*/ 89235 h 192199"/>
                <a:gd name="connsiteX18" fmla="*/ 15582 w 192199"/>
                <a:gd name="connsiteY18" fmla="*/ 89235 h 192199"/>
                <a:gd name="connsiteX19" fmla="*/ 80586 w 192199"/>
                <a:gd name="connsiteY19" fmla="*/ 16817 h 192199"/>
                <a:gd name="connsiteX20" fmla="*/ 44961 w 192199"/>
                <a:gd name="connsiteY20" fmla="*/ 89235 h 192199"/>
                <a:gd name="connsiteX21" fmla="*/ 44961 w 192199"/>
                <a:gd name="connsiteY21" fmla="*/ 102964 h 192199"/>
                <a:gd name="connsiteX22" fmla="*/ 80724 w 192199"/>
                <a:gd name="connsiteY22" fmla="*/ 175450 h 192199"/>
                <a:gd name="connsiteX23" fmla="*/ 15582 w 192199"/>
                <a:gd name="connsiteY23" fmla="*/ 102964 h 192199"/>
                <a:gd name="connsiteX24" fmla="*/ 148268 w 192199"/>
                <a:gd name="connsiteY24" fmla="*/ 102964 h 192199"/>
                <a:gd name="connsiteX25" fmla="*/ 176617 w 192199"/>
                <a:gd name="connsiteY25" fmla="*/ 102964 h 192199"/>
                <a:gd name="connsiteX26" fmla="*/ 112711 w 192199"/>
                <a:gd name="connsiteY26" fmla="*/ 175176 h 192199"/>
                <a:gd name="connsiteX27" fmla="*/ 148268 w 192199"/>
                <a:gd name="connsiteY27" fmla="*/ 102964 h 192199"/>
                <a:gd name="connsiteX28" fmla="*/ 148268 w 192199"/>
                <a:gd name="connsiteY28" fmla="*/ 89235 h 192199"/>
                <a:gd name="connsiteX29" fmla="*/ 112917 w 192199"/>
                <a:gd name="connsiteY29" fmla="*/ 17092 h 192199"/>
                <a:gd name="connsiteX30" fmla="*/ 176617 w 192199"/>
                <a:gd name="connsiteY30" fmla="*/ 89235 h 19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2199" h="192199">
                  <a:moveTo>
                    <a:pt x="96100" y="0"/>
                  </a:moveTo>
                  <a:cubicBezTo>
                    <a:pt x="43025" y="0"/>
                    <a:pt x="0" y="43025"/>
                    <a:pt x="0" y="96100"/>
                  </a:cubicBezTo>
                  <a:cubicBezTo>
                    <a:pt x="0" y="149174"/>
                    <a:pt x="43025" y="192199"/>
                    <a:pt x="96100" y="192199"/>
                  </a:cubicBezTo>
                  <a:cubicBezTo>
                    <a:pt x="149174" y="192199"/>
                    <a:pt x="192199" y="149174"/>
                    <a:pt x="192199" y="96100"/>
                  </a:cubicBezTo>
                  <a:cubicBezTo>
                    <a:pt x="192199" y="43025"/>
                    <a:pt x="149174" y="0"/>
                    <a:pt x="96100" y="0"/>
                  </a:cubicBezTo>
                  <a:close/>
                  <a:moveTo>
                    <a:pt x="102964" y="102964"/>
                  </a:moveTo>
                  <a:lnTo>
                    <a:pt x="134471" y="102964"/>
                  </a:lnTo>
                  <a:cubicBezTo>
                    <a:pt x="130883" y="126628"/>
                    <a:pt x="119846" y="148532"/>
                    <a:pt x="102964" y="165497"/>
                  </a:cubicBezTo>
                  <a:close/>
                  <a:moveTo>
                    <a:pt x="102964" y="89235"/>
                  </a:moveTo>
                  <a:lnTo>
                    <a:pt x="102964" y="26633"/>
                  </a:lnTo>
                  <a:cubicBezTo>
                    <a:pt x="119864" y="43614"/>
                    <a:pt x="130901" y="65545"/>
                    <a:pt x="134471" y="89235"/>
                  </a:cubicBezTo>
                  <a:close/>
                  <a:moveTo>
                    <a:pt x="89235" y="89235"/>
                  </a:moveTo>
                  <a:lnTo>
                    <a:pt x="58758" y="89235"/>
                  </a:lnTo>
                  <a:cubicBezTo>
                    <a:pt x="62172" y="65951"/>
                    <a:pt x="72836" y="44335"/>
                    <a:pt x="89235" y="27457"/>
                  </a:cubicBezTo>
                  <a:close/>
                  <a:moveTo>
                    <a:pt x="89235" y="102964"/>
                  </a:moveTo>
                  <a:lnTo>
                    <a:pt x="89235" y="164742"/>
                  </a:lnTo>
                  <a:cubicBezTo>
                    <a:pt x="72867" y="147842"/>
                    <a:pt x="62207" y="126237"/>
                    <a:pt x="58758" y="102964"/>
                  </a:cubicBezTo>
                  <a:close/>
                  <a:moveTo>
                    <a:pt x="44961" y="89235"/>
                  </a:moveTo>
                  <a:lnTo>
                    <a:pt x="15582" y="89235"/>
                  </a:lnTo>
                  <a:cubicBezTo>
                    <a:pt x="18629" y="53280"/>
                    <a:pt x="45168" y="23715"/>
                    <a:pt x="80586" y="16817"/>
                  </a:cubicBezTo>
                  <a:cubicBezTo>
                    <a:pt x="61018" y="36344"/>
                    <a:pt x="48487" y="61816"/>
                    <a:pt x="44961" y="89235"/>
                  </a:cubicBezTo>
                  <a:close/>
                  <a:moveTo>
                    <a:pt x="44961" y="102964"/>
                  </a:moveTo>
                  <a:cubicBezTo>
                    <a:pt x="48490" y="130430"/>
                    <a:pt x="61074" y="155937"/>
                    <a:pt x="80724" y="175450"/>
                  </a:cubicBezTo>
                  <a:cubicBezTo>
                    <a:pt x="45253" y="168557"/>
                    <a:pt x="18660" y="138967"/>
                    <a:pt x="15582" y="102964"/>
                  </a:cubicBezTo>
                  <a:close/>
                  <a:moveTo>
                    <a:pt x="148268" y="102964"/>
                  </a:moveTo>
                  <a:lnTo>
                    <a:pt x="176617" y="102964"/>
                  </a:lnTo>
                  <a:cubicBezTo>
                    <a:pt x="173611" y="138511"/>
                    <a:pt x="147629" y="167870"/>
                    <a:pt x="112711" y="175176"/>
                  </a:cubicBezTo>
                  <a:cubicBezTo>
                    <a:pt x="132269" y="155733"/>
                    <a:pt x="144782" y="130321"/>
                    <a:pt x="148268" y="102964"/>
                  </a:cubicBezTo>
                  <a:close/>
                  <a:moveTo>
                    <a:pt x="148268" y="89235"/>
                  </a:moveTo>
                  <a:cubicBezTo>
                    <a:pt x="144754" y="61950"/>
                    <a:pt x="132326" y="36589"/>
                    <a:pt x="112917" y="17092"/>
                  </a:cubicBezTo>
                  <a:cubicBezTo>
                    <a:pt x="147732" y="24470"/>
                    <a:pt x="173607" y="53775"/>
                    <a:pt x="176617" y="89235"/>
                  </a:cubicBezTo>
                  <a:close/>
                </a:path>
              </a:pathLst>
            </a:custGeom>
            <a:solidFill>
              <a:srgbClr val="1FF524"/>
            </a:solidFill>
            <a:ln w="6846" cap="flat">
              <a:noFill/>
              <a:prstDash val="solid"/>
              <a:miter/>
            </a:ln>
          </p:spPr>
          <p:txBody>
            <a:bodyPr rtlCol="0" anchor="ctr"/>
            <a:lstStyle/>
            <a:p>
              <a:endParaRPr lang="nl-NL" noProof="0" dirty="0">
                <a:solidFill>
                  <a:srgbClr val="211F26"/>
                </a:solidFill>
                <a:latin typeface="Segoe UI" panose="020B0502040204020203" pitchFamily="34" charset="0"/>
                <a:cs typeface="Segoe UI" panose="020B0502040204020203" pitchFamily="34" charset="0"/>
              </a:endParaRPr>
            </a:p>
          </p:txBody>
        </p:sp>
      </p:grpSp>
      <p:sp>
        <p:nvSpPr>
          <p:cNvPr id="638" name="Ovaal 637">
            <a:extLst>
              <a:ext uri="{FF2B5EF4-FFF2-40B4-BE49-F238E27FC236}">
                <a16:creationId xmlns:a16="http://schemas.microsoft.com/office/drawing/2014/main" id="{E0B1B0C7-418A-4684-BC28-4DF93822A574}"/>
              </a:ext>
            </a:extLst>
          </p:cNvPr>
          <p:cNvSpPr/>
          <p:nvPr userDrawn="1"/>
        </p:nvSpPr>
        <p:spPr>
          <a:xfrm>
            <a:off x="5008400"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noProof="0" dirty="0">
              <a:solidFill>
                <a:srgbClr val="211F26"/>
              </a:solidFill>
              <a:latin typeface="Segoe UI" panose="020B0502040204020203" pitchFamily="34" charset="0"/>
              <a:cs typeface="Segoe UI" panose="020B0502040204020203" pitchFamily="34" charset="0"/>
            </a:endParaRPr>
          </a:p>
        </p:txBody>
      </p:sp>
      <p:sp>
        <p:nvSpPr>
          <p:cNvPr id="644" name="H2">
            <a:hlinkClick r:id="rId7"/>
            <a:extLst>
              <a:ext uri="{FF2B5EF4-FFF2-40B4-BE49-F238E27FC236}">
                <a16:creationId xmlns:a16="http://schemas.microsoft.com/office/drawing/2014/main" id="{C423FE00-7829-4830-A16C-748DC5BDCDC5}"/>
              </a:ext>
            </a:extLst>
          </p:cNvPr>
          <p:cNvSpPr txBox="1"/>
          <p:nvPr userDrawn="1"/>
        </p:nvSpPr>
        <p:spPr>
          <a:xfrm>
            <a:off x="4569115" y="3291187"/>
            <a:ext cx="1860532" cy="366802"/>
          </a:xfrm>
          <a:prstGeom prst="rect">
            <a:avLst/>
          </a:prstGeom>
          <a:noFill/>
        </p:spPr>
        <p:txBody>
          <a:bodyPr wrap="square" lIns="0" tIns="0" rIns="0" bIns="0" rtlCol="0" anchor="t">
            <a:noAutofit/>
          </a:bodyPr>
          <a:lstStyle/>
          <a:p>
            <a:pPr algn="ctr" defTabSz="1217512">
              <a:spcAft>
                <a:spcPts val="600"/>
              </a:spcAft>
            </a:pP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Werken met</a:t>
            </a:r>
            <a:b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nl-NL" sz="1200" cap="all"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tekstniveaus</a:t>
            </a:r>
            <a:endParaRPr lang="nl-NL" sz="100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5" name="Tekst niveaus icoon">
            <a:extLst>
              <a:ext uri="{FF2B5EF4-FFF2-40B4-BE49-F238E27FC236}">
                <a16:creationId xmlns:a16="http://schemas.microsoft.com/office/drawing/2014/main" id="{7D94ECDD-6F53-477E-9F8A-D5142EF29DBE}"/>
              </a:ext>
            </a:extLst>
          </p:cNvPr>
          <p:cNvGrpSpPr/>
          <p:nvPr userDrawn="1"/>
        </p:nvGrpSpPr>
        <p:grpSpPr>
          <a:xfrm>
            <a:off x="5193960" y="2618763"/>
            <a:ext cx="610842" cy="213514"/>
            <a:chOff x="2745475" y="2728138"/>
            <a:chExt cx="647002" cy="226154"/>
          </a:xfrm>
        </p:grpSpPr>
        <p:grpSp>
          <p:nvGrpSpPr>
            <p:cNvPr id="656" name="Groep 655">
              <a:extLst>
                <a:ext uri="{FF2B5EF4-FFF2-40B4-BE49-F238E27FC236}">
                  <a16:creationId xmlns:a16="http://schemas.microsoft.com/office/drawing/2014/main" id="{846171A8-56CA-4E56-B754-2E416A057504}"/>
                </a:ext>
              </a:extLst>
            </p:cNvPr>
            <p:cNvGrpSpPr/>
            <p:nvPr userDrawn="1"/>
          </p:nvGrpSpPr>
          <p:grpSpPr>
            <a:xfrm>
              <a:off x="3104699" y="2728138"/>
              <a:ext cx="287778" cy="226154"/>
              <a:chOff x="-3310843" y="700986"/>
              <a:chExt cx="182598" cy="143759"/>
            </a:xfrm>
            <a:solidFill>
              <a:schemeClr val="bg1"/>
            </a:solidFill>
          </p:grpSpPr>
          <p:cxnSp>
            <p:nvCxnSpPr>
              <p:cNvPr id="665" name="Rechte verbindingslijn 664">
                <a:extLst>
                  <a:ext uri="{FF2B5EF4-FFF2-40B4-BE49-F238E27FC236}">
                    <a16:creationId xmlns:a16="http://schemas.microsoft.com/office/drawing/2014/main" id="{D3A99DC2-73D7-41C1-AA5F-B1CA576DF738}"/>
                  </a:ext>
                </a:extLst>
              </p:cNvPr>
              <p:cNvCxnSpPr/>
              <p:nvPr userDrawn="1"/>
            </p:nvCxnSpPr>
            <p:spPr>
              <a:xfrm>
                <a:off x="-3310843" y="700986"/>
                <a:ext cx="182598" cy="0"/>
              </a:xfrm>
              <a:prstGeom prst="line">
                <a:avLst/>
              </a:prstGeom>
              <a:grpFill/>
              <a:ln w="19050" cap="flat" cmpd="sng" algn="ctr">
                <a:solidFill>
                  <a:srgbClr val="9D9FA1"/>
                </a:solidFill>
                <a:prstDash val="solid"/>
              </a:ln>
              <a:effectLst/>
            </p:spPr>
          </p:cxnSp>
          <p:cxnSp>
            <p:nvCxnSpPr>
              <p:cNvPr id="666" name="Rechte verbindingslijn 665">
                <a:extLst>
                  <a:ext uri="{FF2B5EF4-FFF2-40B4-BE49-F238E27FC236}">
                    <a16:creationId xmlns:a16="http://schemas.microsoft.com/office/drawing/2014/main" id="{DC5E306C-5BD9-4354-83A8-A457B72C6611}"/>
                  </a:ext>
                </a:extLst>
              </p:cNvPr>
              <p:cNvCxnSpPr/>
              <p:nvPr userDrawn="1"/>
            </p:nvCxnSpPr>
            <p:spPr>
              <a:xfrm>
                <a:off x="-3310843" y="844745"/>
                <a:ext cx="182598" cy="0"/>
              </a:xfrm>
              <a:prstGeom prst="line">
                <a:avLst/>
              </a:prstGeom>
              <a:grpFill/>
              <a:ln w="19050" cap="flat" cmpd="sng" algn="ctr">
                <a:solidFill>
                  <a:srgbClr val="9D9FA1"/>
                </a:solidFill>
                <a:prstDash val="solid"/>
              </a:ln>
              <a:effectLst/>
            </p:spPr>
          </p:cxnSp>
          <p:cxnSp>
            <p:nvCxnSpPr>
              <p:cNvPr id="667" name="Rechte verbindingslijn 666">
                <a:extLst>
                  <a:ext uri="{FF2B5EF4-FFF2-40B4-BE49-F238E27FC236}">
                    <a16:creationId xmlns:a16="http://schemas.microsoft.com/office/drawing/2014/main" id="{7EC362FF-5295-4B0B-8A34-325A717C8AFA}"/>
                  </a:ext>
                </a:extLst>
              </p:cNvPr>
              <p:cNvCxnSpPr/>
              <p:nvPr userDrawn="1"/>
            </p:nvCxnSpPr>
            <p:spPr>
              <a:xfrm>
                <a:off x="-3213196" y="808806"/>
                <a:ext cx="82203" cy="0"/>
              </a:xfrm>
              <a:prstGeom prst="line">
                <a:avLst/>
              </a:prstGeom>
              <a:grpFill/>
              <a:ln w="19050" cap="flat" cmpd="sng" algn="ctr">
                <a:solidFill>
                  <a:srgbClr val="9D9FA1"/>
                </a:solidFill>
                <a:prstDash val="solid"/>
              </a:ln>
              <a:effectLst/>
            </p:spPr>
          </p:cxnSp>
          <p:cxnSp>
            <p:nvCxnSpPr>
              <p:cNvPr id="668" name="Rechte verbindingslijn 667">
                <a:extLst>
                  <a:ext uri="{FF2B5EF4-FFF2-40B4-BE49-F238E27FC236}">
                    <a16:creationId xmlns:a16="http://schemas.microsoft.com/office/drawing/2014/main" id="{5EC8729C-F785-49E4-83EF-1E156790D774}"/>
                  </a:ext>
                </a:extLst>
              </p:cNvPr>
              <p:cNvCxnSpPr/>
              <p:nvPr userDrawn="1"/>
            </p:nvCxnSpPr>
            <p:spPr>
              <a:xfrm>
                <a:off x="-3213196" y="772866"/>
                <a:ext cx="82203" cy="0"/>
              </a:xfrm>
              <a:prstGeom prst="line">
                <a:avLst/>
              </a:prstGeom>
              <a:grpFill/>
              <a:ln w="19050" cap="flat" cmpd="sng" algn="ctr">
                <a:solidFill>
                  <a:srgbClr val="9D9FA1"/>
                </a:solidFill>
                <a:prstDash val="solid"/>
              </a:ln>
              <a:effectLst/>
            </p:spPr>
          </p:cxnSp>
          <p:cxnSp>
            <p:nvCxnSpPr>
              <p:cNvPr id="669" name="Rechte verbindingslijn 668">
                <a:extLst>
                  <a:ext uri="{FF2B5EF4-FFF2-40B4-BE49-F238E27FC236}">
                    <a16:creationId xmlns:a16="http://schemas.microsoft.com/office/drawing/2014/main" id="{A059D88C-5850-46C6-BEEC-D20212F3D514}"/>
                  </a:ext>
                </a:extLst>
              </p:cNvPr>
              <p:cNvCxnSpPr/>
              <p:nvPr userDrawn="1"/>
            </p:nvCxnSpPr>
            <p:spPr>
              <a:xfrm>
                <a:off x="-3213196" y="736926"/>
                <a:ext cx="82203" cy="0"/>
              </a:xfrm>
              <a:prstGeom prst="line">
                <a:avLst/>
              </a:prstGeom>
              <a:grpFill/>
              <a:ln w="19050" cap="flat" cmpd="sng" algn="ctr">
                <a:solidFill>
                  <a:srgbClr val="9D9FA1"/>
                </a:solidFill>
                <a:prstDash val="solid"/>
              </a:ln>
              <a:effectLst/>
            </p:spPr>
          </p:cxnSp>
        </p:grpSp>
        <p:sp>
          <p:nvSpPr>
            <p:cNvPr id="657" name="Pijl: rechts 656">
              <a:extLst>
                <a:ext uri="{FF2B5EF4-FFF2-40B4-BE49-F238E27FC236}">
                  <a16:creationId xmlns:a16="http://schemas.microsoft.com/office/drawing/2014/main" id="{57B21709-41A9-4BF2-AA2E-571F097A3AAE}"/>
                </a:ext>
              </a:extLst>
            </p:cNvPr>
            <p:cNvSpPr/>
            <p:nvPr userDrawn="1"/>
          </p:nvSpPr>
          <p:spPr>
            <a:xfrm>
              <a:off x="3104699" y="2782156"/>
              <a:ext cx="120562" cy="115831"/>
            </a:xfrm>
            <a:prstGeom prst="rightArrow">
              <a:avLst>
                <a:gd name="adj1" fmla="val 25329"/>
                <a:gd name="adj2" fmla="val 63628"/>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grpSp>
          <p:nvGrpSpPr>
            <p:cNvPr id="658" name="Groep 657">
              <a:extLst>
                <a:ext uri="{FF2B5EF4-FFF2-40B4-BE49-F238E27FC236}">
                  <a16:creationId xmlns:a16="http://schemas.microsoft.com/office/drawing/2014/main" id="{75AC5A72-C020-4260-86D1-8D53E88E3839}"/>
                </a:ext>
              </a:extLst>
            </p:cNvPr>
            <p:cNvGrpSpPr/>
            <p:nvPr userDrawn="1"/>
          </p:nvGrpSpPr>
          <p:grpSpPr>
            <a:xfrm>
              <a:off x="2745475" y="2728138"/>
              <a:ext cx="287778" cy="226154"/>
              <a:chOff x="-3634116" y="700986"/>
              <a:chExt cx="182598" cy="143759"/>
            </a:xfrm>
            <a:solidFill>
              <a:schemeClr val="bg1"/>
            </a:solidFill>
          </p:grpSpPr>
          <p:cxnSp>
            <p:nvCxnSpPr>
              <p:cNvPr id="660" name="Rechte verbindingslijn 659">
                <a:extLst>
                  <a:ext uri="{FF2B5EF4-FFF2-40B4-BE49-F238E27FC236}">
                    <a16:creationId xmlns:a16="http://schemas.microsoft.com/office/drawing/2014/main" id="{22609FB4-0C86-4E44-AEFF-ACFEDDE81196}"/>
                  </a:ext>
                </a:extLst>
              </p:cNvPr>
              <p:cNvCxnSpPr/>
              <p:nvPr userDrawn="1"/>
            </p:nvCxnSpPr>
            <p:spPr>
              <a:xfrm>
                <a:off x="-3634116" y="700986"/>
                <a:ext cx="182598" cy="0"/>
              </a:xfrm>
              <a:prstGeom prst="line">
                <a:avLst/>
              </a:prstGeom>
              <a:grpFill/>
              <a:ln w="19050" cap="flat" cmpd="sng" algn="ctr">
                <a:solidFill>
                  <a:srgbClr val="9D9FA1"/>
                </a:solidFill>
                <a:prstDash val="solid"/>
              </a:ln>
              <a:effectLst/>
            </p:spPr>
          </p:cxnSp>
          <p:cxnSp>
            <p:nvCxnSpPr>
              <p:cNvPr id="661" name="Rechte verbindingslijn 660">
                <a:extLst>
                  <a:ext uri="{FF2B5EF4-FFF2-40B4-BE49-F238E27FC236}">
                    <a16:creationId xmlns:a16="http://schemas.microsoft.com/office/drawing/2014/main" id="{B65A2A7A-7B8B-4A62-82EE-290A91420FAC}"/>
                  </a:ext>
                </a:extLst>
              </p:cNvPr>
              <p:cNvCxnSpPr/>
              <p:nvPr userDrawn="1"/>
            </p:nvCxnSpPr>
            <p:spPr>
              <a:xfrm>
                <a:off x="-3634116" y="844745"/>
                <a:ext cx="182598" cy="0"/>
              </a:xfrm>
              <a:prstGeom prst="line">
                <a:avLst/>
              </a:prstGeom>
              <a:grpFill/>
              <a:ln w="19050" cap="flat" cmpd="sng" algn="ctr">
                <a:solidFill>
                  <a:srgbClr val="9D9FA1"/>
                </a:solidFill>
                <a:prstDash val="solid"/>
              </a:ln>
              <a:effectLst/>
            </p:spPr>
          </p:cxnSp>
          <p:cxnSp>
            <p:nvCxnSpPr>
              <p:cNvPr id="662" name="Rechte verbindingslijn 661">
                <a:extLst>
                  <a:ext uri="{FF2B5EF4-FFF2-40B4-BE49-F238E27FC236}">
                    <a16:creationId xmlns:a16="http://schemas.microsoft.com/office/drawing/2014/main" id="{3D8A83E6-99AB-4A61-B9FD-9490964F7F38}"/>
                  </a:ext>
                </a:extLst>
              </p:cNvPr>
              <p:cNvCxnSpPr/>
              <p:nvPr userDrawn="1"/>
            </p:nvCxnSpPr>
            <p:spPr>
              <a:xfrm>
                <a:off x="-3536469" y="808806"/>
                <a:ext cx="82203" cy="0"/>
              </a:xfrm>
              <a:prstGeom prst="line">
                <a:avLst/>
              </a:prstGeom>
              <a:grpFill/>
              <a:ln w="19050" cap="flat" cmpd="sng" algn="ctr">
                <a:solidFill>
                  <a:srgbClr val="9D9FA1"/>
                </a:solidFill>
                <a:prstDash val="solid"/>
              </a:ln>
              <a:effectLst/>
            </p:spPr>
          </p:cxnSp>
          <p:cxnSp>
            <p:nvCxnSpPr>
              <p:cNvPr id="663" name="Rechte verbindingslijn 662">
                <a:extLst>
                  <a:ext uri="{FF2B5EF4-FFF2-40B4-BE49-F238E27FC236}">
                    <a16:creationId xmlns:a16="http://schemas.microsoft.com/office/drawing/2014/main" id="{F28CB691-8F1F-4A65-87DE-DF0CD16C20FC}"/>
                  </a:ext>
                </a:extLst>
              </p:cNvPr>
              <p:cNvCxnSpPr/>
              <p:nvPr userDrawn="1"/>
            </p:nvCxnSpPr>
            <p:spPr>
              <a:xfrm>
                <a:off x="-3536469" y="772866"/>
                <a:ext cx="82203" cy="0"/>
              </a:xfrm>
              <a:prstGeom prst="line">
                <a:avLst/>
              </a:prstGeom>
              <a:grpFill/>
              <a:ln w="19050" cap="flat" cmpd="sng" algn="ctr">
                <a:solidFill>
                  <a:srgbClr val="9D9FA1"/>
                </a:solidFill>
                <a:prstDash val="solid"/>
              </a:ln>
              <a:effectLst/>
            </p:spPr>
          </p:cxnSp>
          <p:cxnSp>
            <p:nvCxnSpPr>
              <p:cNvPr id="664" name="Rechte verbindingslijn 663">
                <a:extLst>
                  <a:ext uri="{FF2B5EF4-FFF2-40B4-BE49-F238E27FC236}">
                    <a16:creationId xmlns:a16="http://schemas.microsoft.com/office/drawing/2014/main" id="{C2C5E113-76CD-4458-A3B9-7B0AE1675EA4}"/>
                  </a:ext>
                </a:extLst>
              </p:cNvPr>
              <p:cNvCxnSpPr/>
              <p:nvPr userDrawn="1"/>
            </p:nvCxnSpPr>
            <p:spPr>
              <a:xfrm>
                <a:off x="-3536469" y="736926"/>
                <a:ext cx="82203" cy="0"/>
              </a:xfrm>
              <a:prstGeom prst="line">
                <a:avLst/>
              </a:prstGeom>
              <a:grpFill/>
              <a:ln w="19050" cap="flat" cmpd="sng" algn="ctr">
                <a:solidFill>
                  <a:srgbClr val="9D9FA1"/>
                </a:solidFill>
                <a:prstDash val="solid"/>
              </a:ln>
              <a:effectLst/>
            </p:spPr>
          </p:cxnSp>
        </p:grpSp>
        <p:sp>
          <p:nvSpPr>
            <p:cNvPr id="659" name="Pijl: rechts 658">
              <a:extLst>
                <a:ext uri="{FF2B5EF4-FFF2-40B4-BE49-F238E27FC236}">
                  <a16:creationId xmlns:a16="http://schemas.microsoft.com/office/drawing/2014/main" id="{B16CF49D-B031-44B6-86C7-6DB9C981385E}"/>
                </a:ext>
              </a:extLst>
            </p:cNvPr>
            <p:cNvSpPr/>
            <p:nvPr/>
          </p:nvSpPr>
          <p:spPr>
            <a:xfrm flipH="1">
              <a:off x="2745475" y="2782156"/>
              <a:ext cx="120562" cy="115831"/>
            </a:xfrm>
            <a:prstGeom prst="rightArrow">
              <a:avLst>
                <a:gd name="adj1" fmla="val 25329"/>
                <a:gd name="adj2" fmla="val 636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Segoe UI" panose="020B0502040204020203" pitchFamily="34" charset="0"/>
                <a:cs typeface="Segoe UI" panose="020B0502040204020203" pitchFamily="34" charset="0"/>
              </a:endParaRPr>
            </a:p>
          </p:txBody>
        </p:sp>
      </p:grpSp>
      <p:sp>
        <p:nvSpPr>
          <p:cNvPr id="9" name="Rechthoek 8">
            <a:extLst>
              <a:ext uri="{FF2B5EF4-FFF2-40B4-BE49-F238E27FC236}">
                <a16:creationId xmlns:a16="http://schemas.microsoft.com/office/drawing/2014/main" id="{9DF5F7C7-D481-493E-9CCC-18CD69E3C141}"/>
              </a:ext>
            </a:extLst>
          </p:cNvPr>
          <p:cNvSpPr/>
          <p:nvPr userDrawn="1"/>
        </p:nvSpPr>
        <p:spPr>
          <a:xfrm>
            <a:off x="5113217"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7" name="Rechthoek 106">
            <a:extLst>
              <a:ext uri="{FF2B5EF4-FFF2-40B4-BE49-F238E27FC236}">
                <a16:creationId xmlns:a16="http://schemas.microsoft.com/office/drawing/2014/main" id="{6781B612-754D-41CD-9617-283B544BFD9B}"/>
              </a:ext>
            </a:extLst>
          </p:cNvPr>
          <p:cNvSpPr/>
          <p:nvPr userDrawn="1"/>
        </p:nvSpPr>
        <p:spPr>
          <a:xfrm>
            <a:off x="5113217"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8" name="Rechthoek 107">
            <a:extLst>
              <a:ext uri="{FF2B5EF4-FFF2-40B4-BE49-F238E27FC236}">
                <a16:creationId xmlns:a16="http://schemas.microsoft.com/office/drawing/2014/main" id="{799C3DE2-7F7C-4FFE-A946-568A1DC8F53B}"/>
              </a:ext>
            </a:extLst>
          </p:cNvPr>
          <p:cNvSpPr/>
          <p:nvPr userDrawn="1"/>
        </p:nvSpPr>
        <p:spPr>
          <a:xfrm>
            <a:off x="7613754"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09" name="Rechthoek 108">
            <a:extLst>
              <a:ext uri="{FF2B5EF4-FFF2-40B4-BE49-F238E27FC236}">
                <a16:creationId xmlns:a16="http://schemas.microsoft.com/office/drawing/2014/main" id="{A528ECDD-6D6D-40EF-978F-8DF442DED333}"/>
              </a:ext>
            </a:extLst>
          </p:cNvPr>
          <p:cNvSpPr/>
          <p:nvPr userDrawn="1"/>
        </p:nvSpPr>
        <p:spPr>
          <a:xfrm>
            <a:off x="7613754"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10" name="Rechthoek 109">
            <a:extLst>
              <a:ext uri="{FF2B5EF4-FFF2-40B4-BE49-F238E27FC236}">
                <a16:creationId xmlns:a16="http://schemas.microsoft.com/office/drawing/2014/main" id="{1584A8F6-DC95-467F-AD71-8093C864A6E3}"/>
              </a:ext>
            </a:extLst>
          </p:cNvPr>
          <p:cNvSpPr/>
          <p:nvPr userDrawn="1"/>
        </p:nvSpPr>
        <p:spPr>
          <a:xfrm>
            <a:off x="10114291"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BEKIJK VIDEO</a:t>
            </a:r>
          </a:p>
        </p:txBody>
      </p:sp>
      <p:sp>
        <p:nvSpPr>
          <p:cNvPr id="111" name="Rechthoek 110">
            <a:extLst>
              <a:ext uri="{FF2B5EF4-FFF2-40B4-BE49-F238E27FC236}">
                <a16:creationId xmlns:a16="http://schemas.microsoft.com/office/drawing/2014/main" id="{44709A97-51A6-441E-BE58-8E0A842EB57A}"/>
              </a:ext>
            </a:extLst>
          </p:cNvPr>
          <p:cNvSpPr/>
          <p:nvPr userDrawn="1"/>
        </p:nvSpPr>
        <p:spPr>
          <a:xfrm>
            <a:off x="9849544" y="6028125"/>
            <a:ext cx="1301822"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nl-NL" sz="700" cap="all" baseline="0" noProof="0" dirty="0">
                <a:solidFill>
                  <a:srgbClr val="211F26"/>
                </a:solidFill>
                <a:latin typeface="Segoe UI Black" panose="020B0A02040204020203" pitchFamily="34" charset="0"/>
                <a:ea typeface="Segoe UI Black" panose="020B0A02040204020203" pitchFamily="34" charset="0"/>
                <a:cs typeface="Segoe UI" panose="020B0502040204020203" pitchFamily="34" charset="0"/>
              </a:rPr>
              <a:t>Ga naar de community</a:t>
            </a:r>
          </a:p>
        </p:txBody>
      </p:sp>
      <p:grpSp>
        <p:nvGrpSpPr>
          <p:cNvPr id="11" name="HYPERLINKS KNOPPEN">
            <a:extLst>
              <a:ext uri="{FF2B5EF4-FFF2-40B4-BE49-F238E27FC236}">
                <a16:creationId xmlns:a16="http://schemas.microsoft.com/office/drawing/2014/main" id="{399B31C3-B023-4B1A-8F83-DBC9A4B9EA82}"/>
              </a:ext>
            </a:extLst>
          </p:cNvPr>
          <p:cNvGrpSpPr/>
          <p:nvPr userDrawn="1"/>
        </p:nvGrpSpPr>
        <p:grpSpPr>
          <a:xfrm>
            <a:off x="4306222" y="2023215"/>
            <a:ext cx="7383894" cy="4379388"/>
            <a:chOff x="4306222" y="1991316"/>
            <a:chExt cx="7383894" cy="4379388"/>
          </a:xfrm>
        </p:grpSpPr>
        <p:sp>
          <p:nvSpPr>
            <p:cNvPr id="10" name="HYPERLINK1">
              <a:hlinkClick r:id="rId8"/>
              <a:extLst>
                <a:ext uri="{FF2B5EF4-FFF2-40B4-BE49-F238E27FC236}">
                  <a16:creationId xmlns:a16="http://schemas.microsoft.com/office/drawing/2014/main" id="{13BA5069-6257-4F1C-AE91-BFBF73FA6D80}"/>
                </a:ext>
              </a:extLst>
            </p:cNvPr>
            <p:cNvSpPr/>
            <p:nvPr userDrawn="1"/>
          </p:nvSpPr>
          <p:spPr>
            <a:xfrm>
              <a:off x="43062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3" name="HYPERLINK2">
              <a:hlinkClick r:id="rId9"/>
              <a:extLst>
                <a:ext uri="{FF2B5EF4-FFF2-40B4-BE49-F238E27FC236}">
                  <a16:creationId xmlns:a16="http://schemas.microsoft.com/office/drawing/2014/main" id="{9392AD01-2DE4-4416-946A-1887EFEAB9FC}"/>
                </a:ext>
              </a:extLst>
            </p:cNvPr>
            <p:cNvSpPr/>
            <p:nvPr userDrawn="1"/>
          </p:nvSpPr>
          <p:spPr>
            <a:xfrm>
              <a:off x="68075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4" name="HYPERLINK3">
              <a:hlinkClick r:id="rId10"/>
              <a:extLst>
                <a:ext uri="{FF2B5EF4-FFF2-40B4-BE49-F238E27FC236}">
                  <a16:creationId xmlns:a16="http://schemas.microsoft.com/office/drawing/2014/main" id="{56421FCE-7656-4936-85CD-AC87B63904E4}"/>
                </a:ext>
              </a:extLst>
            </p:cNvPr>
            <p:cNvSpPr/>
            <p:nvPr userDrawn="1"/>
          </p:nvSpPr>
          <p:spPr>
            <a:xfrm>
              <a:off x="9308823"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5" name="HYPERLINK4">
              <a:hlinkClick r:id="rId11"/>
              <a:extLst>
                <a:ext uri="{FF2B5EF4-FFF2-40B4-BE49-F238E27FC236}">
                  <a16:creationId xmlns:a16="http://schemas.microsoft.com/office/drawing/2014/main" id="{11C0386D-74F9-4E1A-BAE8-76C92B5FC470}"/>
                </a:ext>
              </a:extLst>
            </p:cNvPr>
            <p:cNvSpPr/>
            <p:nvPr userDrawn="1"/>
          </p:nvSpPr>
          <p:spPr>
            <a:xfrm>
              <a:off x="43062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6" name="HYPERLINK5">
              <a:hlinkClick r:id="rId12"/>
              <a:extLst>
                <a:ext uri="{FF2B5EF4-FFF2-40B4-BE49-F238E27FC236}">
                  <a16:creationId xmlns:a16="http://schemas.microsoft.com/office/drawing/2014/main" id="{6F34050F-C998-4C26-8D62-EFD80B8B0E09}"/>
                </a:ext>
              </a:extLst>
            </p:cNvPr>
            <p:cNvSpPr/>
            <p:nvPr userDrawn="1"/>
          </p:nvSpPr>
          <p:spPr>
            <a:xfrm>
              <a:off x="68075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sp>
          <p:nvSpPr>
            <p:cNvPr id="117" name="HYPERLINK6">
              <a:hlinkClick r:id="rId13"/>
              <a:extLst>
                <a:ext uri="{FF2B5EF4-FFF2-40B4-BE49-F238E27FC236}">
                  <a16:creationId xmlns:a16="http://schemas.microsoft.com/office/drawing/2014/main" id="{B6DEB31D-C103-4B88-AD1A-D2FB05D1D955}"/>
                </a:ext>
              </a:extLst>
            </p:cNvPr>
            <p:cNvSpPr/>
            <p:nvPr userDrawn="1"/>
          </p:nvSpPr>
          <p:spPr>
            <a:xfrm>
              <a:off x="9308823"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9725812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5B997-D82B-A9DC-0AC5-6082981854D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48FC47-9AED-1D87-935B-1C182940EB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4C5892-C086-BDB5-DE3D-836B80ACF538}"/>
              </a:ext>
            </a:extLst>
          </p:cNvPr>
          <p:cNvSpPr>
            <a:spLocks noGrp="1"/>
          </p:cNvSpPr>
          <p:nvPr>
            <p:ph type="dt" sz="half" idx="10"/>
          </p:nvPr>
        </p:nvSpPr>
        <p:spPr/>
        <p:txBody>
          <a:bodyPr/>
          <a:lstStyle/>
          <a:p>
            <a:fld id="{5991BD0F-111A-4343-87D0-BF1760C1798E}" type="datetimeFigureOut">
              <a:rPr lang="nl-NL" smtClean="0"/>
              <a:t>26-5-2026</a:t>
            </a:fld>
            <a:endParaRPr lang="nl-NL"/>
          </a:p>
        </p:txBody>
      </p:sp>
      <p:sp>
        <p:nvSpPr>
          <p:cNvPr id="5" name="Tijdelijke aanduiding voor voettekst 4">
            <a:extLst>
              <a:ext uri="{FF2B5EF4-FFF2-40B4-BE49-F238E27FC236}">
                <a16:creationId xmlns:a16="http://schemas.microsoft.com/office/drawing/2014/main" id="{CB3F0993-D552-7F58-A52C-D86B0F7A52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924F5C-BD2C-62B6-C4D1-FD3FFFAB4F21}"/>
              </a:ext>
            </a:extLst>
          </p:cNvPr>
          <p:cNvSpPr>
            <a:spLocks noGrp="1"/>
          </p:cNvSpPr>
          <p:nvPr>
            <p:ph type="sldNum" sz="quarter" idx="12"/>
          </p:nvPr>
        </p:nvSpPr>
        <p:spPr/>
        <p:txBody>
          <a:bodyPr/>
          <a:lstStyle/>
          <a:p>
            <a:fld id="{A6BD9001-B219-4C39-B994-162209A04979}" type="slidenum">
              <a:rPr lang="nl-NL" smtClean="0"/>
              <a:t>‹nr.›</a:t>
            </a:fld>
            <a:endParaRPr lang="nl-NL"/>
          </a:p>
        </p:txBody>
      </p:sp>
    </p:spTree>
    <p:extLst>
      <p:ext uri="{BB962C8B-B14F-4D97-AF65-F5344CB8AC3E}">
        <p14:creationId xmlns:p14="http://schemas.microsoft.com/office/powerpoint/2010/main" val="103149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 AFBEELDING #2">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A1C843AF-B97C-1040-BA84-1AC873DD42A5}"/>
              </a:ext>
            </a:extLst>
          </p:cNvPr>
          <p:cNvSpPr>
            <a:spLocks noGrp="1"/>
          </p:cNvSpPr>
          <p:nvPr>
            <p:ph type="pic" sz="quarter" idx="13" hasCustomPrompt="1"/>
          </p:nvPr>
        </p:nvSpPr>
        <p:spPr>
          <a:xfrm>
            <a:off x="0" y="-232229"/>
            <a:ext cx="12191998" cy="7090229"/>
          </a:xfrm>
          <a:custGeom>
            <a:avLst/>
            <a:gdLst>
              <a:gd name="connsiteX0" fmla="*/ 11780763 w 12191998"/>
              <a:gd name="connsiteY0" fmla="*/ 0 h 7090229"/>
              <a:gd name="connsiteX1" fmla="*/ 12109749 w 12191998"/>
              <a:gd name="connsiteY1" fmla="*/ 0 h 7090229"/>
              <a:gd name="connsiteX2" fmla="*/ 12191998 w 12191998"/>
              <a:gd name="connsiteY2" fmla="*/ 82249 h 7090229"/>
              <a:gd name="connsiteX3" fmla="*/ 12191998 w 12191998"/>
              <a:gd name="connsiteY3" fmla="*/ 232229 h 7090229"/>
              <a:gd name="connsiteX4" fmla="*/ 12191998 w 12191998"/>
              <a:gd name="connsiteY4" fmla="*/ 672494 h 7090229"/>
              <a:gd name="connsiteX5" fmla="*/ 12191998 w 12191998"/>
              <a:gd name="connsiteY5" fmla="*/ 7090229 h 7090229"/>
              <a:gd name="connsiteX6" fmla="*/ 0 w 12191998"/>
              <a:gd name="connsiteY6" fmla="*/ 7090229 h 7090229"/>
              <a:gd name="connsiteX7" fmla="*/ 0 w 12191998"/>
              <a:gd name="connsiteY7" fmla="*/ 232229 h 7090229"/>
              <a:gd name="connsiteX8" fmla="*/ 11698514 w 12191998"/>
              <a:gd name="connsiteY8" fmla="*/ 232229 h 7090229"/>
              <a:gd name="connsiteX9" fmla="*/ 11698514 w 12191998"/>
              <a:gd name="connsiteY9" fmla="*/ 82249 h 7090229"/>
              <a:gd name="connsiteX10" fmla="*/ 11780763 w 12191998"/>
              <a:gd name="connsiteY10" fmla="*/ 0 h 709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7090229">
                <a:moveTo>
                  <a:pt x="11780763" y="0"/>
                </a:moveTo>
                <a:lnTo>
                  <a:pt x="12109749" y="0"/>
                </a:lnTo>
                <a:cubicBezTo>
                  <a:pt x="12155174" y="0"/>
                  <a:pt x="12191998" y="36824"/>
                  <a:pt x="12191998" y="82249"/>
                </a:cubicBezTo>
                <a:lnTo>
                  <a:pt x="12191998" y="232229"/>
                </a:lnTo>
                <a:lnTo>
                  <a:pt x="12191998" y="672494"/>
                </a:lnTo>
                <a:lnTo>
                  <a:pt x="12191998" y="7090229"/>
                </a:lnTo>
                <a:lnTo>
                  <a:pt x="0" y="7090229"/>
                </a:lnTo>
                <a:lnTo>
                  <a:pt x="0" y="232229"/>
                </a:lnTo>
                <a:lnTo>
                  <a:pt x="11698514" y="232229"/>
                </a:lnTo>
                <a:lnTo>
                  <a:pt x="11698514" y="82249"/>
                </a:lnTo>
                <a:cubicBezTo>
                  <a:pt x="11698514" y="36824"/>
                  <a:pt x="11735338" y="0"/>
                  <a:pt x="11780763" y="0"/>
                </a:cubicBezTo>
                <a:close/>
              </a:path>
            </a:pathLst>
          </a:custGeom>
          <a:solidFill>
            <a:schemeClr val="bg2">
              <a:lumMod val="20000"/>
              <a:lumOff val="80000"/>
            </a:schemeClr>
          </a:solidFill>
        </p:spPr>
        <p:txBody>
          <a:bodyPr wrap="square" tIns="0" rIns="6336000" anchor="ctr" anchorCtr="0">
            <a:noAutofit/>
          </a:bodyPr>
          <a:lstStyle>
            <a:lvl1pPr marL="0" indent="0" algn="ctr">
              <a:spcBef>
                <a:spcPts val="0"/>
              </a:spcBef>
              <a:spcAft>
                <a:spcPts val="0"/>
              </a:spcAft>
              <a:buNone/>
              <a:defRPr sz="1200" i="1">
                <a:solidFill>
                  <a:schemeClr val="bg2">
                    <a:lumMod val="50000"/>
                  </a:schemeClr>
                </a:solidFill>
              </a:defRPr>
            </a:lvl1pPr>
          </a:lstStyle>
          <a:p>
            <a:r>
              <a:rPr lang="nl-NL" dirty="0"/>
              <a:t>Selecteer het lipje recht bovenin en ga naar de tab ‘Invoegen’,</a:t>
            </a:r>
            <a:br>
              <a:rPr lang="nl-NL" dirty="0"/>
            </a:br>
            <a:r>
              <a:rPr lang="nl-NL" dirty="0"/>
              <a:t>klik vervolgens op ‘Afbeeldingen’ om een afbeelding in te voegen</a:t>
            </a:r>
          </a:p>
        </p:txBody>
      </p:sp>
      <p:sp>
        <p:nvSpPr>
          <p:cNvPr id="2" name="Tijdelijke aanduiding voor tekst 8">
            <a:extLst>
              <a:ext uri="{FF2B5EF4-FFF2-40B4-BE49-F238E27FC236}">
                <a16:creationId xmlns:a16="http://schemas.microsoft.com/office/drawing/2014/main" id="{B46DD349-C6AB-E390-B0F9-B96BA7BEB1DB}"/>
              </a:ext>
            </a:extLst>
          </p:cNvPr>
          <p:cNvSpPr>
            <a:spLocks noGrp="1"/>
          </p:cNvSpPr>
          <p:nvPr>
            <p:ph type="body" sz="quarter" idx="17" hasCustomPrompt="1"/>
          </p:nvPr>
        </p:nvSpPr>
        <p:spPr>
          <a:xfrm>
            <a:off x="5715003" y="0"/>
            <a:ext cx="6476997" cy="6858000"/>
          </a:xfrm>
          <a:custGeom>
            <a:avLst/>
            <a:gdLst>
              <a:gd name="connsiteX0" fmla="*/ 267029 w 6476997"/>
              <a:gd name="connsiteY0" fmla="*/ 0 h 6858000"/>
              <a:gd name="connsiteX1" fmla="*/ 1701797 w 6476997"/>
              <a:gd name="connsiteY1" fmla="*/ 0 h 6858000"/>
              <a:gd name="connsiteX2" fmla="*/ 4508171 w 6476997"/>
              <a:gd name="connsiteY2" fmla="*/ 0 h 6858000"/>
              <a:gd name="connsiteX3" fmla="*/ 6476997 w 6476997"/>
              <a:gd name="connsiteY3" fmla="*/ 0 h 6858000"/>
              <a:gd name="connsiteX4" fmla="*/ 6476997 w 6476997"/>
              <a:gd name="connsiteY4" fmla="*/ 6858000 h 6858000"/>
              <a:gd name="connsiteX5" fmla="*/ 4508171 w 6476997"/>
              <a:gd name="connsiteY5" fmla="*/ 6858000 h 6858000"/>
              <a:gd name="connsiteX6" fmla="*/ 1701797 w 6476997"/>
              <a:gd name="connsiteY6" fmla="*/ 6858000 h 6858000"/>
              <a:gd name="connsiteX7" fmla="*/ 267029 w 6476997"/>
              <a:gd name="connsiteY7" fmla="*/ 6858000 h 6858000"/>
              <a:gd name="connsiteX8" fmla="*/ 0 w 6476997"/>
              <a:gd name="connsiteY8" fmla="*/ 6590971 h 6858000"/>
              <a:gd name="connsiteX9" fmla="*/ 0 w 6476997"/>
              <a:gd name="connsiteY9" fmla="*/ 267029 h 6858000"/>
              <a:gd name="connsiteX10" fmla="*/ 267029 w 647699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6997" h="6858000">
                <a:moveTo>
                  <a:pt x="267029" y="0"/>
                </a:moveTo>
                <a:lnTo>
                  <a:pt x="1701797" y="0"/>
                </a:lnTo>
                <a:lnTo>
                  <a:pt x="4508171" y="0"/>
                </a:lnTo>
                <a:lnTo>
                  <a:pt x="6476997" y="0"/>
                </a:lnTo>
                <a:lnTo>
                  <a:pt x="6476997" y="6858000"/>
                </a:lnTo>
                <a:lnTo>
                  <a:pt x="4508171" y="6858000"/>
                </a:lnTo>
                <a:lnTo>
                  <a:pt x="1701797" y="6858000"/>
                </a:lnTo>
                <a:lnTo>
                  <a:pt x="267029" y="6858000"/>
                </a:lnTo>
                <a:cubicBezTo>
                  <a:pt x="119553" y="6858000"/>
                  <a:pt x="0" y="6738447"/>
                  <a:pt x="0" y="6590971"/>
                </a:cubicBezTo>
                <a:lnTo>
                  <a:pt x="0" y="267029"/>
                </a:lnTo>
                <a:cubicBezTo>
                  <a:pt x="0" y="119553"/>
                  <a:pt x="119553" y="0"/>
                  <a:pt x="267029" y="0"/>
                </a:cubicBezTo>
                <a:close/>
              </a:path>
            </a:pathLst>
          </a:custGeom>
          <a:gradFill flip="none" rotWithShape="1">
            <a:gsLst>
              <a:gs pos="50000">
                <a:srgbClr val="40A5B8">
                  <a:alpha val="85000"/>
                </a:srgbClr>
              </a:gs>
              <a:gs pos="10000">
                <a:srgbClr val="6EBAC9">
                  <a:alpha val="70000"/>
                </a:srgbClr>
              </a:gs>
              <a:gs pos="90000">
                <a:srgbClr val="07586E">
                  <a:alpha val="95000"/>
                </a:srgbClr>
              </a:gs>
            </a:gsLst>
            <a:lin ang="18900000" scaled="1"/>
            <a:tileRect/>
          </a:gradFill>
        </p:spPr>
        <p:txBody>
          <a:bodyPr wrap="square">
            <a:noAutofit/>
          </a:bodyPr>
          <a:lstStyle>
            <a:lvl1pPr marL="0" indent="0">
              <a:buNone/>
              <a:defRPr sz="100">
                <a:solidFill>
                  <a:schemeClr val="tx2">
                    <a:alpha val="0"/>
                  </a:schemeClr>
                </a:solidFill>
              </a:defRPr>
            </a:lvl1pPr>
          </a:lstStyle>
          <a:p>
            <a:pPr lvl="0"/>
            <a:r>
              <a:rPr lang="nl-NL" dirty="0"/>
              <a:t> </a:t>
            </a:r>
          </a:p>
        </p:txBody>
      </p:sp>
      <p:sp>
        <p:nvSpPr>
          <p:cNvPr id="10" name="Tijdelijke aanduiding voor tekst 54">
            <a:extLst>
              <a:ext uri="{FF2B5EF4-FFF2-40B4-BE49-F238E27FC236}">
                <a16:creationId xmlns:a16="http://schemas.microsoft.com/office/drawing/2014/main" id="{34084BA1-EE58-21BA-0B50-296F8AC27AA2}"/>
              </a:ext>
            </a:extLst>
          </p:cNvPr>
          <p:cNvSpPr>
            <a:spLocks noGrp="1"/>
          </p:cNvSpPr>
          <p:nvPr>
            <p:ph type="body" sz="quarter" idx="30" hasCustomPrompt="1"/>
          </p:nvPr>
        </p:nvSpPr>
        <p:spPr>
          <a:xfrm rot="10800000" flipV="1">
            <a:off x="-580240" y="2664585"/>
            <a:ext cx="4753796" cy="4795769"/>
          </a:xfrm>
          <a:prstGeom prst="ellipse">
            <a:avLst/>
          </a:prstGeom>
          <a:noFill/>
          <a:ln w="6350">
            <a:solidFill>
              <a:schemeClr val="bg1"/>
            </a:solidFill>
          </a:ln>
        </p:spPr>
        <p:txBody>
          <a:bodyPr wrap="square">
            <a:noAutofit/>
          </a:bodyPr>
          <a:lstStyle>
            <a:lvl1pPr marL="0" indent="0">
              <a:buNone/>
              <a:defRPr sz="100">
                <a:solidFill>
                  <a:schemeClr val="tx2">
                    <a:alpha val="0"/>
                  </a:schemeClr>
                </a:solidFill>
              </a:defRPr>
            </a:lvl1pPr>
          </a:lstStyle>
          <a:p>
            <a:pPr lvl="0"/>
            <a:r>
              <a:rPr lang="nl-NL" dirty="0"/>
              <a:t> </a:t>
            </a:r>
          </a:p>
        </p:txBody>
      </p:sp>
      <p:sp>
        <p:nvSpPr>
          <p:cNvPr id="11" name="Tijdelijke aanduiding voor tekst 54">
            <a:extLst>
              <a:ext uri="{FF2B5EF4-FFF2-40B4-BE49-F238E27FC236}">
                <a16:creationId xmlns:a16="http://schemas.microsoft.com/office/drawing/2014/main" id="{40495481-D66E-1993-856E-8CB72558E65D}"/>
              </a:ext>
            </a:extLst>
          </p:cNvPr>
          <p:cNvSpPr>
            <a:spLocks noGrp="1"/>
          </p:cNvSpPr>
          <p:nvPr>
            <p:ph type="body" sz="quarter" idx="31" hasCustomPrompt="1"/>
          </p:nvPr>
        </p:nvSpPr>
        <p:spPr>
          <a:xfrm rot="10800000" flipV="1">
            <a:off x="2238922" y="5351680"/>
            <a:ext cx="2903860" cy="2929498"/>
          </a:xfrm>
          <a:prstGeom prst="ellipse">
            <a:avLst/>
          </a:prstGeom>
          <a:noFill/>
          <a:ln w="6350">
            <a:solidFill>
              <a:schemeClr val="bg1"/>
            </a:solidFill>
          </a:ln>
        </p:spPr>
        <p:txBody>
          <a:bodyPr wrap="square">
            <a:noAutofit/>
          </a:bodyPr>
          <a:lstStyle>
            <a:lvl1pPr marL="0" indent="0">
              <a:buNone/>
              <a:defRPr sz="100">
                <a:solidFill>
                  <a:schemeClr val="tx2">
                    <a:alpha val="0"/>
                  </a:schemeClr>
                </a:solidFill>
              </a:defRPr>
            </a:lvl1pPr>
          </a:lstStyle>
          <a:p>
            <a:pPr lvl="0"/>
            <a:r>
              <a:rPr lang="nl-NL" dirty="0"/>
              <a:t> </a:t>
            </a:r>
          </a:p>
        </p:txBody>
      </p:sp>
      <p:sp>
        <p:nvSpPr>
          <p:cNvPr id="12" name="Tijdelijke aanduiding voor tekst 54">
            <a:extLst>
              <a:ext uri="{FF2B5EF4-FFF2-40B4-BE49-F238E27FC236}">
                <a16:creationId xmlns:a16="http://schemas.microsoft.com/office/drawing/2014/main" id="{B930BA8B-B607-0306-FD7B-3193A56655F2}"/>
              </a:ext>
            </a:extLst>
          </p:cNvPr>
          <p:cNvSpPr>
            <a:spLocks noGrp="1"/>
          </p:cNvSpPr>
          <p:nvPr>
            <p:ph type="body" sz="quarter" idx="32" hasCustomPrompt="1"/>
          </p:nvPr>
        </p:nvSpPr>
        <p:spPr>
          <a:xfrm rot="10800000" flipV="1">
            <a:off x="3191389" y="4657754"/>
            <a:ext cx="1789838" cy="1805640"/>
          </a:xfrm>
          <a:prstGeom prst="ellipse">
            <a:avLst/>
          </a:prstGeom>
          <a:noFill/>
          <a:ln w="6350">
            <a:solidFill>
              <a:schemeClr val="bg1"/>
            </a:solidFill>
          </a:ln>
        </p:spPr>
        <p:txBody>
          <a:bodyPr wrap="square">
            <a:noAutofit/>
          </a:bodyPr>
          <a:lstStyle>
            <a:lvl1pPr marL="0" indent="0">
              <a:buNone/>
              <a:defRPr sz="100">
                <a:solidFill>
                  <a:schemeClr val="tx2">
                    <a:alpha val="0"/>
                  </a:schemeClr>
                </a:solidFill>
              </a:defRPr>
            </a:lvl1pPr>
          </a:lstStyle>
          <a:p>
            <a:pPr lvl="0"/>
            <a:r>
              <a:rPr lang="nl-NL" dirty="0"/>
              <a:t> </a:t>
            </a:r>
          </a:p>
        </p:txBody>
      </p:sp>
      <p:sp>
        <p:nvSpPr>
          <p:cNvPr id="13" name="Titel 1">
            <a:extLst>
              <a:ext uri="{FF2B5EF4-FFF2-40B4-BE49-F238E27FC236}">
                <a16:creationId xmlns:a16="http://schemas.microsoft.com/office/drawing/2014/main" id="{46F7336F-E33B-C8B3-B8D2-4216AB39F3D3}"/>
              </a:ext>
            </a:extLst>
          </p:cNvPr>
          <p:cNvSpPr>
            <a:spLocks noGrp="1"/>
          </p:cNvSpPr>
          <p:nvPr>
            <p:ph type="ctrTitle" hasCustomPrompt="1"/>
          </p:nvPr>
        </p:nvSpPr>
        <p:spPr>
          <a:xfrm>
            <a:off x="6586263" y="1265238"/>
            <a:ext cx="4734199" cy="2153855"/>
          </a:xfrm>
        </p:spPr>
        <p:txBody>
          <a:bodyPr anchor="b"/>
          <a:lstStyle>
            <a:lvl1pPr algn="l">
              <a:lnSpc>
                <a:spcPct val="80000"/>
              </a:lnSpc>
              <a:defRPr sz="4800">
                <a:solidFill>
                  <a:schemeClr val="bg1"/>
                </a:solidFill>
              </a:defRPr>
            </a:lvl1pPr>
          </a:lstStyle>
          <a:p>
            <a:r>
              <a:rPr lang="nl-NL" noProof="0" dirty="0"/>
              <a:t>Titel van </a:t>
            </a:r>
            <a:br>
              <a:rPr lang="nl-NL" noProof="0" dirty="0"/>
            </a:br>
            <a:r>
              <a:rPr lang="nl-NL" noProof="0" dirty="0"/>
              <a:t>de presentatie</a:t>
            </a:r>
          </a:p>
        </p:txBody>
      </p:sp>
      <p:sp>
        <p:nvSpPr>
          <p:cNvPr id="14" name="Ondertitel 2">
            <a:extLst>
              <a:ext uri="{FF2B5EF4-FFF2-40B4-BE49-F238E27FC236}">
                <a16:creationId xmlns:a16="http://schemas.microsoft.com/office/drawing/2014/main" id="{99A2A921-75B6-366E-29BD-34F7DECD2275}"/>
              </a:ext>
            </a:extLst>
          </p:cNvPr>
          <p:cNvSpPr>
            <a:spLocks noGrp="1"/>
          </p:cNvSpPr>
          <p:nvPr>
            <p:ph type="subTitle" idx="1" hasCustomPrompt="1"/>
          </p:nvPr>
        </p:nvSpPr>
        <p:spPr>
          <a:xfrm>
            <a:off x="6585865" y="3548648"/>
            <a:ext cx="4729231" cy="289545"/>
          </a:xfrm>
        </p:spPr>
        <p:txBody>
          <a:bodyPr/>
          <a:lstStyle>
            <a:lvl1pPr marL="0" indent="0" algn="l">
              <a:buNone/>
              <a:defRPr sz="20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16" name="Rechthoek: afgeronde hoeken 15">
            <a:extLst>
              <a:ext uri="{FF2B5EF4-FFF2-40B4-BE49-F238E27FC236}">
                <a16:creationId xmlns:a16="http://schemas.microsoft.com/office/drawing/2014/main" id="{063009AD-28F5-709E-B735-0911B16D0BC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TITELDIA / AFBEELDING #2</a:t>
            </a:r>
          </a:p>
        </p:txBody>
      </p:sp>
      <p:grpSp>
        <p:nvGrpSpPr>
          <p:cNvPr id="17" name="INSTRUCTIE">
            <a:extLst>
              <a:ext uri="{FF2B5EF4-FFF2-40B4-BE49-F238E27FC236}">
                <a16:creationId xmlns:a16="http://schemas.microsoft.com/office/drawing/2014/main" id="{78A43BA3-46F2-9A84-A941-455CB016C9FD}"/>
              </a:ext>
            </a:extLst>
          </p:cNvPr>
          <p:cNvGrpSpPr/>
          <p:nvPr userDrawn="1"/>
        </p:nvGrpSpPr>
        <p:grpSpPr>
          <a:xfrm>
            <a:off x="12274716" y="-1699419"/>
            <a:ext cx="3695970" cy="1515649"/>
            <a:chOff x="-3889316" y="-1699419"/>
            <a:chExt cx="3695970" cy="1515649"/>
          </a:xfrm>
        </p:grpSpPr>
        <p:sp>
          <p:nvSpPr>
            <p:cNvPr id="18" name="Rechthoek 17">
              <a:extLst>
                <a:ext uri="{FF2B5EF4-FFF2-40B4-BE49-F238E27FC236}">
                  <a16:creationId xmlns:a16="http://schemas.microsoft.com/office/drawing/2014/main" id="{32FD1639-8C34-E1D4-5CEE-8200297EFB13}"/>
                </a:ext>
              </a:extLst>
            </p:cNvPr>
            <p:cNvSpPr/>
            <p:nvPr userDrawn="1"/>
          </p:nvSpPr>
          <p:spPr>
            <a:xfrm>
              <a:off x="-3786437" y="-1699419"/>
              <a:ext cx="3593091" cy="15156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9" name="Rechthoek 18">
              <a:extLst>
                <a:ext uri="{FF2B5EF4-FFF2-40B4-BE49-F238E27FC236}">
                  <a16:creationId xmlns:a16="http://schemas.microsoft.com/office/drawing/2014/main" id="{C32B895D-7CAC-A843-2DB4-278D8687FFD4}"/>
                </a:ext>
              </a:extLst>
            </p:cNvPr>
            <p:cNvSpPr/>
            <p:nvPr userDrawn="1"/>
          </p:nvSpPr>
          <p:spPr>
            <a:xfrm>
              <a:off x="-3603859" y="-1271906"/>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vervolgens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 name="Gelijkbenige driehoek 19">
              <a:extLst>
                <a:ext uri="{FF2B5EF4-FFF2-40B4-BE49-F238E27FC236}">
                  <a16:creationId xmlns:a16="http://schemas.microsoft.com/office/drawing/2014/main" id="{F1C97063-AEC4-6C97-22AF-3F5B3942FF96}"/>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22" name="INSTRUCTIE">
            <a:extLst>
              <a:ext uri="{FF2B5EF4-FFF2-40B4-BE49-F238E27FC236}">
                <a16:creationId xmlns:a16="http://schemas.microsoft.com/office/drawing/2014/main" id="{2577908F-3780-0168-6C38-A16173E380C0}"/>
              </a:ext>
            </a:extLst>
          </p:cNvPr>
          <p:cNvGrpSpPr/>
          <p:nvPr userDrawn="1"/>
        </p:nvGrpSpPr>
        <p:grpSpPr>
          <a:xfrm>
            <a:off x="12377595" y="0"/>
            <a:ext cx="3693386" cy="6857760"/>
            <a:chOff x="-3786437" y="0"/>
            <a:chExt cx="3693386" cy="6857760"/>
          </a:xfrm>
        </p:grpSpPr>
        <p:sp>
          <p:nvSpPr>
            <p:cNvPr id="25" name="Rechthoek 24">
              <a:extLst>
                <a:ext uri="{FF2B5EF4-FFF2-40B4-BE49-F238E27FC236}">
                  <a16:creationId xmlns:a16="http://schemas.microsoft.com/office/drawing/2014/main" id="{801BE1C6-F816-C1FA-4FE5-6B244D1AE04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6" name="INSTRUCTIE">
              <a:extLst>
                <a:ext uri="{FF2B5EF4-FFF2-40B4-BE49-F238E27FC236}">
                  <a16:creationId xmlns:a16="http://schemas.microsoft.com/office/drawing/2014/main" id="{90EE04EC-F169-2449-057B-F78164A742D4}"/>
                </a:ext>
              </a:extLst>
            </p:cNvPr>
            <p:cNvGrpSpPr/>
            <p:nvPr userDrawn="1"/>
          </p:nvGrpSpPr>
          <p:grpSpPr>
            <a:xfrm>
              <a:off x="-3786165" y="0"/>
              <a:ext cx="3693114" cy="6177730"/>
              <a:chOff x="-3786165" y="0"/>
              <a:chExt cx="3693114" cy="6177730"/>
            </a:xfrm>
          </p:grpSpPr>
          <p:sp>
            <p:nvSpPr>
              <p:cNvPr id="28" name="Rechthoek 27">
                <a:extLst>
                  <a:ext uri="{FF2B5EF4-FFF2-40B4-BE49-F238E27FC236}">
                    <a16:creationId xmlns:a16="http://schemas.microsoft.com/office/drawing/2014/main" id="{6486251E-494D-2C12-EC70-ED0F41157133}"/>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9" name="Ovaal 28">
                <a:extLst>
                  <a:ext uri="{FF2B5EF4-FFF2-40B4-BE49-F238E27FC236}">
                    <a16:creationId xmlns:a16="http://schemas.microsoft.com/office/drawing/2014/main" id="{F9BACB87-F581-2DE1-B015-E36B0737C77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0" name="Rechthoek 29">
                <a:extLst>
                  <a:ext uri="{FF2B5EF4-FFF2-40B4-BE49-F238E27FC236}">
                    <a16:creationId xmlns:a16="http://schemas.microsoft.com/office/drawing/2014/main" id="{DB3EC5DE-FC07-8F36-CF34-4C3F01F1601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Groep 30">
                <a:extLst>
                  <a:ext uri="{FF2B5EF4-FFF2-40B4-BE49-F238E27FC236}">
                    <a16:creationId xmlns:a16="http://schemas.microsoft.com/office/drawing/2014/main" id="{852DB279-DAF7-78E2-3572-4D9479B46881}"/>
                  </a:ext>
                </a:extLst>
              </p:cNvPr>
              <p:cNvGrpSpPr/>
              <p:nvPr userDrawn="1"/>
            </p:nvGrpSpPr>
            <p:grpSpPr>
              <a:xfrm>
                <a:off x="-3316179" y="1231351"/>
                <a:ext cx="294789" cy="318834"/>
                <a:chOff x="14466489" y="1001522"/>
                <a:chExt cx="290627" cy="314333"/>
              </a:xfrm>
            </p:grpSpPr>
            <p:sp>
              <p:nvSpPr>
                <p:cNvPr id="85" name="Rechthoek 84">
                  <a:extLst>
                    <a:ext uri="{FF2B5EF4-FFF2-40B4-BE49-F238E27FC236}">
                      <a16:creationId xmlns:a16="http://schemas.microsoft.com/office/drawing/2014/main" id="{4C9164E5-4042-E739-4ABA-21D7CA9ADA7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EE962D70-4E85-8A93-53ED-60A418CB3ED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7" name="Vrije vorm: vorm 86">
                  <a:extLst>
                    <a:ext uri="{FF2B5EF4-FFF2-40B4-BE49-F238E27FC236}">
                      <a16:creationId xmlns:a16="http://schemas.microsoft.com/office/drawing/2014/main" id="{EF60ACB0-0187-0559-4042-4662325542A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8" name="Rechthoek: afgeronde hoeken 87">
                  <a:extLst>
                    <a:ext uri="{FF2B5EF4-FFF2-40B4-BE49-F238E27FC236}">
                      <a16:creationId xmlns:a16="http://schemas.microsoft.com/office/drawing/2014/main" id="{0F9FED96-10F1-B08D-FA54-4E7F1BF7232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89" name="Rechte verbindingslijn 88">
                  <a:extLst>
                    <a:ext uri="{FF2B5EF4-FFF2-40B4-BE49-F238E27FC236}">
                      <a16:creationId xmlns:a16="http://schemas.microsoft.com/office/drawing/2014/main" id="{B65CEC81-463D-2AE5-5D90-4B7221B4179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Rechte verbindingslijn 89">
                  <a:extLst>
                    <a:ext uri="{FF2B5EF4-FFF2-40B4-BE49-F238E27FC236}">
                      <a16:creationId xmlns:a16="http://schemas.microsoft.com/office/drawing/2014/main" id="{250877BA-8005-F6DA-FB15-88C3150543BE}"/>
                    </a:ext>
                  </a:extLst>
                </p:cNvPr>
                <p:cNvCxnSpPr>
                  <a:cxnSpLocks/>
                  <a:stCxn id="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2" name="Ovaal 31">
                <a:extLst>
                  <a:ext uri="{FF2B5EF4-FFF2-40B4-BE49-F238E27FC236}">
                    <a16:creationId xmlns:a16="http://schemas.microsoft.com/office/drawing/2014/main" id="{6B124FA2-338F-D65D-5CBC-117BD354222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3" name="Rechthoek 32">
                <a:extLst>
                  <a:ext uri="{FF2B5EF4-FFF2-40B4-BE49-F238E27FC236}">
                    <a16:creationId xmlns:a16="http://schemas.microsoft.com/office/drawing/2014/main" id="{771B047D-49D2-0D37-C942-3BD1BC15D19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4" name="Groep 33">
                <a:extLst>
                  <a:ext uri="{FF2B5EF4-FFF2-40B4-BE49-F238E27FC236}">
                    <a16:creationId xmlns:a16="http://schemas.microsoft.com/office/drawing/2014/main" id="{39845541-D7C4-D14E-D96F-2F818411CF8C}"/>
                  </a:ext>
                </a:extLst>
              </p:cNvPr>
              <p:cNvGrpSpPr/>
              <p:nvPr userDrawn="1"/>
            </p:nvGrpSpPr>
            <p:grpSpPr>
              <a:xfrm>
                <a:off x="-3311319" y="2164285"/>
                <a:ext cx="825500" cy="209550"/>
                <a:chOff x="13504624" y="2482850"/>
                <a:chExt cx="825500" cy="209550"/>
              </a:xfrm>
            </p:grpSpPr>
            <p:sp>
              <p:nvSpPr>
                <p:cNvPr id="82" name="Rechthoek 81">
                  <a:extLst>
                    <a:ext uri="{FF2B5EF4-FFF2-40B4-BE49-F238E27FC236}">
                      <a16:creationId xmlns:a16="http://schemas.microsoft.com/office/drawing/2014/main" id="{105D6324-008E-E1FC-0ECE-1A74E2AC40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83" name="Rechte verbindingslijn 82">
                  <a:extLst>
                    <a:ext uri="{FF2B5EF4-FFF2-40B4-BE49-F238E27FC236}">
                      <a16:creationId xmlns:a16="http://schemas.microsoft.com/office/drawing/2014/main" id="{41AD7AD8-C2BD-8440-6C51-CBB72D53DA6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4" name="Gelijkbenige driehoek 83">
                  <a:extLst>
                    <a:ext uri="{FF2B5EF4-FFF2-40B4-BE49-F238E27FC236}">
                      <a16:creationId xmlns:a16="http://schemas.microsoft.com/office/drawing/2014/main" id="{AF5267D2-198C-77BB-5D08-1FD4B6FBD19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35" name="Ovaal 34">
                <a:extLst>
                  <a:ext uri="{FF2B5EF4-FFF2-40B4-BE49-F238E27FC236}">
                    <a16:creationId xmlns:a16="http://schemas.microsoft.com/office/drawing/2014/main" id="{15E6B2CB-1694-E4BB-A952-4F63F2C2FF77}"/>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6" name="Rechthoek 35">
                <a:extLst>
                  <a:ext uri="{FF2B5EF4-FFF2-40B4-BE49-F238E27FC236}">
                    <a16:creationId xmlns:a16="http://schemas.microsoft.com/office/drawing/2014/main" id="{C6DD4782-24E6-29B5-6482-E62AD98350A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7" name="ICOON_info">
                <a:extLst>
                  <a:ext uri="{FF2B5EF4-FFF2-40B4-BE49-F238E27FC236}">
                    <a16:creationId xmlns:a16="http://schemas.microsoft.com/office/drawing/2014/main" id="{16AC49E6-43B9-6C5D-1C7F-C86AF4429F44}"/>
                  </a:ext>
                </a:extLst>
              </p:cNvPr>
              <p:cNvGrpSpPr/>
              <p:nvPr userDrawn="1"/>
            </p:nvGrpSpPr>
            <p:grpSpPr>
              <a:xfrm>
                <a:off x="-376736" y="5894045"/>
                <a:ext cx="283685" cy="283685"/>
                <a:chOff x="-510741" y="5913713"/>
                <a:chExt cx="267555" cy="267555"/>
              </a:xfrm>
            </p:grpSpPr>
            <p:sp>
              <p:nvSpPr>
                <p:cNvPr id="80" name="Ovaal 79">
                  <a:extLst>
                    <a:ext uri="{FF2B5EF4-FFF2-40B4-BE49-F238E27FC236}">
                      <a16:creationId xmlns:a16="http://schemas.microsoft.com/office/drawing/2014/main" id="{7E02D5CD-5AB3-2587-9E9F-3C05C072BB5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2AAAF58F-B8BE-E68E-464B-B3E8E2C5258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38" name="Ovaal 37">
                <a:extLst>
                  <a:ext uri="{FF2B5EF4-FFF2-40B4-BE49-F238E27FC236}">
                    <a16:creationId xmlns:a16="http://schemas.microsoft.com/office/drawing/2014/main" id="{F1B25133-956D-817F-B925-C020734EBD19}"/>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9" name="Rechthoek 38">
                <a:extLst>
                  <a:ext uri="{FF2B5EF4-FFF2-40B4-BE49-F238E27FC236}">
                    <a16:creationId xmlns:a16="http://schemas.microsoft.com/office/drawing/2014/main" id="{A414E845-E7BD-99FF-85FF-4C54BE04564E}"/>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0" name="Groep 39">
                <a:extLst>
                  <a:ext uri="{FF2B5EF4-FFF2-40B4-BE49-F238E27FC236}">
                    <a16:creationId xmlns:a16="http://schemas.microsoft.com/office/drawing/2014/main" id="{CB34169D-8C0E-EF3C-B59F-EE09FFDB1C85}"/>
                  </a:ext>
                </a:extLst>
              </p:cNvPr>
              <p:cNvGrpSpPr/>
              <p:nvPr userDrawn="1"/>
            </p:nvGrpSpPr>
            <p:grpSpPr>
              <a:xfrm>
                <a:off x="-3408294" y="5236167"/>
                <a:ext cx="622283" cy="612919"/>
                <a:chOff x="12617641" y="3403239"/>
                <a:chExt cx="752963" cy="741634"/>
              </a:xfrm>
            </p:grpSpPr>
            <p:grpSp>
              <p:nvGrpSpPr>
                <p:cNvPr id="64" name="Groep 63">
                  <a:extLst>
                    <a:ext uri="{FF2B5EF4-FFF2-40B4-BE49-F238E27FC236}">
                      <a16:creationId xmlns:a16="http://schemas.microsoft.com/office/drawing/2014/main" id="{81A76E1B-C776-6FE9-98D7-CF4228E2888E}"/>
                    </a:ext>
                  </a:extLst>
                </p:cNvPr>
                <p:cNvGrpSpPr/>
                <p:nvPr userDrawn="1"/>
              </p:nvGrpSpPr>
              <p:grpSpPr>
                <a:xfrm>
                  <a:off x="12771550" y="3403239"/>
                  <a:ext cx="467156" cy="448491"/>
                  <a:chOff x="12782177" y="3403239"/>
                  <a:chExt cx="467156" cy="448491"/>
                </a:xfrm>
              </p:grpSpPr>
              <p:grpSp>
                <p:nvGrpSpPr>
                  <p:cNvPr id="67" name="Groep 66">
                    <a:extLst>
                      <a:ext uri="{FF2B5EF4-FFF2-40B4-BE49-F238E27FC236}">
                        <a16:creationId xmlns:a16="http://schemas.microsoft.com/office/drawing/2014/main" id="{2D623204-EE79-8461-7185-52FE733C0784}"/>
                      </a:ext>
                    </a:extLst>
                  </p:cNvPr>
                  <p:cNvGrpSpPr/>
                  <p:nvPr userDrawn="1"/>
                </p:nvGrpSpPr>
                <p:grpSpPr>
                  <a:xfrm>
                    <a:off x="12782177" y="3403239"/>
                    <a:ext cx="412972" cy="396132"/>
                    <a:chOff x="13554906" y="3320109"/>
                    <a:chExt cx="443912" cy="425811"/>
                  </a:xfrm>
                </p:grpSpPr>
                <p:grpSp>
                  <p:nvGrpSpPr>
                    <p:cNvPr id="74" name="Groep 73">
                      <a:extLst>
                        <a:ext uri="{FF2B5EF4-FFF2-40B4-BE49-F238E27FC236}">
                          <a16:creationId xmlns:a16="http://schemas.microsoft.com/office/drawing/2014/main" id="{FC7ABB53-52A9-E62E-AF38-4696278E45BE}"/>
                        </a:ext>
                      </a:extLst>
                    </p:cNvPr>
                    <p:cNvGrpSpPr/>
                    <p:nvPr userDrawn="1"/>
                  </p:nvGrpSpPr>
                  <p:grpSpPr>
                    <a:xfrm>
                      <a:off x="13554906" y="3320109"/>
                      <a:ext cx="443912" cy="425811"/>
                      <a:chOff x="12909684" y="1276143"/>
                      <a:chExt cx="443912" cy="425811"/>
                    </a:xfrm>
                  </p:grpSpPr>
                  <p:sp>
                    <p:nvSpPr>
                      <p:cNvPr id="77" name="Rechthoek 76">
                        <a:extLst>
                          <a:ext uri="{FF2B5EF4-FFF2-40B4-BE49-F238E27FC236}">
                            <a16:creationId xmlns:a16="http://schemas.microsoft.com/office/drawing/2014/main" id="{9A5EFB74-08DC-63FC-498F-E25A61B8484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F9DCBDD5-2CA3-7CF2-26D1-BCD2CC7A900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0C5F52DE-0372-9782-2745-B92FFBF3575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75" name="Afbeelding 74">
                      <a:extLst>
                        <a:ext uri="{FF2B5EF4-FFF2-40B4-BE49-F238E27FC236}">
                          <a16:creationId xmlns:a16="http://schemas.microsoft.com/office/drawing/2014/main" id="{0676121A-032B-7A4B-8D61-D0B8551AB6B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76" name="Afbeelding 75">
                      <a:extLst>
                        <a:ext uri="{FF2B5EF4-FFF2-40B4-BE49-F238E27FC236}">
                          <a16:creationId xmlns:a16="http://schemas.microsoft.com/office/drawing/2014/main" id="{362C0826-A04D-46C8-D913-601FDD3ADB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8" name="Groep 67">
                    <a:extLst>
                      <a:ext uri="{FF2B5EF4-FFF2-40B4-BE49-F238E27FC236}">
                        <a16:creationId xmlns:a16="http://schemas.microsoft.com/office/drawing/2014/main" id="{EC11506A-B09E-3944-D8E5-0759D9E17CD9}"/>
                      </a:ext>
                    </a:extLst>
                  </p:cNvPr>
                  <p:cNvGrpSpPr/>
                  <p:nvPr userDrawn="1"/>
                </p:nvGrpSpPr>
                <p:grpSpPr>
                  <a:xfrm>
                    <a:off x="13103513" y="3705268"/>
                    <a:ext cx="145820" cy="146462"/>
                    <a:chOff x="13096169" y="3602278"/>
                    <a:chExt cx="145820" cy="146462"/>
                  </a:xfrm>
                </p:grpSpPr>
                <p:sp>
                  <p:nvSpPr>
                    <p:cNvPr id="72" name="Rechthoek 71">
                      <a:extLst>
                        <a:ext uri="{FF2B5EF4-FFF2-40B4-BE49-F238E27FC236}">
                          <a16:creationId xmlns:a16="http://schemas.microsoft.com/office/drawing/2014/main" id="{D6210E16-6A13-D0C6-CF68-477849B2AF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323E0402-F6FF-483A-DA98-7F12E1775B5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4AB3E64F-781F-4C76-8E13-9BF186E066EC}"/>
                      </a:ext>
                    </a:extLst>
                  </p:cNvPr>
                  <p:cNvGrpSpPr/>
                  <p:nvPr userDrawn="1"/>
                </p:nvGrpSpPr>
                <p:grpSpPr>
                  <a:xfrm rot="10800000">
                    <a:off x="13061402" y="3665637"/>
                    <a:ext cx="145820" cy="146462"/>
                    <a:chOff x="13096169" y="3602278"/>
                    <a:chExt cx="145820" cy="146462"/>
                  </a:xfrm>
                </p:grpSpPr>
                <p:sp>
                  <p:nvSpPr>
                    <p:cNvPr id="70" name="Rechthoek 69">
                      <a:extLst>
                        <a:ext uri="{FF2B5EF4-FFF2-40B4-BE49-F238E27FC236}">
                          <a16:creationId xmlns:a16="http://schemas.microsoft.com/office/drawing/2014/main" id="{BC2CC08B-09D7-FC50-06D7-4AAB61E51CC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2E555912-B3FD-89AE-B699-CC988717047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65" name="Rechthoek 64">
                  <a:extLst>
                    <a:ext uri="{FF2B5EF4-FFF2-40B4-BE49-F238E27FC236}">
                      <a16:creationId xmlns:a16="http://schemas.microsoft.com/office/drawing/2014/main" id="{8A790F30-E2F1-FED4-0A4A-E21D50325BE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66" name="Gelijkbenige driehoek 65">
                  <a:extLst>
                    <a:ext uri="{FF2B5EF4-FFF2-40B4-BE49-F238E27FC236}">
                      <a16:creationId xmlns:a16="http://schemas.microsoft.com/office/drawing/2014/main" id="{75AAD8CE-2479-F075-9268-0D3F17DEFBB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1" name="Rechthoek 40">
                <a:extLst>
                  <a:ext uri="{FF2B5EF4-FFF2-40B4-BE49-F238E27FC236}">
                    <a16:creationId xmlns:a16="http://schemas.microsoft.com/office/drawing/2014/main" id="{D3109D15-26A5-915F-F5B2-F65B0541D2E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3D0401D8-801F-D1E5-341B-551CB124A0D3}"/>
                  </a:ext>
                </a:extLst>
              </p:cNvPr>
              <p:cNvGrpSpPr/>
              <p:nvPr userDrawn="1"/>
            </p:nvGrpSpPr>
            <p:grpSpPr>
              <a:xfrm>
                <a:off x="-2485819" y="3399207"/>
                <a:ext cx="1222990" cy="563933"/>
                <a:chOff x="-2485819" y="3399207"/>
                <a:chExt cx="1222990" cy="563933"/>
              </a:xfrm>
            </p:grpSpPr>
            <p:sp>
              <p:nvSpPr>
                <p:cNvPr id="43" name="Rechthoek 42">
                  <a:extLst>
                    <a:ext uri="{FF2B5EF4-FFF2-40B4-BE49-F238E27FC236}">
                      <a16:creationId xmlns:a16="http://schemas.microsoft.com/office/drawing/2014/main" id="{2B2D339D-BF1B-1AD9-55CE-8BFA2B35406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0080025D-E9DB-5A74-BF95-89B3A9BC501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89014C58-2798-B29C-CF2F-C9ADEF526459}"/>
                    </a:ext>
                  </a:extLst>
                </p:cNvPr>
                <p:cNvGrpSpPr/>
                <p:nvPr userDrawn="1"/>
              </p:nvGrpSpPr>
              <p:grpSpPr>
                <a:xfrm>
                  <a:off x="-2403869" y="3460544"/>
                  <a:ext cx="155951" cy="131922"/>
                  <a:chOff x="12968836" y="3354170"/>
                  <a:chExt cx="404806" cy="342433"/>
                </a:xfrm>
              </p:grpSpPr>
              <p:sp>
                <p:nvSpPr>
                  <p:cNvPr id="58" name="Rechthoek: afgeronde hoeken 57">
                    <a:extLst>
                      <a:ext uri="{FF2B5EF4-FFF2-40B4-BE49-F238E27FC236}">
                        <a16:creationId xmlns:a16="http://schemas.microsoft.com/office/drawing/2014/main" id="{329E854A-C2F1-D16B-E498-9FDEFE3C518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5E1DBFBE-2034-CBCA-4891-C0542BDAAF2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D62C3BB1-5D76-C66E-994D-034DF3408AC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928487F6-7C61-A349-6D4D-518D819C452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F91F198-7F77-4DE9-8452-FAB91AD68E7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170C095C-B0A5-98E6-91AE-955330A1D5E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104E0A59-9558-FF7D-EEFF-6B0554FE816D}"/>
                    </a:ext>
                  </a:extLst>
                </p:cNvPr>
                <p:cNvGrpSpPr/>
                <p:nvPr userDrawn="1"/>
              </p:nvGrpSpPr>
              <p:grpSpPr>
                <a:xfrm>
                  <a:off x="-2423424" y="3690208"/>
                  <a:ext cx="166739" cy="218963"/>
                  <a:chOff x="12940828" y="3950597"/>
                  <a:chExt cx="432813" cy="568367"/>
                </a:xfrm>
              </p:grpSpPr>
              <p:grpSp>
                <p:nvGrpSpPr>
                  <p:cNvPr id="50" name="Groep 49">
                    <a:extLst>
                      <a:ext uri="{FF2B5EF4-FFF2-40B4-BE49-F238E27FC236}">
                        <a16:creationId xmlns:a16="http://schemas.microsoft.com/office/drawing/2014/main" id="{B4D4A21E-20BE-106E-26AB-8587FECDC89F}"/>
                      </a:ext>
                    </a:extLst>
                  </p:cNvPr>
                  <p:cNvGrpSpPr/>
                  <p:nvPr userDrawn="1"/>
                </p:nvGrpSpPr>
                <p:grpSpPr>
                  <a:xfrm>
                    <a:off x="13000382" y="4006891"/>
                    <a:ext cx="373259" cy="315747"/>
                    <a:chOff x="12968836" y="3354170"/>
                    <a:chExt cx="404806" cy="342433"/>
                  </a:xfrm>
                </p:grpSpPr>
                <p:sp>
                  <p:nvSpPr>
                    <p:cNvPr id="52" name="Rechthoek: afgeronde hoeken 51">
                      <a:extLst>
                        <a:ext uri="{FF2B5EF4-FFF2-40B4-BE49-F238E27FC236}">
                          <a16:creationId xmlns:a16="http://schemas.microsoft.com/office/drawing/2014/main" id="{5BC40F1E-E4C8-ABA6-57E3-3406D0D8B65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60F663F2-9C93-ED6F-5041-4563098BB33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8D968D89-DF1A-9E02-042B-A2134B81BE4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6031F8B-4234-568D-2884-F8B5C11CFE7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4BE91D3-1BDF-3CEB-CB47-8B9147EB9EA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288ABCD3-04B8-9EE2-17A3-132883758FA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51" name="Boog 50">
                    <a:extLst>
                      <a:ext uri="{FF2B5EF4-FFF2-40B4-BE49-F238E27FC236}">
                        <a16:creationId xmlns:a16="http://schemas.microsoft.com/office/drawing/2014/main" id="{ED2CB57D-3BC6-1837-3AAB-0426ADD569B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47" name="Tekstvak 46">
                  <a:extLst>
                    <a:ext uri="{FF2B5EF4-FFF2-40B4-BE49-F238E27FC236}">
                      <a16:creationId xmlns:a16="http://schemas.microsoft.com/office/drawing/2014/main" id="{78A0FF61-EEA2-242A-2185-1B343487C2D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48" name="Tekstvak 47">
                  <a:extLst>
                    <a:ext uri="{FF2B5EF4-FFF2-40B4-BE49-F238E27FC236}">
                      <a16:creationId xmlns:a16="http://schemas.microsoft.com/office/drawing/2014/main" id="{D011F2D3-BF07-9F6E-C569-75A7D35120E6}"/>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9" name="Vrije vorm: vorm 48">
                  <a:extLst>
                    <a:ext uri="{FF2B5EF4-FFF2-40B4-BE49-F238E27FC236}">
                      <a16:creationId xmlns:a16="http://schemas.microsoft.com/office/drawing/2014/main" id="{16B03779-E3B2-4982-4796-D532362D725C}"/>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3" name="Tijdelijke aanduiding voor tekst 22">
            <a:extLst>
              <a:ext uri="{FF2B5EF4-FFF2-40B4-BE49-F238E27FC236}">
                <a16:creationId xmlns:a16="http://schemas.microsoft.com/office/drawing/2014/main" id="{45866D4C-0899-A22B-A9D0-E41B52CB5807}"/>
              </a:ext>
            </a:extLst>
          </p:cNvPr>
          <p:cNvSpPr>
            <a:spLocks noGrp="1"/>
          </p:cNvSpPr>
          <p:nvPr>
            <p:ph type="body" sz="quarter" idx="33" hasCustomPrompt="1"/>
          </p:nvPr>
        </p:nvSpPr>
        <p:spPr>
          <a:xfrm>
            <a:off x="10748107" y="5691600"/>
            <a:ext cx="540000" cy="871200"/>
          </a:xfrm>
          <a:blipFill>
            <a:blip r:embed="rId4">
              <a:extLst>
                <a:ext uri="{96DAC541-7B7A-43D3-8B79-37D633B846F1}">
                  <asvg:svgBlip xmlns:asvg="http://schemas.microsoft.com/office/drawing/2016/SVG/main" r:embed="rId5"/>
                </a:ext>
              </a:extLst>
            </a:blip>
            <a:srcRect/>
            <a:stretch>
              <a:fillRect t="-2542" b="-2542"/>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12704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1250"/>
                                  </p:stCondLst>
                                  <p:iterate type="lt">
                                    <p:tmPct val="2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750"/>
                                        <p:tgtEl>
                                          <p:spTgt spid="14">
                                            <p:txEl>
                                              <p:pRg st="0" end="0"/>
                                            </p:txEl>
                                          </p:spTgt>
                                        </p:tgtEl>
                                      </p:cBhvr>
                                    </p:animEffect>
                                  </p:childTnLst>
                                </p:cTn>
                              </p:par>
                              <p:par>
                                <p:cTn id="12" presetID="37" presetClass="path" presetSubtype="0" repeatCount="indefinite" accel="50000" decel="50000" autoRev="1" fill="hold" grpId="0" nodeType="withEffect">
                                  <p:stCondLst>
                                    <p:cond delay="750"/>
                                  </p:stCondLst>
                                  <p:childTnLst>
                                    <p:animMotion origin="layout" path="M 4.375E-6 -2.96296E-6 C 0.02708 0.0081 0.0233 -0.01365 0.06315 0.05301 " pathEditMode="relative" rAng="0" ptsTypes="AA">
                                      <p:cBhvr>
                                        <p:cTn id="13" dur="10000" fill="hold"/>
                                        <p:tgtEl>
                                          <p:spTgt spid="10"/>
                                        </p:tgtEl>
                                        <p:attrNameLst>
                                          <p:attrName>ppt_x</p:attrName>
                                          <p:attrName>ppt_y</p:attrName>
                                        </p:attrNameLst>
                                      </p:cBhvr>
                                      <p:rCtr x="3151" y="2639"/>
                                    </p:animMotion>
                                  </p:childTnLst>
                                </p:cTn>
                              </p:par>
                              <p:par>
                                <p:cTn id="14" presetID="37" presetClass="path" presetSubtype="0" repeatCount="indefinite" accel="50000" decel="50000" autoRev="1" fill="hold" grpId="0" nodeType="withEffect">
                                  <p:stCondLst>
                                    <p:cond delay="1000"/>
                                  </p:stCondLst>
                                  <p:childTnLst>
                                    <p:animMotion origin="layout" path="M 3.75E-6 1.85185E-6 C 0.01666 0.04051 0.0069 0.0243 0.0306 0.04444 " pathEditMode="relative" rAng="0" ptsTypes="AA">
                                      <p:cBhvr>
                                        <p:cTn id="15" dur="10000" fill="hold"/>
                                        <p:tgtEl>
                                          <p:spTgt spid="12"/>
                                        </p:tgtEl>
                                        <p:attrNameLst>
                                          <p:attrName>ppt_x</p:attrName>
                                          <p:attrName>ppt_y</p:attrName>
                                        </p:attrNameLst>
                                      </p:cBhvr>
                                      <p:rCtr x="1523" y="2222"/>
                                    </p:animMotion>
                                  </p:childTnLst>
                                </p:cTn>
                              </p:par>
                              <p:par>
                                <p:cTn id="16" presetID="37" presetClass="path" presetSubtype="0" repeatCount="indefinite" accel="50000" decel="50000" autoRev="1" fill="hold" grpId="0" nodeType="withEffect">
                                  <p:stCondLst>
                                    <p:cond delay="1250"/>
                                  </p:stCondLst>
                                  <p:childTnLst>
                                    <p:animMotion origin="layout" path="M -0.05481 0.02245 C -0.02226 0.03032 -0.02239 0.02315 -4.375E-6 -0.00023 " pathEditMode="relative" rAng="0" ptsTypes="AA">
                                      <p:cBhvr>
                                        <p:cTn id="17" dur="10000" spd="-100000" fill="hold"/>
                                        <p:tgtEl>
                                          <p:spTgt spid="11"/>
                                        </p:tgtEl>
                                        <p:attrNameLst>
                                          <p:attrName>ppt_x</p:attrName>
                                          <p:attrName>ppt_y</p:attrName>
                                        </p:attrNameLst>
                                      </p:cBhvr>
                                      <p:rCtr x="2734" y="-995"/>
                                    </p:animMotion>
                                  </p:childTnLst>
                                </p:cTn>
                              </p:par>
                              <p:par>
                                <p:cTn id="18" presetID="10" presetClass="entr" presetSubtype="0" fill="hold" grpId="0"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tmplLst>
          <p:tmpl>
            <p:tnLst>
              <p:par>
                <p:cTn presetID="2" presetClass="entr" presetSubtype="2" decel="100000" fill="hold" nodeType="withEffect">
                  <p:stCondLst>
                    <p:cond delay="0"/>
                  </p:stCondLst>
                  <p:childTnLst>
                    <p:set>
                      <p:cBhvr>
                        <p:cTn dur="1" fill="hold">
                          <p:stCondLst>
                            <p:cond delay="0"/>
                          </p:stCondLst>
                        </p:cTn>
                        <p:tgtEl>
                          <p:spTgt spid="2"/>
                        </p:tgtEl>
                        <p:attrNameLst>
                          <p:attrName>style.visibility</p:attrName>
                        </p:attrNameLst>
                      </p:cBhvr>
                      <p:to>
                        <p:strVal val="visible"/>
                      </p:to>
                    </p:set>
                    <p:anim calcmode="lin" valueType="num">
                      <p:cBhvr additive="base">
                        <p:cTn dur="1000" fill="hold"/>
                        <p:tgtEl>
                          <p:spTgt spid="2"/>
                        </p:tgtEl>
                        <p:attrNameLst>
                          <p:attrName>ppt_x</p:attrName>
                        </p:attrNameLst>
                      </p:cBhvr>
                      <p:tavLst>
                        <p:tav tm="0">
                          <p:val>
                            <p:strVal val="1+#ppt_w/2"/>
                          </p:val>
                        </p:tav>
                        <p:tav tm="100000">
                          <p:val>
                            <p:strVal val="#ppt_x"/>
                          </p:val>
                        </p:tav>
                      </p:tavLst>
                    </p:anim>
                    <p:anim calcmode="lin" valueType="num">
                      <p:cBhvr additive="base">
                        <p:cTn dur="1000" fill="hold"/>
                        <p:tgtEl>
                          <p:spTgt spid="2"/>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37" presetClass="path" presetSubtype="0" repeatCount="indefinite" accel="50000" decel="50000" autoRev="1" fill="hold" nodeType="withEffect">
                  <p:stCondLst>
                    <p:cond delay="750"/>
                  </p:stCondLst>
                  <p:childTnLst>
                    <p:animMotion origin="layout" path="M 4.375E-6 -2.96296E-6 C 0.02708 0.0081 0.0233 -0.01365 0.06315 0.05301 " pathEditMode="relative" rAng="0" ptsTypes="AA">
                      <p:cBhvr>
                        <p:cTn dur="10000" fill="hold"/>
                        <p:tgtEl>
                          <p:spTgt spid="10"/>
                        </p:tgtEl>
                        <p:attrNameLst>
                          <p:attrName>ppt_x</p:attrName>
                          <p:attrName>ppt_y</p:attrName>
                        </p:attrNameLst>
                      </p:cBhvr>
                      <p:rCtr x="3151" y="2639"/>
                    </p:animMotion>
                  </p:childTnLst>
                </p:cTn>
              </p:par>
            </p:tnLst>
          </p:tmpl>
        </p:tmplLst>
      </p:bldP>
      <p:bldP spid="11" grpId="0" animBg="1">
        <p:tmplLst>
          <p:tmpl>
            <p:tnLst>
              <p:par>
                <p:cTn presetID="37" presetClass="path" presetSubtype="0" repeatCount="indefinite" accel="50000" decel="50000" autoRev="1" fill="hold" nodeType="withEffect">
                  <p:stCondLst>
                    <p:cond delay="1250"/>
                  </p:stCondLst>
                  <p:childTnLst>
                    <p:animMotion origin="layout" path="M -0.05481 0.02245 C -0.02226 0.03032 -0.02239 0.02315 -4.375E-6 -0.00023 " pathEditMode="relative" rAng="0" ptsTypes="AA">
                      <p:cBhvr>
                        <p:cTn dur="10000" spd="-100000" fill="hold"/>
                        <p:tgtEl>
                          <p:spTgt spid="11"/>
                        </p:tgtEl>
                        <p:attrNameLst>
                          <p:attrName>ppt_x</p:attrName>
                          <p:attrName>ppt_y</p:attrName>
                        </p:attrNameLst>
                      </p:cBhvr>
                      <p:rCtr x="2734" y="-995"/>
                    </p:animMotion>
                  </p:childTnLst>
                </p:cTn>
              </p:par>
            </p:tnLst>
          </p:tmpl>
        </p:tmplLst>
      </p:bldP>
      <p:bldP spid="12" grpId="0" animBg="1">
        <p:tmplLst>
          <p:tmpl>
            <p:tnLst>
              <p:par>
                <p:cTn presetID="37" presetClass="path" presetSubtype="0" repeatCount="indefinite" accel="50000" decel="50000" autoRev="1" fill="hold" nodeType="withEffect">
                  <p:stCondLst>
                    <p:cond delay="1000"/>
                  </p:stCondLst>
                  <p:childTnLst>
                    <p:animMotion origin="layout" path="M 3.75E-6 1.85185E-6 C 0.01666 0.04051 0.0069 0.0243 0.0306 0.04444 " pathEditMode="relative" rAng="0" ptsTypes="AA">
                      <p:cBhvr>
                        <p:cTn dur="10000" fill="hold"/>
                        <p:tgtEl>
                          <p:spTgt spid="12"/>
                        </p:tgtEl>
                        <p:attrNameLst>
                          <p:attrName>ppt_x</p:attrName>
                          <p:attrName>ppt_y</p:attrName>
                        </p:attrNameLst>
                      </p:cBhvr>
                      <p:rCtr x="1523" y="2222"/>
                    </p:animMotion>
                  </p:childTnLst>
                </p:cTn>
              </p:par>
            </p:tnLst>
          </p:tmpl>
        </p:tmplLst>
      </p:bldP>
      <p:bldP spid="13" grpId="0"/>
      <p:bldP spid="14" grpId="0" build="p">
        <p:tmplLst>
          <p:tmpl lvl="1">
            <p:tnLst>
              <p:par>
                <p:cTn presetID="10" presetClass="entr" presetSubtype="0"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P spid="3" grpId="0" animBg="1">
        <p:tmplLst>
          <p:tmpl>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29BC0E59-D594-1699-E1AD-59ACF0FCB50E}"/>
              </a:ext>
            </a:extLst>
          </p:cNvPr>
          <p:cNvSpPr/>
          <p:nvPr userDrawn="1"/>
        </p:nvSpPr>
        <p:spPr>
          <a:xfrm>
            <a:off x="9709484" y="1"/>
            <a:ext cx="2482515" cy="3429000"/>
          </a:xfrm>
          <a:prstGeom prst="rect">
            <a:avLst/>
          </a:prstGeom>
          <a:solidFill>
            <a:srgbClr val="F0644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ROOD</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ijdelijke aanduiding voor tekst 22">
            <a:extLst>
              <a:ext uri="{FF2B5EF4-FFF2-40B4-BE49-F238E27FC236}">
                <a16:creationId xmlns:a16="http://schemas.microsoft.com/office/drawing/2014/main" id="{588EBED1-E7EB-DA6A-9246-A8A6AE0E3DB2}"/>
              </a:ext>
            </a:extLst>
          </p:cNvPr>
          <p:cNvSpPr>
            <a:spLocks noGrp="1"/>
          </p:cNvSpPr>
          <p:nvPr>
            <p:ph type="body" sz="quarter" idx="33" hasCustomPrompt="1"/>
          </p:nvPr>
        </p:nvSpPr>
        <p:spPr>
          <a:xfrm>
            <a:off x="10748107" y="5691600"/>
            <a:ext cx="540000" cy="871200"/>
          </a:xfrm>
          <a:blipFill>
            <a:blip r:embed="rId3">
              <a:extLst>
                <a:ext uri="{96DAC541-7B7A-43D3-8B79-37D633B846F1}">
                  <asvg:svgBlip xmlns:asvg="http://schemas.microsoft.com/office/drawing/2016/SVG/main" r:embed="rId4"/>
                </a:ext>
              </a:extLst>
            </a:blip>
            <a:srcRect/>
            <a:stretch>
              <a:fillRect t="-2542" b="-2542"/>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32159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 grpId="0" animBg="1">
        <p:tmplLst>
          <p:tmpl>
            <p:tnLst>
              <p:par>
                <p:cTn presetID="10"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45D58E7-9A13-5219-937B-8AFB68F2FB96}"/>
              </a:ext>
            </a:extLst>
          </p:cNvPr>
          <p:cNvSpPr/>
          <p:nvPr userDrawn="1"/>
        </p:nvSpPr>
        <p:spPr>
          <a:xfrm>
            <a:off x="9709484" y="1"/>
            <a:ext cx="2482515" cy="3429000"/>
          </a:xfrm>
          <a:prstGeom prst="rect">
            <a:avLst/>
          </a:prstGeom>
          <a:solidFill>
            <a:srgbClr val="00647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BLAUW</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ijdelijke aanduiding voor tekst 22">
            <a:extLst>
              <a:ext uri="{FF2B5EF4-FFF2-40B4-BE49-F238E27FC236}">
                <a16:creationId xmlns:a16="http://schemas.microsoft.com/office/drawing/2014/main" id="{B68FD600-77BE-F7E9-5153-CB40E63051EF}"/>
              </a:ext>
            </a:extLst>
          </p:cNvPr>
          <p:cNvSpPr>
            <a:spLocks noGrp="1"/>
          </p:cNvSpPr>
          <p:nvPr>
            <p:ph type="body" sz="quarter" idx="33" hasCustomPrompt="1"/>
          </p:nvPr>
        </p:nvSpPr>
        <p:spPr>
          <a:xfrm>
            <a:off x="10748107" y="5691600"/>
            <a:ext cx="540000" cy="871200"/>
          </a:xfrm>
          <a:blipFill>
            <a:blip r:embed="rId3">
              <a:extLst>
                <a:ext uri="{96DAC541-7B7A-43D3-8B79-37D633B846F1}">
                  <asvg:svgBlip xmlns:asvg="http://schemas.microsoft.com/office/drawing/2016/SVG/main" r:embed="rId4"/>
                </a:ext>
              </a:extLst>
            </a:blip>
            <a:srcRect/>
            <a:stretch>
              <a:fillRect t="-2542" b="-2542"/>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13568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tmplLst>
          <p:tmpl>
            <p:tnLst>
              <p:par>
                <p:cTn presetID="10"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 BRU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6659D17-6817-9A30-1337-C291CA69CF16}"/>
              </a:ext>
            </a:extLst>
          </p:cNvPr>
          <p:cNvSpPr/>
          <p:nvPr userDrawn="1"/>
        </p:nvSpPr>
        <p:spPr>
          <a:xfrm>
            <a:off x="9709484" y="1"/>
            <a:ext cx="2482515" cy="3429000"/>
          </a:xfrm>
          <a:prstGeom prst="rect">
            <a:avLst/>
          </a:prstGeom>
          <a:solidFill>
            <a:srgbClr val="8D694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3977449" y="-491319"/>
            <a:ext cx="42371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BRUIN</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ijdelijke aanduiding voor tekst 22">
            <a:extLst>
              <a:ext uri="{FF2B5EF4-FFF2-40B4-BE49-F238E27FC236}">
                <a16:creationId xmlns:a16="http://schemas.microsoft.com/office/drawing/2014/main" id="{DB1AE9E7-3208-0A9B-C84F-CCE41BB89023}"/>
              </a:ext>
            </a:extLst>
          </p:cNvPr>
          <p:cNvSpPr>
            <a:spLocks noGrp="1"/>
          </p:cNvSpPr>
          <p:nvPr>
            <p:ph type="body" sz="quarter" idx="33" hasCustomPrompt="1"/>
          </p:nvPr>
        </p:nvSpPr>
        <p:spPr>
          <a:xfrm>
            <a:off x="10748107" y="5691600"/>
            <a:ext cx="540000" cy="871200"/>
          </a:xfrm>
          <a:blipFill>
            <a:blip r:embed="rId3">
              <a:extLst>
                <a:ext uri="{96DAC541-7B7A-43D3-8B79-37D633B846F1}">
                  <asvg:svgBlip xmlns:asvg="http://schemas.microsoft.com/office/drawing/2016/SVG/main" r:embed="rId4"/>
                </a:ext>
              </a:extLst>
            </a:blip>
            <a:srcRect/>
            <a:stretch>
              <a:fillRect t="-2542" b="-2542"/>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4123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tmplLst>
          <p:tmpl>
            <p:tnLst>
              <p:par>
                <p:cTn presetID="10"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159447" y="-491319"/>
            <a:ext cx="1873106"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a:t>
            </a:r>
          </a:p>
        </p:txBody>
      </p:sp>
      <p:grpSp>
        <p:nvGrpSpPr>
          <p:cNvPr id="7" name="INSTRUCTIE">
            <a:extLst>
              <a:ext uri="{FF2B5EF4-FFF2-40B4-BE49-F238E27FC236}">
                <a16:creationId xmlns:a16="http://schemas.microsoft.com/office/drawing/2014/main" id="{23CBACF5-078F-A781-5693-E9ED7CC8EA1F}"/>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3A00C1E6-3641-2F9B-9D06-79036F2700E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93" name="Ovaal 92">
              <a:extLst>
                <a:ext uri="{FF2B5EF4-FFF2-40B4-BE49-F238E27FC236}">
                  <a16:creationId xmlns:a16="http://schemas.microsoft.com/office/drawing/2014/main" id="{AA4EA54F-B792-4503-0D2D-6351E3AA3B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3658D9AB-86E5-0EDA-C141-44A872720E5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95" name="Ovaal 94">
              <a:extLst>
                <a:ext uri="{FF2B5EF4-FFF2-40B4-BE49-F238E27FC236}">
                  <a16:creationId xmlns:a16="http://schemas.microsoft.com/office/drawing/2014/main" id="{930337A5-D78D-8791-EB60-1A637D5C647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06CDDC11-3B24-0A43-C3A9-38FBC7AFEB1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97" name="Rechthoek 96">
              <a:extLst>
                <a:ext uri="{FF2B5EF4-FFF2-40B4-BE49-F238E27FC236}">
                  <a16:creationId xmlns:a16="http://schemas.microsoft.com/office/drawing/2014/main" id="{AD9B3D61-3880-50E4-E612-EECB7E21462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98" name="Ovaal 97">
              <a:extLst>
                <a:ext uri="{FF2B5EF4-FFF2-40B4-BE49-F238E27FC236}">
                  <a16:creationId xmlns:a16="http://schemas.microsoft.com/office/drawing/2014/main" id="{D143E179-D912-644D-5434-6E5C9946F8B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9" name="Rechthoek 98">
              <a:extLst>
                <a:ext uri="{FF2B5EF4-FFF2-40B4-BE49-F238E27FC236}">
                  <a16:creationId xmlns:a16="http://schemas.microsoft.com/office/drawing/2014/main" id="{5EA2D613-F02D-360D-3E9B-31F1CA9CC92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00" name="Ovaal 99">
              <a:extLst>
                <a:ext uri="{FF2B5EF4-FFF2-40B4-BE49-F238E27FC236}">
                  <a16:creationId xmlns:a16="http://schemas.microsoft.com/office/drawing/2014/main" id="{4441E627-1192-93A3-6021-A27E5F8B3E7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1" name="Rechthoek 100">
              <a:extLst>
                <a:ext uri="{FF2B5EF4-FFF2-40B4-BE49-F238E27FC236}">
                  <a16:creationId xmlns:a16="http://schemas.microsoft.com/office/drawing/2014/main" id="{B8ED0F4A-65B7-96F4-67C0-0849BFE4926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02" name="Ovaal 101">
              <a:extLst>
                <a:ext uri="{FF2B5EF4-FFF2-40B4-BE49-F238E27FC236}">
                  <a16:creationId xmlns:a16="http://schemas.microsoft.com/office/drawing/2014/main" id="{9D2401D0-149F-1B18-63E6-116B0B0085E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03" name="Rechthoek 102">
              <a:extLst>
                <a:ext uri="{FF2B5EF4-FFF2-40B4-BE49-F238E27FC236}">
                  <a16:creationId xmlns:a16="http://schemas.microsoft.com/office/drawing/2014/main" id="{A54AA592-75BE-3EA4-5B1E-A361DF756A5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104" name="Ovaal 103">
              <a:extLst>
                <a:ext uri="{FF2B5EF4-FFF2-40B4-BE49-F238E27FC236}">
                  <a16:creationId xmlns:a16="http://schemas.microsoft.com/office/drawing/2014/main" id="{E2151BC3-24A5-6394-B337-41B68E50DB5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05" name="Rechthoek 104">
              <a:extLst>
                <a:ext uri="{FF2B5EF4-FFF2-40B4-BE49-F238E27FC236}">
                  <a16:creationId xmlns:a16="http://schemas.microsoft.com/office/drawing/2014/main" id="{CB05C644-E499-E0BC-8B24-FC3E7F14A0E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06" name="Ovaal 105">
              <a:extLst>
                <a:ext uri="{FF2B5EF4-FFF2-40B4-BE49-F238E27FC236}">
                  <a16:creationId xmlns:a16="http://schemas.microsoft.com/office/drawing/2014/main" id="{20B348BA-A11A-3854-AE36-BB9551D6EC4B}"/>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07" name="Rechthoek 106">
              <a:extLst>
                <a:ext uri="{FF2B5EF4-FFF2-40B4-BE49-F238E27FC236}">
                  <a16:creationId xmlns:a16="http://schemas.microsoft.com/office/drawing/2014/main" id="{F81514F7-05FF-2929-32A2-E322B5DCE9A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108" name="Ovaal 107">
              <a:extLst>
                <a:ext uri="{FF2B5EF4-FFF2-40B4-BE49-F238E27FC236}">
                  <a16:creationId xmlns:a16="http://schemas.microsoft.com/office/drawing/2014/main" id="{E59A7F2E-0EF9-8F04-71A2-5D6100E4ABB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09" name="Rechthoek 108">
              <a:extLst>
                <a:ext uri="{FF2B5EF4-FFF2-40B4-BE49-F238E27FC236}">
                  <a16:creationId xmlns:a16="http://schemas.microsoft.com/office/drawing/2014/main" id="{003EA514-914A-EAA4-23A6-8DA02DC52A8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10" name="Ovaal 109">
              <a:extLst>
                <a:ext uri="{FF2B5EF4-FFF2-40B4-BE49-F238E27FC236}">
                  <a16:creationId xmlns:a16="http://schemas.microsoft.com/office/drawing/2014/main" id="{5E6215C6-5D50-10A8-F2FC-40AD9A5D709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11" name="Rechthoek 110">
              <a:extLst>
                <a:ext uri="{FF2B5EF4-FFF2-40B4-BE49-F238E27FC236}">
                  <a16:creationId xmlns:a16="http://schemas.microsoft.com/office/drawing/2014/main" id="{157FD434-72FD-2D2D-2565-30D158614C8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12" name="Rechthoek 111">
              <a:extLst>
                <a:ext uri="{FF2B5EF4-FFF2-40B4-BE49-F238E27FC236}">
                  <a16:creationId xmlns:a16="http://schemas.microsoft.com/office/drawing/2014/main" id="{325E8991-5DCF-9BFE-752E-99CD0296B35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13" name="ICOON_info">
              <a:extLst>
                <a:ext uri="{FF2B5EF4-FFF2-40B4-BE49-F238E27FC236}">
                  <a16:creationId xmlns:a16="http://schemas.microsoft.com/office/drawing/2014/main" id="{9C2B9803-D308-712A-0D73-098AEB3CFBE9}"/>
                </a:ext>
              </a:extLst>
            </p:cNvPr>
            <p:cNvGrpSpPr/>
            <p:nvPr userDrawn="1"/>
          </p:nvGrpSpPr>
          <p:grpSpPr>
            <a:xfrm>
              <a:off x="-376736" y="4400186"/>
              <a:ext cx="283685" cy="283685"/>
              <a:chOff x="-510741" y="5913713"/>
              <a:chExt cx="267555" cy="267555"/>
            </a:xfrm>
          </p:grpSpPr>
          <p:sp>
            <p:nvSpPr>
              <p:cNvPr id="155" name="Ovaal 154">
                <a:extLst>
                  <a:ext uri="{FF2B5EF4-FFF2-40B4-BE49-F238E27FC236}">
                    <a16:creationId xmlns:a16="http://schemas.microsoft.com/office/drawing/2014/main" id="{18CABE30-A823-EA28-BE0F-752BF5A4B84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6" name="Graphic 163" descr="Informatie">
                <a:extLst>
                  <a:ext uri="{FF2B5EF4-FFF2-40B4-BE49-F238E27FC236}">
                    <a16:creationId xmlns:a16="http://schemas.microsoft.com/office/drawing/2014/main" id="{44D31EDA-B3BB-181B-79ED-BDD2746017A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14" name="VOORBEELD">
              <a:extLst>
                <a:ext uri="{FF2B5EF4-FFF2-40B4-BE49-F238E27FC236}">
                  <a16:creationId xmlns:a16="http://schemas.microsoft.com/office/drawing/2014/main" id="{BDBA4DD4-BA3D-8B5F-B276-7DAE3C4BF79D}"/>
                </a:ext>
              </a:extLst>
            </p:cNvPr>
            <p:cNvGrpSpPr/>
            <p:nvPr userDrawn="1"/>
          </p:nvGrpSpPr>
          <p:grpSpPr>
            <a:xfrm>
              <a:off x="-3605171" y="458674"/>
              <a:ext cx="3234311" cy="558875"/>
              <a:chOff x="-3605171" y="458674"/>
              <a:chExt cx="3234311" cy="558875"/>
            </a:xfrm>
          </p:grpSpPr>
          <p:sp>
            <p:nvSpPr>
              <p:cNvPr id="115" name="Rechthoek 114">
                <a:extLst>
                  <a:ext uri="{FF2B5EF4-FFF2-40B4-BE49-F238E27FC236}">
                    <a16:creationId xmlns:a16="http://schemas.microsoft.com/office/drawing/2014/main" id="{552D4BFA-992B-4165-3638-52ED5CD80D0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16" name="Rechthoek 115">
                <a:extLst>
                  <a:ext uri="{FF2B5EF4-FFF2-40B4-BE49-F238E27FC236}">
                    <a16:creationId xmlns:a16="http://schemas.microsoft.com/office/drawing/2014/main" id="{4E4752B4-5667-0775-827A-2259C36C454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7" name="Groep 116">
                <a:extLst>
                  <a:ext uri="{FF2B5EF4-FFF2-40B4-BE49-F238E27FC236}">
                    <a16:creationId xmlns:a16="http://schemas.microsoft.com/office/drawing/2014/main" id="{DC25E1DC-CF4C-DCB6-C19C-069A9CF6C000}"/>
                  </a:ext>
                </a:extLst>
              </p:cNvPr>
              <p:cNvGrpSpPr/>
              <p:nvPr userDrawn="1"/>
            </p:nvGrpSpPr>
            <p:grpSpPr>
              <a:xfrm>
                <a:off x="-3386247" y="830871"/>
                <a:ext cx="139423" cy="109566"/>
                <a:chOff x="-2866744" y="827071"/>
                <a:chExt cx="168701" cy="132575"/>
              </a:xfrm>
            </p:grpSpPr>
            <p:grpSp>
              <p:nvGrpSpPr>
                <p:cNvPr id="148" name="Groep 147">
                  <a:extLst>
                    <a:ext uri="{FF2B5EF4-FFF2-40B4-BE49-F238E27FC236}">
                      <a16:creationId xmlns:a16="http://schemas.microsoft.com/office/drawing/2014/main" id="{49318348-FE18-3FD1-05C6-40BBC97AFFF6}"/>
                    </a:ext>
                  </a:extLst>
                </p:cNvPr>
                <p:cNvGrpSpPr/>
                <p:nvPr userDrawn="1"/>
              </p:nvGrpSpPr>
              <p:grpSpPr>
                <a:xfrm>
                  <a:off x="-2866744" y="827071"/>
                  <a:ext cx="168701" cy="132575"/>
                  <a:chOff x="-2866744" y="827071"/>
                  <a:chExt cx="168701" cy="132575"/>
                </a:xfrm>
              </p:grpSpPr>
              <p:cxnSp>
                <p:nvCxnSpPr>
                  <p:cNvPr id="150" name="Rechte verbindingslijn 149">
                    <a:extLst>
                      <a:ext uri="{FF2B5EF4-FFF2-40B4-BE49-F238E27FC236}">
                        <a16:creationId xmlns:a16="http://schemas.microsoft.com/office/drawing/2014/main" id="{B9BFB187-7C98-D443-6D9E-98D78DC18CA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51" name="Rechte verbindingslijn 150">
                    <a:extLst>
                      <a:ext uri="{FF2B5EF4-FFF2-40B4-BE49-F238E27FC236}">
                        <a16:creationId xmlns:a16="http://schemas.microsoft.com/office/drawing/2014/main" id="{31E470AB-EF09-6606-48C1-B90925B2033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BAEF5303-3C5E-9AAF-DF60-7886237A8AC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CF807C2E-3924-6322-7A12-4EA3B0FB2C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E35150B0-4D92-0B67-7516-1B84AFA6E4F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49" name="Pijl: rechts 148">
                  <a:extLst>
                    <a:ext uri="{FF2B5EF4-FFF2-40B4-BE49-F238E27FC236}">
                      <a16:creationId xmlns:a16="http://schemas.microsoft.com/office/drawing/2014/main" id="{8D6102B7-E817-2AA9-EADC-25E7588CE0B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DB8AA944-BAB7-E301-7C16-8C418D3541EC}"/>
                  </a:ext>
                </a:extLst>
              </p:cNvPr>
              <p:cNvGrpSpPr/>
              <p:nvPr userDrawn="1"/>
            </p:nvGrpSpPr>
            <p:grpSpPr>
              <a:xfrm>
                <a:off x="-3605171" y="830871"/>
                <a:ext cx="139423" cy="109566"/>
                <a:chOff x="-2866744" y="518074"/>
                <a:chExt cx="168701" cy="132575"/>
              </a:xfrm>
            </p:grpSpPr>
            <p:grpSp>
              <p:nvGrpSpPr>
                <p:cNvPr id="141" name="Groep 140">
                  <a:extLst>
                    <a:ext uri="{FF2B5EF4-FFF2-40B4-BE49-F238E27FC236}">
                      <a16:creationId xmlns:a16="http://schemas.microsoft.com/office/drawing/2014/main" id="{33376F1D-5BA8-3BAD-5AA3-41122A57695F}"/>
                    </a:ext>
                  </a:extLst>
                </p:cNvPr>
                <p:cNvGrpSpPr/>
                <p:nvPr userDrawn="1"/>
              </p:nvGrpSpPr>
              <p:grpSpPr>
                <a:xfrm>
                  <a:off x="-2866744" y="518074"/>
                  <a:ext cx="168701" cy="132575"/>
                  <a:chOff x="-2866744" y="518074"/>
                  <a:chExt cx="168701" cy="132575"/>
                </a:xfrm>
              </p:grpSpPr>
              <p:cxnSp>
                <p:nvCxnSpPr>
                  <p:cNvPr id="143" name="Rechte verbindingslijn 142">
                    <a:extLst>
                      <a:ext uri="{FF2B5EF4-FFF2-40B4-BE49-F238E27FC236}">
                        <a16:creationId xmlns:a16="http://schemas.microsoft.com/office/drawing/2014/main" id="{07A78BF9-B96A-C6EF-976E-D7387332F2A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44" name="Rechte verbindingslijn 143">
                    <a:extLst>
                      <a:ext uri="{FF2B5EF4-FFF2-40B4-BE49-F238E27FC236}">
                        <a16:creationId xmlns:a16="http://schemas.microsoft.com/office/drawing/2014/main" id="{5F49E77B-D59F-C3DC-B060-3154F05FF95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45" name="Rechte verbindingslijn 144">
                    <a:extLst>
                      <a:ext uri="{FF2B5EF4-FFF2-40B4-BE49-F238E27FC236}">
                        <a16:creationId xmlns:a16="http://schemas.microsoft.com/office/drawing/2014/main" id="{9BA164F8-FCE0-DE30-CE9B-F395FC0D3F6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6" name="Rechte verbindingslijn 145">
                    <a:extLst>
                      <a:ext uri="{FF2B5EF4-FFF2-40B4-BE49-F238E27FC236}">
                        <a16:creationId xmlns:a16="http://schemas.microsoft.com/office/drawing/2014/main" id="{0C5A406E-95D3-2AF5-AB5B-8DD83C0E3E6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0D8FBAB3-F7D4-BBCD-F9B4-6C7510A6378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2" name="Pijl: rechts 141">
                  <a:extLst>
                    <a:ext uri="{FF2B5EF4-FFF2-40B4-BE49-F238E27FC236}">
                      <a16:creationId xmlns:a16="http://schemas.microsoft.com/office/drawing/2014/main" id="{62BD117B-8CAF-55C9-05EF-7AB29673AD9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19" name="Rechte verbindingslijn 118">
                <a:extLst>
                  <a:ext uri="{FF2B5EF4-FFF2-40B4-BE49-F238E27FC236}">
                    <a16:creationId xmlns:a16="http://schemas.microsoft.com/office/drawing/2014/main" id="{46B0B53D-537D-D550-BF16-804B86422A01}"/>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20" name="Rechte verbindingslijn 119">
                <a:extLst>
                  <a:ext uri="{FF2B5EF4-FFF2-40B4-BE49-F238E27FC236}">
                    <a16:creationId xmlns:a16="http://schemas.microsoft.com/office/drawing/2014/main" id="{10973179-71DB-C33A-1D76-3082B0801FD9}"/>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21" name="Rechthoek 120">
                <a:extLst>
                  <a:ext uri="{FF2B5EF4-FFF2-40B4-BE49-F238E27FC236}">
                    <a16:creationId xmlns:a16="http://schemas.microsoft.com/office/drawing/2014/main" id="{7A7C9677-F258-59AE-F7ED-BBDF2555E32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22" name="Rechthoek 121">
                <a:extLst>
                  <a:ext uri="{FF2B5EF4-FFF2-40B4-BE49-F238E27FC236}">
                    <a16:creationId xmlns:a16="http://schemas.microsoft.com/office/drawing/2014/main" id="{EA99B64B-11CE-CA53-2BAA-CC0649F767C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23" name="Groep 122">
                <a:extLst>
                  <a:ext uri="{FF2B5EF4-FFF2-40B4-BE49-F238E27FC236}">
                    <a16:creationId xmlns:a16="http://schemas.microsoft.com/office/drawing/2014/main" id="{2C3F20CE-7F71-6D41-0297-E522258B3C75}"/>
                  </a:ext>
                </a:extLst>
              </p:cNvPr>
              <p:cNvGrpSpPr/>
              <p:nvPr userDrawn="1"/>
            </p:nvGrpSpPr>
            <p:grpSpPr>
              <a:xfrm>
                <a:off x="-2916763" y="769168"/>
                <a:ext cx="268738" cy="248381"/>
                <a:chOff x="-2916763" y="769168"/>
                <a:chExt cx="268738" cy="248381"/>
              </a:xfrm>
            </p:grpSpPr>
            <p:sp>
              <p:nvSpPr>
                <p:cNvPr id="133" name="Rechthoek 132">
                  <a:extLst>
                    <a:ext uri="{FF2B5EF4-FFF2-40B4-BE49-F238E27FC236}">
                      <a16:creationId xmlns:a16="http://schemas.microsoft.com/office/drawing/2014/main" id="{12F61487-F317-73FB-68A8-58E8DE8FFC7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34" name="Groep 133">
                  <a:extLst>
                    <a:ext uri="{FF2B5EF4-FFF2-40B4-BE49-F238E27FC236}">
                      <a16:creationId xmlns:a16="http://schemas.microsoft.com/office/drawing/2014/main" id="{0E2F444A-1A1C-24D5-18C2-DCE0ED0E1D16}"/>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7383CD50-D0D5-71B9-A246-F0D54FB9A94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3ECAF380-56E5-EC87-5E5D-113A848F074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A52AFC6A-FF76-6471-83C1-8E6D3E3832A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6E0A6B14-3B5F-0C8B-5C51-3F69CDF7D6F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59841945-7AB6-D095-29F5-C82D7B8C682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716A2435-0660-DC03-19C1-3DC537AAE13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4" name="Groep 123">
                <a:extLst>
                  <a:ext uri="{FF2B5EF4-FFF2-40B4-BE49-F238E27FC236}">
                    <a16:creationId xmlns:a16="http://schemas.microsoft.com/office/drawing/2014/main" id="{06D4405E-2354-3DEB-3305-08F61CBACCB3}"/>
                  </a:ext>
                </a:extLst>
              </p:cNvPr>
              <p:cNvGrpSpPr/>
              <p:nvPr userDrawn="1"/>
            </p:nvGrpSpPr>
            <p:grpSpPr>
              <a:xfrm>
                <a:off x="-2916763" y="460171"/>
                <a:ext cx="268738" cy="248381"/>
                <a:chOff x="-2916763" y="460171"/>
                <a:chExt cx="268738" cy="248381"/>
              </a:xfrm>
            </p:grpSpPr>
            <p:sp>
              <p:nvSpPr>
                <p:cNvPr id="125" name="Rechthoek 124">
                  <a:extLst>
                    <a:ext uri="{FF2B5EF4-FFF2-40B4-BE49-F238E27FC236}">
                      <a16:creationId xmlns:a16="http://schemas.microsoft.com/office/drawing/2014/main" id="{5606D71C-ACB5-E7CD-7B58-AD477530CE8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6" name="Groep 125">
                  <a:extLst>
                    <a:ext uri="{FF2B5EF4-FFF2-40B4-BE49-F238E27FC236}">
                      <a16:creationId xmlns:a16="http://schemas.microsoft.com/office/drawing/2014/main" id="{C54014C8-C03A-8128-E3BA-BCDB5C7747FC}"/>
                    </a:ext>
                  </a:extLst>
                </p:cNvPr>
                <p:cNvGrpSpPr/>
                <p:nvPr userDrawn="1"/>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EFB5DF74-9F56-D052-CBBD-59259A3277E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6A59EA75-BF34-00AC-B68A-F072D02FEEE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3242DCB2-9E95-8E9C-B3F6-A4838BD6F4C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5A0121A9-EB5F-EF1E-B346-2D7C349AFB3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C08AEF0-C021-73E4-DAFF-2EC011D2891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693916DA-9D4F-121A-5CB9-C3AC23945E0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pic>
        <p:nvPicPr>
          <p:cNvPr id="13" name="LOGO">
            <a:extLst>
              <a:ext uri="{FF2B5EF4-FFF2-40B4-BE49-F238E27FC236}">
                <a16:creationId xmlns:a16="http://schemas.microsoft.com/office/drawing/2014/main" id="{462D0A54-89B1-0A02-FA83-E000405AF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82" y="5711940"/>
            <a:ext cx="538327" cy="871708"/>
          </a:xfrm>
          <a:prstGeom prst="rect">
            <a:avLst/>
          </a:prstGeom>
        </p:spPr>
      </p:pic>
    </p:spTree>
    <p:extLst>
      <p:ext uri="{BB962C8B-B14F-4D97-AF65-F5344CB8AC3E}">
        <p14:creationId xmlns:p14="http://schemas.microsoft.com/office/powerpoint/2010/main" val="40254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AFBEELDING (VORM)">
    <p:bg>
      <p:bgPr>
        <a:solidFill>
          <a:schemeClr val="bg1"/>
        </a:solidFill>
        <a:effectLst/>
      </p:bgPr>
    </p:bg>
    <p:spTree>
      <p:nvGrpSpPr>
        <p:cNvPr id="1" name=""/>
        <p:cNvGrpSpPr/>
        <p:nvPr/>
      </p:nvGrpSpPr>
      <p:grpSpPr>
        <a:xfrm>
          <a:off x="0" y="0"/>
          <a:ext cx="0" cy="0"/>
          <a:chOff x="0" y="0"/>
          <a:chExt cx="0" cy="0"/>
        </a:xfrm>
      </p:grpSpPr>
      <p:sp>
        <p:nvSpPr>
          <p:cNvPr id="293" name="Tijdelijke aanduiding voor afbeelding 292">
            <a:extLst>
              <a:ext uri="{FF2B5EF4-FFF2-40B4-BE49-F238E27FC236}">
                <a16:creationId xmlns:a16="http://schemas.microsoft.com/office/drawing/2014/main" id="{78A55169-AE2E-74AF-9A3E-251B6159A06B}"/>
              </a:ext>
            </a:extLst>
          </p:cNvPr>
          <p:cNvSpPr>
            <a:spLocks noGrp="1"/>
          </p:cNvSpPr>
          <p:nvPr>
            <p:ph type="pic" sz="quarter" idx="14" hasCustomPrompt="1"/>
          </p:nvPr>
        </p:nvSpPr>
        <p:spPr>
          <a:xfrm>
            <a:off x="7700211" y="-232229"/>
            <a:ext cx="4491788" cy="7090229"/>
          </a:xfrm>
          <a:custGeom>
            <a:avLst/>
            <a:gdLst>
              <a:gd name="connsiteX0" fmla="*/ 4080553 w 4491788"/>
              <a:gd name="connsiteY0" fmla="*/ 0 h 7090229"/>
              <a:gd name="connsiteX1" fmla="*/ 4409539 w 4491788"/>
              <a:gd name="connsiteY1" fmla="*/ 0 h 7090229"/>
              <a:gd name="connsiteX2" fmla="*/ 4491788 w 4491788"/>
              <a:gd name="connsiteY2" fmla="*/ 82249 h 7090229"/>
              <a:gd name="connsiteX3" fmla="*/ 4491788 w 4491788"/>
              <a:gd name="connsiteY3" fmla="*/ 232229 h 7090229"/>
              <a:gd name="connsiteX4" fmla="*/ 4491788 w 4491788"/>
              <a:gd name="connsiteY4" fmla="*/ 672494 h 7090229"/>
              <a:gd name="connsiteX5" fmla="*/ 4491788 w 4491788"/>
              <a:gd name="connsiteY5" fmla="*/ 7090229 h 7090229"/>
              <a:gd name="connsiteX6" fmla="*/ 1197047 w 4491788"/>
              <a:gd name="connsiteY6" fmla="*/ 7090229 h 7090229"/>
              <a:gd name="connsiteX7" fmla="*/ 0 w 4491788"/>
              <a:gd name="connsiteY7" fmla="*/ 7090229 h 7090229"/>
              <a:gd name="connsiteX8" fmla="*/ 0 w 4491788"/>
              <a:gd name="connsiteY8" fmla="*/ 232229 h 7090229"/>
              <a:gd name="connsiteX9" fmla="*/ 1197047 w 4491788"/>
              <a:gd name="connsiteY9" fmla="*/ 232229 h 7090229"/>
              <a:gd name="connsiteX10" fmla="*/ 3998304 w 4491788"/>
              <a:gd name="connsiteY10" fmla="*/ 232229 h 7090229"/>
              <a:gd name="connsiteX11" fmla="*/ 3998304 w 4491788"/>
              <a:gd name="connsiteY11" fmla="*/ 82249 h 7090229"/>
              <a:gd name="connsiteX12" fmla="*/ 4080553 w 4491788"/>
              <a:gd name="connsiteY12" fmla="*/ 0 h 709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1788" h="7090229">
                <a:moveTo>
                  <a:pt x="4080553" y="0"/>
                </a:moveTo>
                <a:lnTo>
                  <a:pt x="4409539" y="0"/>
                </a:lnTo>
                <a:cubicBezTo>
                  <a:pt x="4454964" y="0"/>
                  <a:pt x="4491788" y="36824"/>
                  <a:pt x="4491788" y="82249"/>
                </a:cubicBezTo>
                <a:lnTo>
                  <a:pt x="4491788" y="232229"/>
                </a:lnTo>
                <a:lnTo>
                  <a:pt x="4491788" y="672494"/>
                </a:lnTo>
                <a:lnTo>
                  <a:pt x="4491788" y="7090229"/>
                </a:lnTo>
                <a:lnTo>
                  <a:pt x="1197047" y="7090229"/>
                </a:lnTo>
                <a:lnTo>
                  <a:pt x="0" y="7090229"/>
                </a:lnTo>
                <a:lnTo>
                  <a:pt x="0" y="232229"/>
                </a:lnTo>
                <a:lnTo>
                  <a:pt x="1197047" y="232229"/>
                </a:lnTo>
                <a:lnTo>
                  <a:pt x="3998304" y="232229"/>
                </a:lnTo>
                <a:lnTo>
                  <a:pt x="3998304" y="82249"/>
                </a:lnTo>
                <a:cubicBezTo>
                  <a:pt x="3998304" y="36824"/>
                  <a:pt x="4035128" y="0"/>
                  <a:pt x="4080553" y="0"/>
                </a:cubicBezTo>
                <a:close/>
              </a:path>
            </a:pathLst>
          </a:custGeom>
          <a:solidFill>
            <a:schemeClr val="bg2">
              <a:lumMod val="20000"/>
              <a:lumOff val="80000"/>
            </a:schemeClr>
          </a:solidFill>
        </p:spPr>
        <p:txBody>
          <a:bodyPr wrap="square" lIns="504000" tIns="2340000" rIns="504000">
            <a:noAutofit/>
          </a:bodyPr>
          <a:lstStyle>
            <a:lvl1pPr marL="0" indent="0" algn="ctr">
              <a:spcBef>
                <a:spcPts val="0"/>
              </a:spcBef>
              <a:spcAft>
                <a:spcPts val="0"/>
              </a:spcAft>
              <a:buNone/>
              <a:defRPr sz="1200" i="1">
                <a:solidFill>
                  <a:schemeClr val="bg2">
                    <a:lumMod val="50000"/>
                  </a:schemeClr>
                </a:solidFill>
              </a:defRPr>
            </a:lvl1pPr>
          </a:lstStyle>
          <a:p>
            <a:r>
              <a:rPr lang="nl-NL" dirty="0"/>
              <a:t>Selecteer het lipje recht bovenin </a:t>
            </a:r>
            <a:br>
              <a:rPr lang="nl-NL" dirty="0"/>
            </a:br>
            <a:r>
              <a:rPr lang="nl-NL" dirty="0"/>
              <a:t>en ga naar de tab ‘Invoegen’, </a:t>
            </a:r>
            <a:br>
              <a:rPr lang="nl-NL" dirty="0"/>
            </a:br>
            <a:r>
              <a:rPr lang="nl-NL" dirty="0"/>
              <a:t>klik vervolgens op ‘Afbeeldingen’ </a:t>
            </a:r>
            <a:br>
              <a:rPr lang="nl-NL" dirty="0"/>
            </a:br>
            <a:r>
              <a:rPr lang="nl-NL" dirty="0"/>
              <a:t>om een afbeelding in te voegen</a:t>
            </a:r>
          </a:p>
        </p:txBody>
      </p:sp>
      <p:sp>
        <p:nvSpPr>
          <p:cNvPr id="290" name="Tijdelijke aanduiding voor tekst 22">
            <a:extLst>
              <a:ext uri="{FF2B5EF4-FFF2-40B4-BE49-F238E27FC236}">
                <a16:creationId xmlns:a16="http://schemas.microsoft.com/office/drawing/2014/main" id="{044845D1-9E6B-97FC-9075-CBCDDF2C0553}"/>
              </a:ext>
            </a:extLst>
          </p:cNvPr>
          <p:cNvSpPr>
            <a:spLocks noGrp="1"/>
          </p:cNvSpPr>
          <p:nvPr>
            <p:ph type="body" sz="quarter" idx="16" hasCustomPrompt="1"/>
          </p:nvPr>
        </p:nvSpPr>
        <p:spPr>
          <a:xfrm>
            <a:off x="7647696" y="0"/>
            <a:ext cx="4544303" cy="6858000"/>
          </a:xfrm>
          <a:blipFill>
            <a:blip r:embed="rId2">
              <a:extLst>
                <a:ext uri="{96DAC541-7B7A-43D3-8B79-37D633B846F1}">
                  <asvg:svgBlip xmlns:asvg="http://schemas.microsoft.com/office/drawing/2016/SVG/main" r:embed="rId3"/>
                </a:ext>
              </a:extLst>
            </a:blip>
            <a:stretch>
              <a:fillRect l="-168292"/>
            </a:stretch>
          </a:blipFill>
        </p:spPr>
        <p:txBody>
          <a:bodyPr/>
          <a:lstStyle>
            <a:lvl1pPr marL="0" indent="0">
              <a:buNone/>
              <a:defRPr sz="100">
                <a:solidFill>
                  <a:schemeClr val="tx2">
                    <a:alpha val="0"/>
                  </a:schemeClr>
                </a:solidFill>
              </a:defRPr>
            </a:lvl1pPr>
          </a:lstStyle>
          <a:p>
            <a:pPr lvl="0"/>
            <a:r>
              <a:rPr lang="nl-NL"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6581800"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6113798"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531780" y="-491319"/>
            <a:ext cx="5128440"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(VORM)</a:t>
            </a:r>
          </a:p>
        </p:txBody>
      </p:sp>
      <p:grpSp>
        <p:nvGrpSpPr>
          <p:cNvPr id="7" name="INSTRUCTIE">
            <a:extLst>
              <a:ext uri="{FF2B5EF4-FFF2-40B4-BE49-F238E27FC236}">
                <a16:creationId xmlns:a16="http://schemas.microsoft.com/office/drawing/2014/main" id="{EDE0E38F-94EB-92E0-C7B5-CA589DF6FACF}"/>
              </a:ext>
            </a:extLst>
          </p:cNvPr>
          <p:cNvGrpSpPr/>
          <p:nvPr userDrawn="1"/>
        </p:nvGrpSpPr>
        <p:grpSpPr>
          <a:xfrm>
            <a:off x="-3786437" y="0"/>
            <a:ext cx="3693386" cy="5359349"/>
            <a:chOff x="-3786437" y="0"/>
            <a:chExt cx="3693386" cy="5359349"/>
          </a:xfrm>
        </p:grpSpPr>
        <p:sp>
          <p:nvSpPr>
            <p:cNvPr id="9" name="Rechthoek 8">
              <a:extLst>
                <a:ext uri="{FF2B5EF4-FFF2-40B4-BE49-F238E27FC236}">
                  <a16:creationId xmlns:a16="http://schemas.microsoft.com/office/drawing/2014/main" id="{6914289C-EF3B-9565-AEA9-B61B8CF0F05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21" name="Ovaal 20">
              <a:extLst>
                <a:ext uri="{FF2B5EF4-FFF2-40B4-BE49-F238E27FC236}">
                  <a16:creationId xmlns:a16="http://schemas.microsoft.com/office/drawing/2014/main" id="{52D4C6DF-1EFD-4641-001E-7E39061092D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3B468A8F-13AB-CEE5-FE14-A0ACA98999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25" name="Ovaal 24">
              <a:extLst>
                <a:ext uri="{FF2B5EF4-FFF2-40B4-BE49-F238E27FC236}">
                  <a16:creationId xmlns:a16="http://schemas.microsoft.com/office/drawing/2014/main" id="{81680BAF-F0FA-E271-37F9-A93B58E1377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7" name="Rechthoek 106">
              <a:extLst>
                <a:ext uri="{FF2B5EF4-FFF2-40B4-BE49-F238E27FC236}">
                  <a16:creationId xmlns:a16="http://schemas.microsoft.com/office/drawing/2014/main" id="{CB964103-A13A-0DA1-1696-54AAE8FC129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08" name="Rechthoek 107">
              <a:extLst>
                <a:ext uri="{FF2B5EF4-FFF2-40B4-BE49-F238E27FC236}">
                  <a16:creationId xmlns:a16="http://schemas.microsoft.com/office/drawing/2014/main" id="{DB8FB097-7B78-98BD-4508-34A1CE03E94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09" name="Ovaal 108">
              <a:extLst>
                <a:ext uri="{FF2B5EF4-FFF2-40B4-BE49-F238E27FC236}">
                  <a16:creationId xmlns:a16="http://schemas.microsoft.com/office/drawing/2014/main" id="{874E5F9B-5CAD-1535-7610-B920CE54CB0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0" name="Rechthoek 109">
              <a:extLst>
                <a:ext uri="{FF2B5EF4-FFF2-40B4-BE49-F238E27FC236}">
                  <a16:creationId xmlns:a16="http://schemas.microsoft.com/office/drawing/2014/main" id="{E6A2DF74-247F-DFD2-8CB4-248AE8958203}"/>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11" name="Ovaal 110">
              <a:extLst>
                <a:ext uri="{FF2B5EF4-FFF2-40B4-BE49-F238E27FC236}">
                  <a16:creationId xmlns:a16="http://schemas.microsoft.com/office/drawing/2014/main" id="{F63215BE-6B13-265A-2740-4371E72048B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2" name="Rechthoek 111">
              <a:extLst>
                <a:ext uri="{FF2B5EF4-FFF2-40B4-BE49-F238E27FC236}">
                  <a16:creationId xmlns:a16="http://schemas.microsoft.com/office/drawing/2014/main" id="{CCC9384A-95AE-C74D-0DB1-97BC919E622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13" name="Ovaal 112">
              <a:extLst>
                <a:ext uri="{FF2B5EF4-FFF2-40B4-BE49-F238E27FC236}">
                  <a16:creationId xmlns:a16="http://schemas.microsoft.com/office/drawing/2014/main" id="{41B0A0FA-296E-C07D-6766-3B5E7FBF83F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14" name="Rechthoek 113">
              <a:extLst>
                <a:ext uri="{FF2B5EF4-FFF2-40B4-BE49-F238E27FC236}">
                  <a16:creationId xmlns:a16="http://schemas.microsoft.com/office/drawing/2014/main" id="{727713AE-1E5F-77AD-4B07-3320311D5BA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115" name="Ovaal 114">
              <a:extLst>
                <a:ext uri="{FF2B5EF4-FFF2-40B4-BE49-F238E27FC236}">
                  <a16:creationId xmlns:a16="http://schemas.microsoft.com/office/drawing/2014/main" id="{3FD59994-E0FF-EB37-2A7F-FF8623A5DAE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16" name="Rechthoek 115">
              <a:extLst>
                <a:ext uri="{FF2B5EF4-FFF2-40B4-BE49-F238E27FC236}">
                  <a16:creationId xmlns:a16="http://schemas.microsoft.com/office/drawing/2014/main" id="{8F7B8D57-A283-B619-B0BB-2D61C2E2C79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17" name="Ovaal 116">
              <a:extLst>
                <a:ext uri="{FF2B5EF4-FFF2-40B4-BE49-F238E27FC236}">
                  <a16:creationId xmlns:a16="http://schemas.microsoft.com/office/drawing/2014/main" id="{E7E7B553-8218-C0CC-943F-8E7A35CBB0F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18" name="Rechthoek 117">
              <a:extLst>
                <a:ext uri="{FF2B5EF4-FFF2-40B4-BE49-F238E27FC236}">
                  <a16:creationId xmlns:a16="http://schemas.microsoft.com/office/drawing/2014/main" id="{1300FD25-EFC0-CC12-92BC-190749008B7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119" name="Ovaal 118">
              <a:extLst>
                <a:ext uri="{FF2B5EF4-FFF2-40B4-BE49-F238E27FC236}">
                  <a16:creationId xmlns:a16="http://schemas.microsoft.com/office/drawing/2014/main" id="{B641F18E-720A-3BA8-DD1E-8608B897074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0" name="Rechthoek 119">
              <a:extLst>
                <a:ext uri="{FF2B5EF4-FFF2-40B4-BE49-F238E27FC236}">
                  <a16:creationId xmlns:a16="http://schemas.microsoft.com/office/drawing/2014/main" id="{83DE3C42-17F6-88E9-087F-AF6EB6B66B0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21" name="Ovaal 120">
              <a:extLst>
                <a:ext uri="{FF2B5EF4-FFF2-40B4-BE49-F238E27FC236}">
                  <a16:creationId xmlns:a16="http://schemas.microsoft.com/office/drawing/2014/main" id="{09C5352F-F473-F049-5A05-9069246D62D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5" name="Rechthoek 164">
              <a:extLst>
                <a:ext uri="{FF2B5EF4-FFF2-40B4-BE49-F238E27FC236}">
                  <a16:creationId xmlns:a16="http://schemas.microsoft.com/office/drawing/2014/main" id="{EEE06ACA-4663-9F41-12F0-38FF58F2F27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66" name="Rechthoek 165">
              <a:extLst>
                <a:ext uri="{FF2B5EF4-FFF2-40B4-BE49-F238E27FC236}">
                  <a16:creationId xmlns:a16="http://schemas.microsoft.com/office/drawing/2014/main" id="{2DFEEA22-C757-C1FA-46EB-6D4DF82D98E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67" name="ICOON_info">
              <a:extLst>
                <a:ext uri="{FF2B5EF4-FFF2-40B4-BE49-F238E27FC236}">
                  <a16:creationId xmlns:a16="http://schemas.microsoft.com/office/drawing/2014/main" id="{04EAE02A-7DA3-4A54-492E-34DB880D0C4C}"/>
                </a:ext>
              </a:extLst>
            </p:cNvPr>
            <p:cNvGrpSpPr/>
            <p:nvPr userDrawn="1"/>
          </p:nvGrpSpPr>
          <p:grpSpPr>
            <a:xfrm>
              <a:off x="-376736" y="4400186"/>
              <a:ext cx="283685" cy="283685"/>
              <a:chOff x="-510741" y="5913713"/>
              <a:chExt cx="267555" cy="267555"/>
            </a:xfrm>
          </p:grpSpPr>
          <p:sp>
            <p:nvSpPr>
              <p:cNvPr id="214" name="Ovaal 213">
                <a:extLst>
                  <a:ext uri="{FF2B5EF4-FFF2-40B4-BE49-F238E27FC236}">
                    <a16:creationId xmlns:a16="http://schemas.microsoft.com/office/drawing/2014/main" id="{3F09E2B3-7525-F33C-9510-1BDA174A7B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15" name="Graphic 163" descr="Informatie">
                <a:extLst>
                  <a:ext uri="{FF2B5EF4-FFF2-40B4-BE49-F238E27FC236}">
                    <a16:creationId xmlns:a16="http://schemas.microsoft.com/office/drawing/2014/main" id="{263D309A-255E-FA51-3BBE-56607CAF91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69" name="VOORBEELD">
              <a:extLst>
                <a:ext uri="{FF2B5EF4-FFF2-40B4-BE49-F238E27FC236}">
                  <a16:creationId xmlns:a16="http://schemas.microsoft.com/office/drawing/2014/main" id="{AC76BE9D-2099-7F88-FBF7-F3C337CE2803}"/>
                </a:ext>
              </a:extLst>
            </p:cNvPr>
            <p:cNvGrpSpPr/>
            <p:nvPr userDrawn="1"/>
          </p:nvGrpSpPr>
          <p:grpSpPr>
            <a:xfrm>
              <a:off x="-3605171" y="458674"/>
              <a:ext cx="3234311" cy="558875"/>
              <a:chOff x="-3605171" y="458674"/>
              <a:chExt cx="3234311" cy="558875"/>
            </a:xfrm>
          </p:grpSpPr>
          <p:sp>
            <p:nvSpPr>
              <p:cNvPr id="170" name="Rechthoek 169">
                <a:extLst>
                  <a:ext uri="{FF2B5EF4-FFF2-40B4-BE49-F238E27FC236}">
                    <a16:creationId xmlns:a16="http://schemas.microsoft.com/office/drawing/2014/main" id="{45E1A150-60EE-9784-6AF5-D5AA6A40A61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71" name="Rechthoek 170">
                <a:extLst>
                  <a:ext uri="{FF2B5EF4-FFF2-40B4-BE49-F238E27FC236}">
                    <a16:creationId xmlns:a16="http://schemas.microsoft.com/office/drawing/2014/main" id="{B41759B4-822E-F89E-4B03-0A2432A819B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10BDE576-4A1B-FDB1-B7FD-42B496CDDC1C}"/>
                  </a:ext>
                </a:extLst>
              </p:cNvPr>
              <p:cNvGrpSpPr/>
              <p:nvPr userDrawn="1"/>
            </p:nvGrpSpPr>
            <p:grpSpPr>
              <a:xfrm>
                <a:off x="-3386247" y="830871"/>
                <a:ext cx="139423" cy="109566"/>
                <a:chOff x="-2866744" y="827071"/>
                <a:chExt cx="168701" cy="132575"/>
              </a:xfrm>
            </p:grpSpPr>
            <p:grpSp>
              <p:nvGrpSpPr>
                <p:cNvPr id="207" name="Groep 206">
                  <a:extLst>
                    <a:ext uri="{FF2B5EF4-FFF2-40B4-BE49-F238E27FC236}">
                      <a16:creationId xmlns:a16="http://schemas.microsoft.com/office/drawing/2014/main" id="{07F73032-CFBA-0A90-4025-FE0EEBC5657C}"/>
                    </a:ext>
                  </a:extLst>
                </p:cNvPr>
                <p:cNvGrpSpPr/>
                <p:nvPr userDrawn="1"/>
              </p:nvGrpSpPr>
              <p:grpSpPr>
                <a:xfrm>
                  <a:off x="-2866744" y="827071"/>
                  <a:ext cx="168701" cy="132575"/>
                  <a:chOff x="-2866744" y="827071"/>
                  <a:chExt cx="168701" cy="132575"/>
                </a:xfrm>
              </p:grpSpPr>
              <p:cxnSp>
                <p:nvCxnSpPr>
                  <p:cNvPr id="209" name="Rechte verbindingslijn 208">
                    <a:extLst>
                      <a:ext uri="{FF2B5EF4-FFF2-40B4-BE49-F238E27FC236}">
                        <a16:creationId xmlns:a16="http://schemas.microsoft.com/office/drawing/2014/main" id="{F55CDEF5-4EDB-566D-8A78-BEF1740B209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C5201334-E3C5-B66D-1741-5C56BB8AF29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05C5028D-8D4A-31F9-EE6D-148082F1BD3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DAF93D99-48D3-00A6-1E07-9BA00A6B701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4932BFA1-ABC8-F74E-05FE-8367326FF8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8" name="Pijl: rechts 207">
                  <a:extLst>
                    <a:ext uri="{FF2B5EF4-FFF2-40B4-BE49-F238E27FC236}">
                      <a16:creationId xmlns:a16="http://schemas.microsoft.com/office/drawing/2014/main" id="{646D51B4-299E-A940-CD5F-64C05D5F046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08ABEADB-D147-6BA9-D93E-9101EF2B5FEA}"/>
                  </a:ext>
                </a:extLst>
              </p:cNvPr>
              <p:cNvGrpSpPr/>
              <p:nvPr userDrawn="1"/>
            </p:nvGrpSpPr>
            <p:grpSpPr>
              <a:xfrm>
                <a:off x="-3605171" y="830871"/>
                <a:ext cx="139423" cy="109566"/>
                <a:chOff x="-2866744" y="518074"/>
                <a:chExt cx="168701" cy="132575"/>
              </a:xfrm>
            </p:grpSpPr>
            <p:grpSp>
              <p:nvGrpSpPr>
                <p:cNvPr id="200" name="Groep 199">
                  <a:extLst>
                    <a:ext uri="{FF2B5EF4-FFF2-40B4-BE49-F238E27FC236}">
                      <a16:creationId xmlns:a16="http://schemas.microsoft.com/office/drawing/2014/main" id="{FCECF983-1C99-F081-8783-8A13F9BD84F5}"/>
                    </a:ext>
                  </a:extLst>
                </p:cNvPr>
                <p:cNvGrpSpPr/>
                <p:nvPr userDrawn="1"/>
              </p:nvGrpSpPr>
              <p:grpSpPr>
                <a:xfrm>
                  <a:off x="-2866744" y="518074"/>
                  <a:ext cx="168701" cy="132575"/>
                  <a:chOff x="-2866744" y="518074"/>
                  <a:chExt cx="168701" cy="132575"/>
                </a:xfrm>
              </p:grpSpPr>
              <p:cxnSp>
                <p:nvCxnSpPr>
                  <p:cNvPr id="202" name="Rechte verbindingslijn 201">
                    <a:extLst>
                      <a:ext uri="{FF2B5EF4-FFF2-40B4-BE49-F238E27FC236}">
                        <a16:creationId xmlns:a16="http://schemas.microsoft.com/office/drawing/2014/main" id="{8C3EB618-5EBE-FBFF-ABEB-D2FF38FB5BA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CC35CF44-0B93-BDA2-FAAE-21EE86B3C7F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30C08EC2-E8F9-C402-12C5-A77DEFA5397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914850C2-EB63-8EC7-57E0-251DBFD6BAC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4217338-48F3-54A1-84CD-51738442310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1" name="Pijl: rechts 200">
                  <a:extLst>
                    <a:ext uri="{FF2B5EF4-FFF2-40B4-BE49-F238E27FC236}">
                      <a16:creationId xmlns:a16="http://schemas.microsoft.com/office/drawing/2014/main" id="{085A7139-39C9-1096-F8D6-CCBE6D67F98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74" name="Rechte verbindingslijn 173">
                <a:extLst>
                  <a:ext uri="{FF2B5EF4-FFF2-40B4-BE49-F238E27FC236}">
                    <a16:creationId xmlns:a16="http://schemas.microsoft.com/office/drawing/2014/main" id="{623DAF37-81A0-3BEE-8A4A-5FCAADEF927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5" name="Rechte verbindingslijn 174">
                <a:extLst>
                  <a:ext uri="{FF2B5EF4-FFF2-40B4-BE49-F238E27FC236}">
                    <a16:creationId xmlns:a16="http://schemas.microsoft.com/office/drawing/2014/main" id="{160217D3-646D-EA36-806C-D4F6B4A0BDF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6" name="Rechthoek 175">
                <a:extLst>
                  <a:ext uri="{FF2B5EF4-FFF2-40B4-BE49-F238E27FC236}">
                    <a16:creationId xmlns:a16="http://schemas.microsoft.com/office/drawing/2014/main" id="{36C3F436-4810-9013-1438-A1E398F4EE9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77" name="Rechthoek 176">
                <a:extLst>
                  <a:ext uri="{FF2B5EF4-FFF2-40B4-BE49-F238E27FC236}">
                    <a16:creationId xmlns:a16="http://schemas.microsoft.com/office/drawing/2014/main" id="{576DE449-CD65-BDF0-35F9-3BA7A58593B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78" name="Groep 177">
                <a:extLst>
                  <a:ext uri="{FF2B5EF4-FFF2-40B4-BE49-F238E27FC236}">
                    <a16:creationId xmlns:a16="http://schemas.microsoft.com/office/drawing/2014/main" id="{9AEBA1B5-1FA8-A543-423A-B42DED30F449}"/>
                  </a:ext>
                </a:extLst>
              </p:cNvPr>
              <p:cNvGrpSpPr/>
              <p:nvPr userDrawn="1"/>
            </p:nvGrpSpPr>
            <p:grpSpPr>
              <a:xfrm>
                <a:off x="-2916763" y="769168"/>
                <a:ext cx="268738" cy="248381"/>
                <a:chOff x="-2916763" y="769168"/>
                <a:chExt cx="268738" cy="248381"/>
              </a:xfrm>
            </p:grpSpPr>
            <p:sp>
              <p:nvSpPr>
                <p:cNvPr id="188" name="Rechthoek 187">
                  <a:extLst>
                    <a:ext uri="{FF2B5EF4-FFF2-40B4-BE49-F238E27FC236}">
                      <a16:creationId xmlns:a16="http://schemas.microsoft.com/office/drawing/2014/main" id="{B491A97A-21A4-1801-1D71-BEC560F2F4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4ABB4581-E506-75D3-E2B7-02EA36766EA3}"/>
                    </a:ext>
                  </a:extLst>
                </p:cNvPr>
                <p:cNvGrpSpPr/>
                <p:nvPr userDrawn="1"/>
              </p:nvGrpSpPr>
              <p:grpSpPr>
                <a:xfrm>
                  <a:off x="-2866744" y="827071"/>
                  <a:ext cx="168701" cy="132575"/>
                  <a:chOff x="-2866744" y="827071"/>
                  <a:chExt cx="168701" cy="132575"/>
                </a:xfrm>
              </p:grpSpPr>
              <p:cxnSp>
                <p:nvCxnSpPr>
                  <p:cNvPr id="195" name="Rechte verbindingslijn 194">
                    <a:extLst>
                      <a:ext uri="{FF2B5EF4-FFF2-40B4-BE49-F238E27FC236}">
                        <a16:creationId xmlns:a16="http://schemas.microsoft.com/office/drawing/2014/main" id="{4CCF4CEA-A932-E005-C189-373FD92452F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BDA72F72-F154-3CEC-7EC2-C37D5E66DEE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1E7FBD03-C81D-5C93-59AD-7D97534CB5E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BF550DFD-77D6-7527-328F-2DE7730F64A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DC775CA2-D770-4B17-501A-91BF3B7CEF3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4" name="Pijl: rechts 193">
                  <a:extLst>
                    <a:ext uri="{FF2B5EF4-FFF2-40B4-BE49-F238E27FC236}">
                      <a16:creationId xmlns:a16="http://schemas.microsoft.com/office/drawing/2014/main" id="{3A5161ED-E37A-457D-85A6-C6879821F01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9" name="Groep 178">
                <a:extLst>
                  <a:ext uri="{FF2B5EF4-FFF2-40B4-BE49-F238E27FC236}">
                    <a16:creationId xmlns:a16="http://schemas.microsoft.com/office/drawing/2014/main" id="{9329AD77-4C9C-B86A-8C4A-B8B1BE443E4E}"/>
                  </a:ext>
                </a:extLst>
              </p:cNvPr>
              <p:cNvGrpSpPr/>
              <p:nvPr userDrawn="1"/>
            </p:nvGrpSpPr>
            <p:grpSpPr>
              <a:xfrm>
                <a:off x="-2916763" y="460171"/>
                <a:ext cx="268738" cy="248381"/>
                <a:chOff x="-2916763" y="460171"/>
                <a:chExt cx="268738" cy="248381"/>
              </a:xfrm>
            </p:grpSpPr>
            <p:sp>
              <p:nvSpPr>
                <p:cNvPr id="180" name="Rechthoek 179">
                  <a:extLst>
                    <a:ext uri="{FF2B5EF4-FFF2-40B4-BE49-F238E27FC236}">
                      <a16:creationId xmlns:a16="http://schemas.microsoft.com/office/drawing/2014/main" id="{DCF9204A-891F-5EB8-E996-0814C66B188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81" name="Groep 180">
                  <a:extLst>
                    <a:ext uri="{FF2B5EF4-FFF2-40B4-BE49-F238E27FC236}">
                      <a16:creationId xmlns:a16="http://schemas.microsoft.com/office/drawing/2014/main" id="{9119EAD5-AE11-D57B-2522-C289C0C631F9}"/>
                    </a:ext>
                  </a:extLst>
                </p:cNvPr>
                <p:cNvGrpSpPr/>
                <p:nvPr userDrawn="1"/>
              </p:nvGrpSpPr>
              <p:grpSpPr>
                <a:xfrm>
                  <a:off x="-2866744" y="518074"/>
                  <a:ext cx="168701" cy="132575"/>
                  <a:chOff x="-2866744" y="518074"/>
                  <a:chExt cx="168701" cy="132575"/>
                </a:xfrm>
              </p:grpSpPr>
              <p:cxnSp>
                <p:nvCxnSpPr>
                  <p:cNvPr id="183" name="Rechte verbindingslijn 182">
                    <a:extLst>
                      <a:ext uri="{FF2B5EF4-FFF2-40B4-BE49-F238E27FC236}">
                        <a16:creationId xmlns:a16="http://schemas.microsoft.com/office/drawing/2014/main" id="{91D80687-071E-4E42-88FF-86880796609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A649D6E5-3035-9B78-C9BF-A20585F0EC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0DF70CCF-BC86-A7BF-8AF7-E1B6886B87C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B99518A3-CD8B-F20D-F717-163E91171E0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07958A8E-2447-C687-9328-131D6328850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2" name="Pijl: rechts 181">
                  <a:extLst>
                    <a:ext uri="{FF2B5EF4-FFF2-40B4-BE49-F238E27FC236}">
                      <a16:creationId xmlns:a16="http://schemas.microsoft.com/office/drawing/2014/main" id="{A7F9322C-AF60-3358-A6C5-6BFBB30CAB0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17" name="INSTRUCTIE">
            <a:extLst>
              <a:ext uri="{FF2B5EF4-FFF2-40B4-BE49-F238E27FC236}">
                <a16:creationId xmlns:a16="http://schemas.microsoft.com/office/drawing/2014/main" id="{4A7B465D-44D7-D437-2B42-21D523391C8C}"/>
              </a:ext>
            </a:extLst>
          </p:cNvPr>
          <p:cNvGrpSpPr/>
          <p:nvPr userDrawn="1"/>
        </p:nvGrpSpPr>
        <p:grpSpPr>
          <a:xfrm>
            <a:off x="12274716" y="-1699419"/>
            <a:ext cx="3695970" cy="1515649"/>
            <a:chOff x="-3889316" y="-1699419"/>
            <a:chExt cx="3695970" cy="1515649"/>
          </a:xfrm>
        </p:grpSpPr>
        <p:sp>
          <p:nvSpPr>
            <p:cNvPr id="218" name="Rechthoek 217">
              <a:extLst>
                <a:ext uri="{FF2B5EF4-FFF2-40B4-BE49-F238E27FC236}">
                  <a16:creationId xmlns:a16="http://schemas.microsoft.com/office/drawing/2014/main" id="{F8106F18-96B6-F042-591B-D32DBB1D2473}"/>
                </a:ext>
              </a:extLst>
            </p:cNvPr>
            <p:cNvSpPr/>
            <p:nvPr userDrawn="1"/>
          </p:nvSpPr>
          <p:spPr>
            <a:xfrm>
              <a:off x="-3786437" y="-1699419"/>
              <a:ext cx="3593091" cy="15156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219" name="Rechthoek 218">
              <a:extLst>
                <a:ext uri="{FF2B5EF4-FFF2-40B4-BE49-F238E27FC236}">
                  <a16:creationId xmlns:a16="http://schemas.microsoft.com/office/drawing/2014/main" id="{3BE6A1BB-6CAE-1F03-7102-56C053774176}"/>
                </a:ext>
              </a:extLst>
            </p:cNvPr>
            <p:cNvSpPr/>
            <p:nvPr userDrawn="1"/>
          </p:nvSpPr>
          <p:spPr>
            <a:xfrm>
              <a:off x="-3603859" y="-1271906"/>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vervolgens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0" name="Gelijkbenige driehoek 219">
              <a:extLst>
                <a:ext uri="{FF2B5EF4-FFF2-40B4-BE49-F238E27FC236}">
                  <a16:creationId xmlns:a16="http://schemas.microsoft.com/office/drawing/2014/main" id="{D6D520CF-A24B-AF9D-046F-144F0FD382D8}"/>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221" name="INSTRUCTIE">
            <a:extLst>
              <a:ext uri="{FF2B5EF4-FFF2-40B4-BE49-F238E27FC236}">
                <a16:creationId xmlns:a16="http://schemas.microsoft.com/office/drawing/2014/main" id="{CDF3AC9F-DDAA-F887-E128-F7DBE07866F7}"/>
              </a:ext>
            </a:extLst>
          </p:cNvPr>
          <p:cNvGrpSpPr/>
          <p:nvPr userDrawn="1"/>
        </p:nvGrpSpPr>
        <p:grpSpPr>
          <a:xfrm>
            <a:off x="12377595" y="0"/>
            <a:ext cx="3693386" cy="6857760"/>
            <a:chOff x="-3786437" y="0"/>
            <a:chExt cx="3693386" cy="6857760"/>
          </a:xfrm>
        </p:grpSpPr>
        <p:sp>
          <p:nvSpPr>
            <p:cNvPr id="222" name="Rechthoek 221">
              <a:extLst>
                <a:ext uri="{FF2B5EF4-FFF2-40B4-BE49-F238E27FC236}">
                  <a16:creationId xmlns:a16="http://schemas.microsoft.com/office/drawing/2014/main" id="{D7C1307F-18FF-7D05-2771-CD9CD5A87019}"/>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23" name="INSTRUCTIE">
              <a:extLst>
                <a:ext uri="{FF2B5EF4-FFF2-40B4-BE49-F238E27FC236}">
                  <a16:creationId xmlns:a16="http://schemas.microsoft.com/office/drawing/2014/main" id="{020A3C96-1A3A-DE22-3C6E-4E0B813CDD46}"/>
                </a:ext>
              </a:extLst>
            </p:cNvPr>
            <p:cNvGrpSpPr/>
            <p:nvPr userDrawn="1"/>
          </p:nvGrpSpPr>
          <p:grpSpPr>
            <a:xfrm>
              <a:off x="-3786165" y="0"/>
              <a:ext cx="3693114" cy="6177730"/>
              <a:chOff x="-3786165" y="0"/>
              <a:chExt cx="3693114" cy="6177730"/>
            </a:xfrm>
          </p:grpSpPr>
          <p:sp>
            <p:nvSpPr>
              <p:cNvPr id="224" name="Rechthoek 223">
                <a:extLst>
                  <a:ext uri="{FF2B5EF4-FFF2-40B4-BE49-F238E27FC236}">
                    <a16:creationId xmlns:a16="http://schemas.microsoft.com/office/drawing/2014/main" id="{13C176B3-D538-0286-3EA7-24A3FE6BFE8F}"/>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25" name="Ovaal 224">
                <a:extLst>
                  <a:ext uri="{FF2B5EF4-FFF2-40B4-BE49-F238E27FC236}">
                    <a16:creationId xmlns:a16="http://schemas.microsoft.com/office/drawing/2014/main" id="{FB4C3BCE-54DB-17C5-1AFE-A6981943DB0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EA92E8D5-B5AD-808B-7E24-5C595AC390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7" name="Groep 226">
                <a:extLst>
                  <a:ext uri="{FF2B5EF4-FFF2-40B4-BE49-F238E27FC236}">
                    <a16:creationId xmlns:a16="http://schemas.microsoft.com/office/drawing/2014/main" id="{381CBF2B-97C5-F312-FCFE-8D5F107386AA}"/>
                  </a:ext>
                </a:extLst>
              </p:cNvPr>
              <p:cNvGrpSpPr/>
              <p:nvPr userDrawn="1"/>
            </p:nvGrpSpPr>
            <p:grpSpPr>
              <a:xfrm>
                <a:off x="-3316179" y="1231351"/>
                <a:ext cx="294789" cy="318834"/>
                <a:chOff x="14466489" y="1001522"/>
                <a:chExt cx="290627" cy="314333"/>
              </a:xfrm>
            </p:grpSpPr>
            <p:sp>
              <p:nvSpPr>
                <p:cNvPr id="282" name="Rechthoek 281">
                  <a:extLst>
                    <a:ext uri="{FF2B5EF4-FFF2-40B4-BE49-F238E27FC236}">
                      <a16:creationId xmlns:a16="http://schemas.microsoft.com/office/drawing/2014/main" id="{C2AA5F23-4C9E-B842-2BBE-A9B67722B06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83" name="Ovaal 282">
                  <a:extLst>
                    <a:ext uri="{FF2B5EF4-FFF2-40B4-BE49-F238E27FC236}">
                      <a16:creationId xmlns:a16="http://schemas.microsoft.com/office/drawing/2014/main" id="{A1F55CBA-AF00-C9DE-58F4-8135D6A08D9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84" name="Vrije vorm: vorm 283">
                  <a:extLst>
                    <a:ext uri="{FF2B5EF4-FFF2-40B4-BE49-F238E27FC236}">
                      <a16:creationId xmlns:a16="http://schemas.microsoft.com/office/drawing/2014/main" id="{10F29539-25A6-A7CC-9E84-549DD79CA26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85" name="Rechthoek: afgeronde hoeken 284">
                  <a:extLst>
                    <a:ext uri="{FF2B5EF4-FFF2-40B4-BE49-F238E27FC236}">
                      <a16:creationId xmlns:a16="http://schemas.microsoft.com/office/drawing/2014/main" id="{71B2F51C-4B5F-E93B-49A6-D8EDC35F329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86" name="Rechte verbindingslijn 285">
                  <a:extLst>
                    <a:ext uri="{FF2B5EF4-FFF2-40B4-BE49-F238E27FC236}">
                      <a16:creationId xmlns:a16="http://schemas.microsoft.com/office/drawing/2014/main" id="{85D69831-8EE6-ED6F-BC90-422C4C28060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7" name="Rechte verbindingslijn 286">
                  <a:extLst>
                    <a:ext uri="{FF2B5EF4-FFF2-40B4-BE49-F238E27FC236}">
                      <a16:creationId xmlns:a16="http://schemas.microsoft.com/office/drawing/2014/main" id="{A82E6DAA-69DB-C95D-416F-734789A179D3}"/>
                    </a:ext>
                  </a:extLst>
                </p:cNvPr>
                <p:cNvCxnSpPr>
                  <a:cxnSpLocks/>
                  <a:stCxn id="28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8" name="Ovaal 227">
                <a:extLst>
                  <a:ext uri="{FF2B5EF4-FFF2-40B4-BE49-F238E27FC236}">
                    <a16:creationId xmlns:a16="http://schemas.microsoft.com/office/drawing/2014/main" id="{E8B9F512-C320-CED9-A909-D0B985EF4CF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9" name="Rechthoek 228">
                <a:extLst>
                  <a:ext uri="{FF2B5EF4-FFF2-40B4-BE49-F238E27FC236}">
                    <a16:creationId xmlns:a16="http://schemas.microsoft.com/office/drawing/2014/main" id="{A18E6D06-40E4-8B7D-076C-AAFF16EEA57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0" name="Groep 229">
                <a:extLst>
                  <a:ext uri="{FF2B5EF4-FFF2-40B4-BE49-F238E27FC236}">
                    <a16:creationId xmlns:a16="http://schemas.microsoft.com/office/drawing/2014/main" id="{1C4C9870-653B-DDD1-8778-52CF54F59243}"/>
                  </a:ext>
                </a:extLst>
              </p:cNvPr>
              <p:cNvGrpSpPr/>
              <p:nvPr userDrawn="1"/>
            </p:nvGrpSpPr>
            <p:grpSpPr>
              <a:xfrm>
                <a:off x="-3311319" y="2164285"/>
                <a:ext cx="825500" cy="209550"/>
                <a:chOff x="13504624" y="2482850"/>
                <a:chExt cx="825500" cy="209550"/>
              </a:xfrm>
            </p:grpSpPr>
            <p:sp>
              <p:nvSpPr>
                <p:cNvPr id="279" name="Rechthoek 278">
                  <a:extLst>
                    <a:ext uri="{FF2B5EF4-FFF2-40B4-BE49-F238E27FC236}">
                      <a16:creationId xmlns:a16="http://schemas.microsoft.com/office/drawing/2014/main" id="{5CDACFAB-1BBD-4D33-817C-D542767F994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80" name="Rechte verbindingslijn 279">
                  <a:extLst>
                    <a:ext uri="{FF2B5EF4-FFF2-40B4-BE49-F238E27FC236}">
                      <a16:creationId xmlns:a16="http://schemas.microsoft.com/office/drawing/2014/main" id="{4CF98DD6-DDF6-C9C4-4736-555B364C1DD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1" name="Gelijkbenige driehoek 280">
                  <a:extLst>
                    <a:ext uri="{FF2B5EF4-FFF2-40B4-BE49-F238E27FC236}">
                      <a16:creationId xmlns:a16="http://schemas.microsoft.com/office/drawing/2014/main" id="{A1CB84B7-FB62-97F0-EF00-81EE43349B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32" name="Ovaal 231">
                <a:extLst>
                  <a:ext uri="{FF2B5EF4-FFF2-40B4-BE49-F238E27FC236}">
                    <a16:creationId xmlns:a16="http://schemas.microsoft.com/office/drawing/2014/main" id="{52BFB99A-4652-D524-132D-792D5FCF896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3" name="Rechthoek 232">
                <a:extLst>
                  <a:ext uri="{FF2B5EF4-FFF2-40B4-BE49-F238E27FC236}">
                    <a16:creationId xmlns:a16="http://schemas.microsoft.com/office/drawing/2014/main" id="{AEE4E7D5-B295-EA1C-5296-5A641B94D713}"/>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4" name="ICOON_info">
                <a:extLst>
                  <a:ext uri="{FF2B5EF4-FFF2-40B4-BE49-F238E27FC236}">
                    <a16:creationId xmlns:a16="http://schemas.microsoft.com/office/drawing/2014/main" id="{96B315F2-3671-2FAD-CC80-27DD7E594A9C}"/>
                  </a:ext>
                </a:extLst>
              </p:cNvPr>
              <p:cNvGrpSpPr/>
              <p:nvPr userDrawn="1"/>
            </p:nvGrpSpPr>
            <p:grpSpPr>
              <a:xfrm>
                <a:off x="-376736" y="5894045"/>
                <a:ext cx="283685" cy="283685"/>
                <a:chOff x="-510741" y="5913713"/>
                <a:chExt cx="267555" cy="267555"/>
              </a:xfrm>
            </p:grpSpPr>
            <p:sp>
              <p:nvSpPr>
                <p:cNvPr id="277" name="Ovaal 276">
                  <a:extLst>
                    <a:ext uri="{FF2B5EF4-FFF2-40B4-BE49-F238E27FC236}">
                      <a16:creationId xmlns:a16="http://schemas.microsoft.com/office/drawing/2014/main" id="{39725EA2-9A22-5B54-881C-2A3CA51644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8" name="Graphic 163" descr="Informatie">
                  <a:extLst>
                    <a:ext uri="{FF2B5EF4-FFF2-40B4-BE49-F238E27FC236}">
                      <a16:creationId xmlns:a16="http://schemas.microsoft.com/office/drawing/2014/main" id="{0DD1280D-9C45-1AD1-8165-66F5CFDE114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35" name="Ovaal 234">
                <a:extLst>
                  <a:ext uri="{FF2B5EF4-FFF2-40B4-BE49-F238E27FC236}">
                    <a16:creationId xmlns:a16="http://schemas.microsoft.com/office/drawing/2014/main" id="{4823E136-C117-CFE7-7AD5-93C35094186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6" name="Rechthoek 235">
                <a:extLst>
                  <a:ext uri="{FF2B5EF4-FFF2-40B4-BE49-F238E27FC236}">
                    <a16:creationId xmlns:a16="http://schemas.microsoft.com/office/drawing/2014/main" id="{2CF48281-EEA3-39AB-172C-1700285A4C1C}"/>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37" name="Groep 236">
                <a:extLst>
                  <a:ext uri="{FF2B5EF4-FFF2-40B4-BE49-F238E27FC236}">
                    <a16:creationId xmlns:a16="http://schemas.microsoft.com/office/drawing/2014/main" id="{E17793E9-6DEC-A24F-FB94-10846AAF7E1E}"/>
                  </a:ext>
                </a:extLst>
              </p:cNvPr>
              <p:cNvGrpSpPr/>
              <p:nvPr userDrawn="1"/>
            </p:nvGrpSpPr>
            <p:grpSpPr>
              <a:xfrm>
                <a:off x="-3408294" y="5236167"/>
                <a:ext cx="622283" cy="612919"/>
                <a:chOff x="12617641" y="3403239"/>
                <a:chExt cx="752963" cy="741634"/>
              </a:xfrm>
            </p:grpSpPr>
            <p:grpSp>
              <p:nvGrpSpPr>
                <p:cNvPr id="261" name="Groep 260">
                  <a:extLst>
                    <a:ext uri="{FF2B5EF4-FFF2-40B4-BE49-F238E27FC236}">
                      <a16:creationId xmlns:a16="http://schemas.microsoft.com/office/drawing/2014/main" id="{0C5F4603-65E4-DF5D-14DB-E8CA4F16B987}"/>
                    </a:ext>
                  </a:extLst>
                </p:cNvPr>
                <p:cNvGrpSpPr/>
                <p:nvPr userDrawn="1"/>
              </p:nvGrpSpPr>
              <p:grpSpPr>
                <a:xfrm>
                  <a:off x="12771550" y="3403239"/>
                  <a:ext cx="467156" cy="448491"/>
                  <a:chOff x="12782177" y="3403239"/>
                  <a:chExt cx="467156" cy="448491"/>
                </a:xfrm>
              </p:grpSpPr>
              <p:grpSp>
                <p:nvGrpSpPr>
                  <p:cNvPr id="264" name="Groep 263">
                    <a:extLst>
                      <a:ext uri="{FF2B5EF4-FFF2-40B4-BE49-F238E27FC236}">
                        <a16:creationId xmlns:a16="http://schemas.microsoft.com/office/drawing/2014/main" id="{740BB900-EE4A-A0F1-F877-29721D357313}"/>
                      </a:ext>
                    </a:extLst>
                  </p:cNvPr>
                  <p:cNvGrpSpPr/>
                  <p:nvPr userDrawn="1"/>
                </p:nvGrpSpPr>
                <p:grpSpPr>
                  <a:xfrm>
                    <a:off x="12782177" y="3403239"/>
                    <a:ext cx="412972" cy="396132"/>
                    <a:chOff x="13554906" y="3320109"/>
                    <a:chExt cx="443912" cy="425811"/>
                  </a:xfrm>
                </p:grpSpPr>
                <p:grpSp>
                  <p:nvGrpSpPr>
                    <p:cNvPr id="271" name="Groep 270">
                      <a:extLst>
                        <a:ext uri="{FF2B5EF4-FFF2-40B4-BE49-F238E27FC236}">
                          <a16:creationId xmlns:a16="http://schemas.microsoft.com/office/drawing/2014/main" id="{AA67475C-711B-9CB5-D4DC-BC2D417D4680}"/>
                        </a:ext>
                      </a:extLst>
                    </p:cNvPr>
                    <p:cNvGrpSpPr/>
                    <p:nvPr userDrawn="1"/>
                  </p:nvGrpSpPr>
                  <p:grpSpPr>
                    <a:xfrm>
                      <a:off x="13554906" y="3320109"/>
                      <a:ext cx="443912" cy="425811"/>
                      <a:chOff x="12909684" y="1276143"/>
                      <a:chExt cx="443912" cy="425811"/>
                    </a:xfrm>
                  </p:grpSpPr>
                  <p:sp>
                    <p:nvSpPr>
                      <p:cNvPr id="274" name="Rechthoek 273">
                        <a:extLst>
                          <a:ext uri="{FF2B5EF4-FFF2-40B4-BE49-F238E27FC236}">
                            <a16:creationId xmlns:a16="http://schemas.microsoft.com/office/drawing/2014/main" id="{9A6B342D-B719-93F6-F4CC-C06360218C9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5" name="Rechthoek 274">
                        <a:extLst>
                          <a:ext uri="{FF2B5EF4-FFF2-40B4-BE49-F238E27FC236}">
                            <a16:creationId xmlns:a16="http://schemas.microsoft.com/office/drawing/2014/main" id="{84889E13-3A7F-46C1-CF91-1DBDD9BABF4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6" name="Ovaal 275">
                        <a:extLst>
                          <a:ext uri="{FF2B5EF4-FFF2-40B4-BE49-F238E27FC236}">
                            <a16:creationId xmlns:a16="http://schemas.microsoft.com/office/drawing/2014/main" id="{B7E21FA6-21DE-CDF3-7D8F-606D9DC51D0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72" name="Afbeelding 271">
                      <a:extLst>
                        <a:ext uri="{FF2B5EF4-FFF2-40B4-BE49-F238E27FC236}">
                          <a16:creationId xmlns:a16="http://schemas.microsoft.com/office/drawing/2014/main" id="{01974EFB-B997-A414-A71E-BB67A5435D5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73" name="Afbeelding 272">
                      <a:extLst>
                        <a:ext uri="{FF2B5EF4-FFF2-40B4-BE49-F238E27FC236}">
                          <a16:creationId xmlns:a16="http://schemas.microsoft.com/office/drawing/2014/main" id="{9DE2E6E3-50F1-0521-2D17-A4D9EB50F56B}"/>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65" name="Groep 264">
                    <a:extLst>
                      <a:ext uri="{FF2B5EF4-FFF2-40B4-BE49-F238E27FC236}">
                        <a16:creationId xmlns:a16="http://schemas.microsoft.com/office/drawing/2014/main" id="{BCFCFEFC-1D99-1684-02E0-99045B0FB4BC}"/>
                      </a:ext>
                    </a:extLst>
                  </p:cNvPr>
                  <p:cNvGrpSpPr/>
                  <p:nvPr userDrawn="1"/>
                </p:nvGrpSpPr>
                <p:grpSpPr>
                  <a:xfrm>
                    <a:off x="13103513" y="3705268"/>
                    <a:ext cx="145820" cy="146462"/>
                    <a:chOff x="13096169" y="3602278"/>
                    <a:chExt cx="145820" cy="146462"/>
                  </a:xfrm>
                </p:grpSpPr>
                <p:sp>
                  <p:nvSpPr>
                    <p:cNvPr id="269" name="Rechthoek 268">
                      <a:extLst>
                        <a:ext uri="{FF2B5EF4-FFF2-40B4-BE49-F238E27FC236}">
                          <a16:creationId xmlns:a16="http://schemas.microsoft.com/office/drawing/2014/main" id="{E49BA10D-5353-79FE-9B0B-D350B33E3B2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70" name="Rechthoek 269">
                      <a:extLst>
                        <a:ext uri="{FF2B5EF4-FFF2-40B4-BE49-F238E27FC236}">
                          <a16:creationId xmlns:a16="http://schemas.microsoft.com/office/drawing/2014/main" id="{3DA60EC8-77D2-AD25-C50D-C6BDBBE848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66" name="Groep 265">
                    <a:extLst>
                      <a:ext uri="{FF2B5EF4-FFF2-40B4-BE49-F238E27FC236}">
                        <a16:creationId xmlns:a16="http://schemas.microsoft.com/office/drawing/2014/main" id="{BFBCEDEA-B468-97A8-41C6-F9F4F9EC7B82}"/>
                      </a:ext>
                    </a:extLst>
                  </p:cNvPr>
                  <p:cNvGrpSpPr/>
                  <p:nvPr userDrawn="1"/>
                </p:nvGrpSpPr>
                <p:grpSpPr>
                  <a:xfrm rot="10800000">
                    <a:off x="13061402" y="3665637"/>
                    <a:ext cx="145820" cy="146462"/>
                    <a:chOff x="13096169" y="3602278"/>
                    <a:chExt cx="145820" cy="146462"/>
                  </a:xfrm>
                </p:grpSpPr>
                <p:sp>
                  <p:nvSpPr>
                    <p:cNvPr id="267" name="Rechthoek 266">
                      <a:extLst>
                        <a:ext uri="{FF2B5EF4-FFF2-40B4-BE49-F238E27FC236}">
                          <a16:creationId xmlns:a16="http://schemas.microsoft.com/office/drawing/2014/main" id="{E7FFFF8C-C8EC-240A-8715-1FB5B6DCD0F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8" name="Rechthoek 267">
                      <a:extLst>
                        <a:ext uri="{FF2B5EF4-FFF2-40B4-BE49-F238E27FC236}">
                          <a16:creationId xmlns:a16="http://schemas.microsoft.com/office/drawing/2014/main" id="{077230AD-F4BF-9AB0-95A7-8F48FAEFEB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62" name="Rechthoek 261">
                  <a:extLst>
                    <a:ext uri="{FF2B5EF4-FFF2-40B4-BE49-F238E27FC236}">
                      <a16:creationId xmlns:a16="http://schemas.microsoft.com/office/drawing/2014/main" id="{8A64D904-BAA9-06BE-E34F-8DB3F21B66A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63" name="Gelijkbenige driehoek 262">
                  <a:extLst>
                    <a:ext uri="{FF2B5EF4-FFF2-40B4-BE49-F238E27FC236}">
                      <a16:creationId xmlns:a16="http://schemas.microsoft.com/office/drawing/2014/main" id="{3CACA23B-4E8F-DB09-E74C-9DC0C2ABC09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38" name="Rechthoek 237">
                <a:extLst>
                  <a:ext uri="{FF2B5EF4-FFF2-40B4-BE49-F238E27FC236}">
                    <a16:creationId xmlns:a16="http://schemas.microsoft.com/office/drawing/2014/main" id="{55D5274D-1936-4825-EF68-753164E92CA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239" name="Groep 238">
                <a:extLst>
                  <a:ext uri="{FF2B5EF4-FFF2-40B4-BE49-F238E27FC236}">
                    <a16:creationId xmlns:a16="http://schemas.microsoft.com/office/drawing/2014/main" id="{B472EA42-B54E-C5A0-80C6-240C3EAB9BF5}"/>
                  </a:ext>
                </a:extLst>
              </p:cNvPr>
              <p:cNvGrpSpPr/>
              <p:nvPr userDrawn="1"/>
            </p:nvGrpSpPr>
            <p:grpSpPr>
              <a:xfrm>
                <a:off x="-2485819" y="3399207"/>
                <a:ext cx="1222990" cy="563933"/>
                <a:chOff x="-2485819" y="3399207"/>
                <a:chExt cx="1222990" cy="563933"/>
              </a:xfrm>
            </p:grpSpPr>
            <p:sp>
              <p:nvSpPr>
                <p:cNvPr id="240" name="Rechthoek 239">
                  <a:extLst>
                    <a:ext uri="{FF2B5EF4-FFF2-40B4-BE49-F238E27FC236}">
                      <a16:creationId xmlns:a16="http://schemas.microsoft.com/office/drawing/2014/main" id="{783A66E7-C638-EA07-838F-2ACE547C6CC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5AB84B15-89FC-6DB7-C0CA-C723CD53EED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42" name="Groep 241">
                  <a:extLst>
                    <a:ext uri="{FF2B5EF4-FFF2-40B4-BE49-F238E27FC236}">
                      <a16:creationId xmlns:a16="http://schemas.microsoft.com/office/drawing/2014/main" id="{09A3D1FA-CD05-A918-9D73-EE683315122A}"/>
                    </a:ext>
                  </a:extLst>
                </p:cNvPr>
                <p:cNvGrpSpPr/>
                <p:nvPr userDrawn="1"/>
              </p:nvGrpSpPr>
              <p:grpSpPr>
                <a:xfrm>
                  <a:off x="-2403869" y="3460544"/>
                  <a:ext cx="155951" cy="131922"/>
                  <a:chOff x="12968836" y="3354170"/>
                  <a:chExt cx="404806" cy="342433"/>
                </a:xfrm>
              </p:grpSpPr>
              <p:sp>
                <p:nvSpPr>
                  <p:cNvPr id="255" name="Rechthoek: afgeronde hoeken 254">
                    <a:extLst>
                      <a:ext uri="{FF2B5EF4-FFF2-40B4-BE49-F238E27FC236}">
                        <a16:creationId xmlns:a16="http://schemas.microsoft.com/office/drawing/2014/main" id="{8DBDE4C8-F11F-91F8-625C-CC9769E3A27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67F577E1-4F80-6CA2-EB6C-9A7D249A91A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AC904814-DA60-24A4-43AF-5BA48FB6361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F96784AF-2EFF-4393-7F95-E31789F400D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9" name="Rechthoek 258">
                    <a:extLst>
                      <a:ext uri="{FF2B5EF4-FFF2-40B4-BE49-F238E27FC236}">
                        <a16:creationId xmlns:a16="http://schemas.microsoft.com/office/drawing/2014/main" id="{7177FED4-17D4-1234-99E6-26CCF7FAAD9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1607297A-980C-C8BD-06F5-B0BF269A033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43" name="Groep 242">
                  <a:extLst>
                    <a:ext uri="{FF2B5EF4-FFF2-40B4-BE49-F238E27FC236}">
                      <a16:creationId xmlns:a16="http://schemas.microsoft.com/office/drawing/2014/main" id="{25E3B319-AFC7-FF69-DFB2-8259FC83C82E}"/>
                    </a:ext>
                  </a:extLst>
                </p:cNvPr>
                <p:cNvGrpSpPr/>
                <p:nvPr userDrawn="1"/>
              </p:nvGrpSpPr>
              <p:grpSpPr>
                <a:xfrm>
                  <a:off x="-2423424" y="3690208"/>
                  <a:ext cx="166739" cy="218963"/>
                  <a:chOff x="12940828" y="3950597"/>
                  <a:chExt cx="432813" cy="568367"/>
                </a:xfrm>
              </p:grpSpPr>
              <p:grpSp>
                <p:nvGrpSpPr>
                  <p:cNvPr id="247" name="Groep 246">
                    <a:extLst>
                      <a:ext uri="{FF2B5EF4-FFF2-40B4-BE49-F238E27FC236}">
                        <a16:creationId xmlns:a16="http://schemas.microsoft.com/office/drawing/2014/main" id="{E19D2DC7-F1AB-FA40-C037-D4FE3ADA6B8D}"/>
                      </a:ext>
                    </a:extLst>
                  </p:cNvPr>
                  <p:cNvGrpSpPr/>
                  <p:nvPr userDrawn="1"/>
                </p:nvGrpSpPr>
                <p:grpSpPr>
                  <a:xfrm>
                    <a:off x="13000382" y="4006891"/>
                    <a:ext cx="373259" cy="315747"/>
                    <a:chOff x="12968836" y="3354170"/>
                    <a:chExt cx="404806" cy="342433"/>
                  </a:xfrm>
                </p:grpSpPr>
                <p:sp>
                  <p:nvSpPr>
                    <p:cNvPr id="249" name="Rechthoek: afgeronde hoeken 248">
                      <a:extLst>
                        <a:ext uri="{FF2B5EF4-FFF2-40B4-BE49-F238E27FC236}">
                          <a16:creationId xmlns:a16="http://schemas.microsoft.com/office/drawing/2014/main" id="{D4E610A5-D8A0-9D07-A1B1-3892676A40F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C70B08E6-76CA-89B3-4626-F528DB7BC12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E1BEDCD4-7CC0-A3BD-379B-2E11AB8BC15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C1C07617-1B15-201E-9541-03620C7A1D3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ADE6744F-3728-55DF-E955-5C604CA087B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DA2FE236-97D1-6075-F965-6DDFDDBF37A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8" name="Boog 247">
                    <a:extLst>
                      <a:ext uri="{FF2B5EF4-FFF2-40B4-BE49-F238E27FC236}">
                        <a16:creationId xmlns:a16="http://schemas.microsoft.com/office/drawing/2014/main" id="{195C7B83-1B75-BDA8-599D-E6360F661E4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44" name="Tekstvak 243">
                  <a:extLst>
                    <a:ext uri="{FF2B5EF4-FFF2-40B4-BE49-F238E27FC236}">
                      <a16:creationId xmlns:a16="http://schemas.microsoft.com/office/drawing/2014/main" id="{E34353EF-F89F-682C-0919-0E48C1A4EE9C}"/>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245" name="Tekstvak 244">
                  <a:extLst>
                    <a:ext uri="{FF2B5EF4-FFF2-40B4-BE49-F238E27FC236}">
                      <a16:creationId xmlns:a16="http://schemas.microsoft.com/office/drawing/2014/main" id="{56A9BD3C-CCFC-607D-E8BC-66DC27E08CD5}"/>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246" name="Vrije vorm: vorm 245">
                  <a:extLst>
                    <a:ext uri="{FF2B5EF4-FFF2-40B4-BE49-F238E27FC236}">
                      <a16:creationId xmlns:a16="http://schemas.microsoft.com/office/drawing/2014/main" id="{26CEDD7E-8920-051F-6D31-495A32C8B84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10" name="Tijdelijke aanduiding voor tekst 10">
            <a:extLst>
              <a:ext uri="{FF2B5EF4-FFF2-40B4-BE49-F238E27FC236}">
                <a16:creationId xmlns:a16="http://schemas.microsoft.com/office/drawing/2014/main" id="{F9CD453A-ABF6-134F-1F0C-5AE45FFE6E53}"/>
              </a:ext>
            </a:extLst>
          </p:cNvPr>
          <p:cNvSpPr>
            <a:spLocks noGrp="1"/>
          </p:cNvSpPr>
          <p:nvPr>
            <p:ph type="body" sz="quarter" idx="15" hasCustomPrompt="1"/>
          </p:nvPr>
        </p:nvSpPr>
        <p:spPr>
          <a:xfrm>
            <a:off x="10749600" y="5691659"/>
            <a:ext cx="538161" cy="913418"/>
          </a:xfrm>
          <a:prstGeom prst="rect">
            <a:avLst/>
          </a:prstGeom>
          <a:blipFill>
            <a:blip r:embed="rId6">
              <a:extLst>
                <a:ext uri="{96DAC541-7B7A-43D3-8B79-37D633B846F1}">
                  <asvg:svgBlip xmlns:asvg="http://schemas.microsoft.com/office/drawing/2016/SVG/main" r:embed="rId7"/>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320681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AFBEELDING (S)">
    <p:bg>
      <p:bgPr>
        <a:solidFill>
          <a:schemeClr val="bg1"/>
        </a:solidFill>
        <a:effectLst/>
      </p:bgPr>
    </p:b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5C89FBEE-79E4-E177-CBE3-892098CC81D9}"/>
              </a:ext>
            </a:extLst>
          </p:cNvPr>
          <p:cNvSpPr>
            <a:spLocks noGrp="1"/>
          </p:cNvSpPr>
          <p:nvPr>
            <p:ph type="pic" sz="quarter" idx="14" hasCustomPrompt="1"/>
          </p:nvPr>
        </p:nvSpPr>
        <p:spPr>
          <a:xfrm>
            <a:off x="8408832" y="0"/>
            <a:ext cx="3783166" cy="6858000"/>
          </a:xfrm>
          <a:custGeom>
            <a:avLst/>
            <a:gdLst>
              <a:gd name="connsiteX0" fmla="*/ 272388 w 3783166"/>
              <a:gd name="connsiteY0" fmla="*/ 0 h 6858000"/>
              <a:gd name="connsiteX1" fmla="*/ 1385106 w 3783166"/>
              <a:gd name="connsiteY1" fmla="*/ 0 h 6858000"/>
              <a:gd name="connsiteX2" fmla="*/ 3510778 w 3783166"/>
              <a:gd name="connsiteY2" fmla="*/ 0 h 6858000"/>
              <a:gd name="connsiteX3" fmla="*/ 3783166 w 3783166"/>
              <a:gd name="connsiteY3" fmla="*/ 0 h 6858000"/>
              <a:gd name="connsiteX4" fmla="*/ 3783166 w 3783166"/>
              <a:gd name="connsiteY4" fmla="*/ 272388 h 6858000"/>
              <a:gd name="connsiteX5" fmla="*/ 3783166 w 3783166"/>
              <a:gd name="connsiteY5" fmla="*/ 6585612 h 6858000"/>
              <a:gd name="connsiteX6" fmla="*/ 3783166 w 3783166"/>
              <a:gd name="connsiteY6" fmla="*/ 6858000 h 6858000"/>
              <a:gd name="connsiteX7" fmla="*/ 3510778 w 3783166"/>
              <a:gd name="connsiteY7" fmla="*/ 6858000 h 6858000"/>
              <a:gd name="connsiteX8" fmla="*/ 1385106 w 3783166"/>
              <a:gd name="connsiteY8" fmla="*/ 6858000 h 6858000"/>
              <a:gd name="connsiteX9" fmla="*/ 272388 w 3783166"/>
              <a:gd name="connsiteY9" fmla="*/ 6858000 h 6858000"/>
              <a:gd name="connsiteX10" fmla="*/ 0 w 3783166"/>
              <a:gd name="connsiteY10" fmla="*/ 6585612 h 6858000"/>
              <a:gd name="connsiteX11" fmla="*/ 0 w 3783166"/>
              <a:gd name="connsiteY11" fmla="*/ 272388 h 6858000"/>
              <a:gd name="connsiteX12" fmla="*/ 272388 w 3783166"/>
              <a:gd name="connsiteY12" fmla="*/ 0 h 6858000"/>
              <a:gd name="connsiteX0" fmla="*/ 272388 w 3783166"/>
              <a:gd name="connsiteY0" fmla="*/ 0 h 6858000"/>
              <a:gd name="connsiteX1" fmla="*/ 3510778 w 3783166"/>
              <a:gd name="connsiteY1" fmla="*/ 0 h 6858000"/>
              <a:gd name="connsiteX2" fmla="*/ 3783166 w 3783166"/>
              <a:gd name="connsiteY2" fmla="*/ 0 h 6858000"/>
              <a:gd name="connsiteX3" fmla="*/ 3783166 w 3783166"/>
              <a:gd name="connsiteY3" fmla="*/ 272388 h 6858000"/>
              <a:gd name="connsiteX4" fmla="*/ 3783166 w 3783166"/>
              <a:gd name="connsiteY4" fmla="*/ 6585612 h 6858000"/>
              <a:gd name="connsiteX5" fmla="*/ 3783166 w 3783166"/>
              <a:gd name="connsiteY5" fmla="*/ 6858000 h 6858000"/>
              <a:gd name="connsiteX6" fmla="*/ 3510778 w 3783166"/>
              <a:gd name="connsiteY6" fmla="*/ 6858000 h 6858000"/>
              <a:gd name="connsiteX7" fmla="*/ 1385106 w 3783166"/>
              <a:gd name="connsiteY7" fmla="*/ 6858000 h 6858000"/>
              <a:gd name="connsiteX8" fmla="*/ 272388 w 3783166"/>
              <a:gd name="connsiteY8" fmla="*/ 6858000 h 6858000"/>
              <a:gd name="connsiteX9" fmla="*/ 0 w 3783166"/>
              <a:gd name="connsiteY9" fmla="*/ 6585612 h 6858000"/>
              <a:gd name="connsiteX10" fmla="*/ 0 w 3783166"/>
              <a:gd name="connsiteY10" fmla="*/ 272388 h 6858000"/>
              <a:gd name="connsiteX11" fmla="*/ 272388 w 3783166"/>
              <a:gd name="connsiteY11" fmla="*/ 0 h 6858000"/>
              <a:gd name="connsiteX0" fmla="*/ 272388 w 3783166"/>
              <a:gd name="connsiteY0" fmla="*/ 0 h 6858000"/>
              <a:gd name="connsiteX1" fmla="*/ 3510778 w 3783166"/>
              <a:gd name="connsiteY1" fmla="*/ 0 h 6858000"/>
              <a:gd name="connsiteX2" fmla="*/ 3783166 w 3783166"/>
              <a:gd name="connsiteY2" fmla="*/ 0 h 6858000"/>
              <a:gd name="connsiteX3" fmla="*/ 3783166 w 3783166"/>
              <a:gd name="connsiteY3" fmla="*/ 272388 h 6858000"/>
              <a:gd name="connsiteX4" fmla="*/ 3783166 w 3783166"/>
              <a:gd name="connsiteY4" fmla="*/ 6585612 h 6858000"/>
              <a:gd name="connsiteX5" fmla="*/ 3783166 w 3783166"/>
              <a:gd name="connsiteY5" fmla="*/ 6858000 h 6858000"/>
              <a:gd name="connsiteX6" fmla="*/ 3510778 w 3783166"/>
              <a:gd name="connsiteY6" fmla="*/ 6858000 h 6858000"/>
              <a:gd name="connsiteX7" fmla="*/ 272388 w 3783166"/>
              <a:gd name="connsiteY7" fmla="*/ 6858000 h 6858000"/>
              <a:gd name="connsiteX8" fmla="*/ 0 w 3783166"/>
              <a:gd name="connsiteY8" fmla="*/ 6585612 h 6858000"/>
              <a:gd name="connsiteX9" fmla="*/ 0 w 3783166"/>
              <a:gd name="connsiteY9" fmla="*/ 272388 h 6858000"/>
              <a:gd name="connsiteX10" fmla="*/ 272388 w 3783166"/>
              <a:gd name="connsiteY10" fmla="*/ 0 h 6858000"/>
              <a:gd name="connsiteX0" fmla="*/ 272388 w 3783166"/>
              <a:gd name="connsiteY0" fmla="*/ 0 h 6858000"/>
              <a:gd name="connsiteX1" fmla="*/ 3510778 w 3783166"/>
              <a:gd name="connsiteY1" fmla="*/ 0 h 6858000"/>
              <a:gd name="connsiteX2" fmla="*/ 3783166 w 3783166"/>
              <a:gd name="connsiteY2" fmla="*/ 0 h 6858000"/>
              <a:gd name="connsiteX3" fmla="*/ 3783166 w 3783166"/>
              <a:gd name="connsiteY3" fmla="*/ 272388 h 6858000"/>
              <a:gd name="connsiteX4" fmla="*/ 3783166 w 3783166"/>
              <a:gd name="connsiteY4" fmla="*/ 6585612 h 6858000"/>
              <a:gd name="connsiteX5" fmla="*/ 3783166 w 3783166"/>
              <a:gd name="connsiteY5" fmla="*/ 6858000 h 6858000"/>
              <a:gd name="connsiteX6" fmla="*/ 272388 w 3783166"/>
              <a:gd name="connsiteY6" fmla="*/ 6858000 h 6858000"/>
              <a:gd name="connsiteX7" fmla="*/ 0 w 3783166"/>
              <a:gd name="connsiteY7" fmla="*/ 6585612 h 6858000"/>
              <a:gd name="connsiteX8" fmla="*/ 0 w 3783166"/>
              <a:gd name="connsiteY8" fmla="*/ 272388 h 6858000"/>
              <a:gd name="connsiteX9" fmla="*/ 272388 w 3783166"/>
              <a:gd name="connsiteY9" fmla="*/ 0 h 6858000"/>
              <a:gd name="connsiteX0" fmla="*/ 272388 w 3783166"/>
              <a:gd name="connsiteY0" fmla="*/ 0 h 6858000"/>
              <a:gd name="connsiteX1" fmla="*/ 3510778 w 3783166"/>
              <a:gd name="connsiteY1" fmla="*/ 0 h 6858000"/>
              <a:gd name="connsiteX2" fmla="*/ 3783166 w 3783166"/>
              <a:gd name="connsiteY2" fmla="*/ 0 h 6858000"/>
              <a:gd name="connsiteX3" fmla="*/ 3783166 w 3783166"/>
              <a:gd name="connsiteY3" fmla="*/ 272388 h 6858000"/>
              <a:gd name="connsiteX4" fmla="*/ 3783166 w 3783166"/>
              <a:gd name="connsiteY4" fmla="*/ 6858000 h 6858000"/>
              <a:gd name="connsiteX5" fmla="*/ 272388 w 3783166"/>
              <a:gd name="connsiteY5" fmla="*/ 6858000 h 6858000"/>
              <a:gd name="connsiteX6" fmla="*/ 0 w 3783166"/>
              <a:gd name="connsiteY6" fmla="*/ 6585612 h 6858000"/>
              <a:gd name="connsiteX7" fmla="*/ 0 w 3783166"/>
              <a:gd name="connsiteY7" fmla="*/ 272388 h 6858000"/>
              <a:gd name="connsiteX8" fmla="*/ 272388 w 3783166"/>
              <a:gd name="connsiteY8" fmla="*/ 0 h 6858000"/>
              <a:gd name="connsiteX0" fmla="*/ 272388 w 3783166"/>
              <a:gd name="connsiteY0" fmla="*/ 0 h 6858000"/>
              <a:gd name="connsiteX1" fmla="*/ 3510778 w 3783166"/>
              <a:gd name="connsiteY1" fmla="*/ 0 h 6858000"/>
              <a:gd name="connsiteX2" fmla="*/ 3783166 w 3783166"/>
              <a:gd name="connsiteY2" fmla="*/ 0 h 6858000"/>
              <a:gd name="connsiteX3" fmla="*/ 3783166 w 3783166"/>
              <a:gd name="connsiteY3" fmla="*/ 6858000 h 6858000"/>
              <a:gd name="connsiteX4" fmla="*/ 272388 w 3783166"/>
              <a:gd name="connsiteY4" fmla="*/ 6858000 h 6858000"/>
              <a:gd name="connsiteX5" fmla="*/ 0 w 3783166"/>
              <a:gd name="connsiteY5" fmla="*/ 6585612 h 6858000"/>
              <a:gd name="connsiteX6" fmla="*/ 0 w 3783166"/>
              <a:gd name="connsiteY6" fmla="*/ 272388 h 6858000"/>
              <a:gd name="connsiteX7" fmla="*/ 272388 w 3783166"/>
              <a:gd name="connsiteY7" fmla="*/ 0 h 6858000"/>
              <a:gd name="connsiteX0" fmla="*/ 272388 w 3783166"/>
              <a:gd name="connsiteY0" fmla="*/ 0 h 6858000"/>
              <a:gd name="connsiteX1" fmla="*/ 3783166 w 3783166"/>
              <a:gd name="connsiteY1" fmla="*/ 0 h 6858000"/>
              <a:gd name="connsiteX2" fmla="*/ 3783166 w 3783166"/>
              <a:gd name="connsiteY2" fmla="*/ 6858000 h 6858000"/>
              <a:gd name="connsiteX3" fmla="*/ 272388 w 3783166"/>
              <a:gd name="connsiteY3" fmla="*/ 6858000 h 6858000"/>
              <a:gd name="connsiteX4" fmla="*/ 0 w 3783166"/>
              <a:gd name="connsiteY4" fmla="*/ 6585612 h 6858000"/>
              <a:gd name="connsiteX5" fmla="*/ 0 w 3783166"/>
              <a:gd name="connsiteY5" fmla="*/ 272388 h 6858000"/>
              <a:gd name="connsiteX6" fmla="*/ 272388 w 378316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3166" h="6858000">
                <a:moveTo>
                  <a:pt x="272388" y="0"/>
                </a:moveTo>
                <a:lnTo>
                  <a:pt x="3783166" y="0"/>
                </a:lnTo>
                <a:lnTo>
                  <a:pt x="3783166" y="6858000"/>
                </a:lnTo>
                <a:lnTo>
                  <a:pt x="272388" y="6858000"/>
                </a:lnTo>
                <a:cubicBezTo>
                  <a:pt x="121952" y="6858000"/>
                  <a:pt x="0" y="6736048"/>
                  <a:pt x="0" y="6585612"/>
                </a:cubicBezTo>
                <a:lnTo>
                  <a:pt x="0" y="272388"/>
                </a:lnTo>
                <a:cubicBezTo>
                  <a:pt x="0" y="121952"/>
                  <a:pt x="121952" y="0"/>
                  <a:pt x="272388" y="0"/>
                </a:cubicBezTo>
                <a:close/>
              </a:path>
            </a:pathLst>
          </a:custGeom>
          <a:solidFill>
            <a:schemeClr val="bg2">
              <a:lumMod val="20000"/>
              <a:lumOff val="80000"/>
            </a:schemeClr>
          </a:solidFill>
        </p:spPr>
        <p:txBody>
          <a:bodyPr wrap="square" lIns="900000" tIns="2700000" rIns="900000">
            <a:noAutofit/>
          </a:bodyPr>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7040832"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6572830"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899943" y="-491319"/>
            <a:ext cx="439211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(S)</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7940831"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 name="INSTRUCTIE">
            <a:extLst>
              <a:ext uri="{FF2B5EF4-FFF2-40B4-BE49-F238E27FC236}">
                <a16:creationId xmlns:a16="http://schemas.microsoft.com/office/drawing/2014/main" id="{A5176359-5158-6AA1-A433-2993BF51C761}"/>
              </a:ext>
            </a:extLst>
          </p:cNvPr>
          <p:cNvGrpSpPr/>
          <p:nvPr userDrawn="1"/>
        </p:nvGrpSpPr>
        <p:grpSpPr>
          <a:xfrm>
            <a:off x="-3786437" y="0"/>
            <a:ext cx="3693386" cy="5359349"/>
            <a:chOff x="-3786437" y="0"/>
            <a:chExt cx="3693386" cy="5359349"/>
          </a:xfrm>
        </p:grpSpPr>
        <p:sp>
          <p:nvSpPr>
            <p:cNvPr id="20" name="Rechthoek 19">
              <a:extLst>
                <a:ext uri="{FF2B5EF4-FFF2-40B4-BE49-F238E27FC236}">
                  <a16:creationId xmlns:a16="http://schemas.microsoft.com/office/drawing/2014/main" id="{ED8EF817-66AE-2939-A16D-8463A5EBB05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25" name="Ovaal 24">
              <a:extLst>
                <a:ext uri="{FF2B5EF4-FFF2-40B4-BE49-F238E27FC236}">
                  <a16:creationId xmlns:a16="http://schemas.microsoft.com/office/drawing/2014/main" id="{46E8B302-2676-5A35-A118-614C020C0AE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3" name="Rechthoek 152">
              <a:extLst>
                <a:ext uri="{FF2B5EF4-FFF2-40B4-BE49-F238E27FC236}">
                  <a16:creationId xmlns:a16="http://schemas.microsoft.com/office/drawing/2014/main" id="{1A2A6783-5CE1-1E90-1A14-8C44268F0A1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500"/>
                </a:spcBef>
                <a:spcAft>
                  <a:spcPts val="500"/>
                </a:spcAft>
                <a:buClr>
                  <a:srgbClr val="008B9F"/>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Bullet</a:t>
              </a:r>
            </a:p>
          </p:txBody>
        </p:sp>
        <p:sp>
          <p:nvSpPr>
            <p:cNvPr id="154" name="Ovaal 153">
              <a:extLst>
                <a:ext uri="{FF2B5EF4-FFF2-40B4-BE49-F238E27FC236}">
                  <a16:creationId xmlns:a16="http://schemas.microsoft.com/office/drawing/2014/main" id="{BE9A89AC-E961-59E0-D4CD-6F7A4F1597D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5" name="Rechthoek 154">
              <a:extLst>
                <a:ext uri="{FF2B5EF4-FFF2-40B4-BE49-F238E27FC236}">
                  <a16:creationId xmlns:a16="http://schemas.microsoft.com/office/drawing/2014/main" id="{329FB47D-714F-720A-ED0A-E25B142A742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56" name="Rechthoek 155">
              <a:extLst>
                <a:ext uri="{FF2B5EF4-FFF2-40B4-BE49-F238E27FC236}">
                  <a16:creationId xmlns:a16="http://schemas.microsoft.com/office/drawing/2014/main" id="{DABBEBA0-703F-501D-1E63-30AEE3C9C1C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500"/>
                </a:spcBef>
                <a:spcAft>
                  <a:spcPts val="500"/>
                </a:spcAft>
                <a:buClr>
                  <a:srgbClr val="494949"/>
                </a:buClr>
                <a:buSzTx/>
                <a:buFont typeface="Arial" panose="020B0604020202020204" pitchFamily="34" charset="0"/>
                <a:buChar char="•"/>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Sub-</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400" b="0" i="0" u="none" strike="noStrike" kern="1200" cap="none" spc="0" normalizeH="0" baseline="0" noProof="0" dirty="0">
                  <a:ln>
                    <a:noFill/>
                  </a:ln>
                  <a:solidFill>
                    <a:srgbClr val="494949"/>
                  </a:solidFill>
                  <a:effectLst/>
                  <a:uLnTx/>
                  <a:uFillTx/>
                  <a:latin typeface="Calibri"/>
                  <a:ea typeface="+mn-ea"/>
                  <a:cs typeface="+mn-cs"/>
                </a:rPr>
                <a:t> #1</a:t>
              </a:r>
            </a:p>
          </p:txBody>
        </p:sp>
        <p:sp>
          <p:nvSpPr>
            <p:cNvPr id="157" name="Ovaal 156">
              <a:extLst>
                <a:ext uri="{FF2B5EF4-FFF2-40B4-BE49-F238E27FC236}">
                  <a16:creationId xmlns:a16="http://schemas.microsoft.com/office/drawing/2014/main" id="{7F35EECC-2669-D9BB-A362-04E427EF959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8" name="Rechthoek 157">
              <a:extLst>
                <a:ext uri="{FF2B5EF4-FFF2-40B4-BE49-F238E27FC236}">
                  <a16:creationId xmlns:a16="http://schemas.microsoft.com/office/drawing/2014/main" id="{6E3BAA55-42F7-00C9-20CE-B3B6438C1E8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500"/>
                </a:spcBef>
                <a:spcAft>
                  <a:spcPts val="500"/>
                </a:spcAft>
                <a:buClr>
                  <a:srgbClr val="008B9F"/>
                </a:buClr>
                <a:buSzTx/>
                <a:buFont typeface="Calibri Light" panose="020F0302020204030204" pitchFamily="34" charset="0"/>
                <a:buChar char="-"/>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#2</a:t>
              </a:r>
            </a:p>
          </p:txBody>
        </p:sp>
        <p:sp>
          <p:nvSpPr>
            <p:cNvPr id="159" name="Ovaal 158">
              <a:extLst>
                <a:ext uri="{FF2B5EF4-FFF2-40B4-BE49-F238E27FC236}">
                  <a16:creationId xmlns:a16="http://schemas.microsoft.com/office/drawing/2014/main" id="{3B42D3D5-9041-ED2E-A8FE-9B9F0A1FD65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0" name="Rechthoek 159">
              <a:extLst>
                <a:ext uri="{FF2B5EF4-FFF2-40B4-BE49-F238E27FC236}">
                  <a16:creationId xmlns:a16="http://schemas.microsoft.com/office/drawing/2014/main" id="{D3BE75C5-6D44-1683-3C31-C0F0AEE7D8A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Leestekst</a:t>
              </a:r>
            </a:p>
          </p:txBody>
        </p:sp>
        <p:sp>
          <p:nvSpPr>
            <p:cNvPr id="161" name="Ovaal 160">
              <a:extLst>
                <a:ext uri="{FF2B5EF4-FFF2-40B4-BE49-F238E27FC236}">
                  <a16:creationId xmlns:a16="http://schemas.microsoft.com/office/drawing/2014/main" id="{A97D80B0-E6BD-CEE0-E4DB-2A5083AB7BC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62" name="Rechthoek 161">
              <a:extLst>
                <a:ext uri="{FF2B5EF4-FFF2-40B4-BE49-F238E27FC236}">
                  <a16:creationId xmlns:a16="http://schemas.microsoft.com/office/drawing/2014/main" id="{DC91F06F-C6F6-6265-F081-7C1F8CC50F2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8B9F"/>
                  </a:solidFill>
                  <a:effectLst/>
                  <a:uLnTx/>
                  <a:uFillTx/>
                  <a:latin typeface="Calibri"/>
                  <a:ea typeface="+mn-ea"/>
                  <a:cs typeface="+mn-cs"/>
                </a:rPr>
                <a:t>Tussenkop</a:t>
              </a:r>
            </a:p>
          </p:txBody>
        </p:sp>
        <p:sp>
          <p:nvSpPr>
            <p:cNvPr id="163" name="Ovaal 162">
              <a:extLst>
                <a:ext uri="{FF2B5EF4-FFF2-40B4-BE49-F238E27FC236}">
                  <a16:creationId xmlns:a16="http://schemas.microsoft.com/office/drawing/2014/main" id="{1DF4A9F5-B22E-D4BB-B9E3-31036662FA7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64" name="Rechthoek 163">
              <a:extLst>
                <a:ext uri="{FF2B5EF4-FFF2-40B4-BE49-F238E27FC236}">
                  <a16:creationId xmlns:a16="http://schemas.microsoft.com/office/drawing/2014/main" id="{75D4FACA-5850-25CD-984A-4EFF048B1B7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500"/>
                </a:spcBef>
                <a:spcAft>
                  <a:spcPts val="500"/>
                </a:spcAft>
                <a:buClr>
                  <a:srgbClr val="008B9F"/>
                </a:buClr>
                <a:buSzTx/>
                <a:buFont typeface="+mj-lt"/>
                <a:buAutoNum type="alphaL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Alfabetische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65" name="Ovaal 164">
              <a:extLst>
                <a:ext uri="{FF2B5EF4-FFF2-40B4-BE49-F238E27FC236}">
                  <a16:creationId xmlns:a16="http://schemas.microsoft.com/office/drawing/2014/main" id="{7BF9BCB1-3D82-8EC2-3493-2BE98D50616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6" name="Rechthoek 165">
              <a:extLst>
                <a:ext uri="{FF2B5EF4-FFF2-40B4-BE49-F238E27FC236}">
                  <a16:creationId xmlns:a16="http://schemas.microsoft.com/office/drawing/2014/main" id="{E17DFA95-2F7D-FC35-CB4A-3D6E93CE634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500"/>
                </a:spcBef>
                <a:spcAft>
                  <a:spcPts val="500"/>
                </a:spcAft>
                <a:buClr>
                  <a:srgbClr val="008B9F"/>
                </a:buClr>
                <a:buSzPct val="80000"/>
                <a:buFont typeface="Microsoft JhengHei Light" panose="020B0304030504040204" pitchFamily="34" charset="-120"/>
                <a:buChar char="&gt;"/>
                <a:tabLst/>
                <a:defRPr/>
              </a:pPr>
              <a:r>
                <a:rPr kumimoji="0" lang="nl-NL" sz="1200" b="0" i="0" u="none" strike="noStrike" kern="1200" cap="none" spc="0" normalizeH="0" baseline="0" noProof="0" dirty="0">
                  <a:ln>
                    <a:noFill/>
                  </a:ln>
                  <a:solidFill>
                    <a:srgbClr val="494949"/>
                  </a:solidFill>
                  <a:effectLst/>
                  <a:uLnTx/>
                  <a:uFillTx/>
                  <a:latin typeface="Calibri"/>
                  <a:ea typeface="+mn-ea"/>
                  <a:cs typeface="+mn-cs"/>
                </a:rPr>
                <a:t>Sub-</a:t>
              </a:r>
              <a:r>
                <a:rPr kumimoji="0" lang="nl-NL" sz="1200" b="0" i="0" u="none" strike="noStrike" kern="1200" cap="none" spc="0" normalizeH="0" baseline="0" noProof="0" dirty="0" err="1">
                  <a:ln>
                    <a:noFill/>
                  </a:ln>
                  <a:solidFill>
                    <a:srgbClr val="494949"/>
                  </a:solidFill>
                  <a:effectLst/>
                  <a:uLnTx/>
                  <a:uFillTx/>
                  <a:latin typeface="Calibri"/>
                  <a:ea typeface="+mn-ea"/>
                  <a:cs typeface="+mn-cs"/>
                </a:rPr>
                <a:t>bullet</a:t>
              </a:r>
              <a:r>
                <a:rPr kumimoji="0" lang="nl-NL" sz="1200" b="0" i="0" u="none" strike="noStrike" kern="1200" cap="none" spc="0" normalizeH="0" baseline="0" noProof="0" dirty="0">
                  <a:ln>
                    <a:noFill/>
                  </a:ln>
                  <a:solidFill>
                    <a:srgbClr val="494949"/>
                  </a:solidFill>
                  <a:effectLst/>
                  <a:uLnTx/>
                  <a:uFillTx/>
                  <a:latin typeface="Calibri"/>
                  <a:ea typeface="+mn-ea"/>
                  <a:cs typeface="+mn-cs"/>
                </a:rPr>
                <a:t> #3</a:t>
              </a:r>
            </a:p>
          </p:txBody>
        </p:sp>
        <p:sp>
          <p:nvSpPr>
            <p:cNvPr id="167" name="Ovaal 166">
              <a:extLst>
                <a:ext uri="{FF2B5EF4-FFF2-40B4-BE49-F238E27FC236}">
                  <a16:creationId xmlns:a16="http://schemas.microsoft.com/office/drawing/2014/main" id="{276C8E15-DD3F-28EF-4FE1-C89F2AA56608}"/>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8" name="Rechthoek 167">
              <a:extLst>
                <a:ext uri="{FF2B5EF4-FFF2-40B4-BE49-F238E27FC236}">
                  <a16:creationId xmlns:a16="http://schemas.microsoft.com/office/drawing/2014/main" id="{6B7814A6-CD74-96C1-D3D7-1FB833F2C4E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80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494949"/>
                  </a:solidFill>
                  <a:effectLst/>
                  <a:uLnTx/>
                  <a:uFillTx/>
                  <a:latin typeface="Calibri"/>
                  <a:ea typeface="+mn-ea"/>
                  <a:cs typeface="+mn-cs"/>
                </a:rPr>
                <a:t>Bronvermelding</a:t>
              </a:r>
            </a:p>
          </p:txBody>
        </p:sp>
        <p:sp>
          <p:nvSpPr>
            <p:cNvPr id="169" name="Ovaal 168">
              <a:extLst>
                <a:ext uri="{FF2B5EF4-FFF2-40B4-BE49-F238E27FC236}">
                  <a16:creationId xmlns:a16="http://schemas.microsoft.com/office/drawing/2014/main" id="{411A98D8-DD72-D565-95D4-CE91A082B84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70" name="Rechthoek 169">
              <a:extLst>
                <a:ext uri="{FF2B5EF4-FFF2-40B4-BE49-F238E27FC236}">
                  <a16:creationId xmlns:a16="http://schemas.microsoft.com/office/drawing/2014/main" id="{6CFC0CDA-E367-72C6-96A3-79B69DB0657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500"/>
                </a:spcBef>
                <a:spcAft>
                  <a:spcPts val="500"/>
                </a:spcAft>
                <a:buClr>
                  <a:srgbClr val="008B9F"/>
                </a:buClr>
                <a:buSzTx/>
                <a:buFont typeface="+mj-lt"/>
                <a:buAutoNum type="arabicPeriod"/>
                <a:tabLst/>
                <a:defRPr/>
              </a:pPr>
              <a:r>
                <a:rPr kumimoji="0" lang="nl-NL" sz="1400" b="0" i="0" u="none" strike="noStrike" kern="1200" cap="none" spc="0" normalizeH="0" baseline="0" noProof="0" dirty="0">
                  <a:ln>
                    <a:noFill/>
                  </a:ln>
                  <a:solidFill>
                    <a:srgbClr val="494949"/>
                  </a:solidFill>
                  <a:effectLst/>
                  <a:uLnTx/>
                  <a:uFillTx/>
                  <a:latin typeface="Calibri"/>
                  <a:ea typeface="+mn-ea"/>
                  <a:cs typeface="+mn-cs"/>
                </a:rPr>
                <a:t>Numerieke </a:t>
              </a:r>
              <a:r>
                <a:rPr kumimoji="0" lang="nl-NL" sz="1400" b="0" i="0" u="none" strike="noStrike" kern="1200" cap="none" spc="0" normalizeH="0" baseline="0" noProof="0" dirty="0" err="1">
                  <a:ln>
                    <a:noFill/>
                  </a:ln>
                  <a:solidFill>
                    <a:srgbClr val="494949"/>
                  </a:solidFill>
                  <a:effectLst/>
                  <a:uLnTx/>
                  <a:uFillTx/>
                  <a:latin typeface="Calibri"/>
                  <a:ea typeface="+mn-ea"/>
                  <a:cs typeface="+mn-cs"/>
                </a:rPr>
                <a:t>bullet</a:t>
              </a:r>
              <a:endParaRPr kumimoji="0" lang="nl-NL" sz="1400" b="0" i="0" u="none" strike="noStrike" kern="1200" cap="none" spc="0" normalizeH="0" baseline="0" noProof="0" dirty="0">
                <a:ln>
                  <a:noFill/>
                </a:ln>
                <a:solidFill>
                  <a:srgbClr val="494949"/>
                </a:solidFill>
                <a:effectLst/>
                <a:uLnTx/>
                <a:uFillTx/>
                <a:latin typeface="Calibri"/>
                <a:ea typeface="+mn-ea"/>
                <a:cs typeface="+mn-cs"/>
              </a:endParaRPr>
            </a:p>
          </p:txBody>
        </p:sp>
        <p:sp>
          <p:nvSpPr>
            <p:cNvPr id="171" name="Rechthoek 170">
              <a:extLst>
                <a:ext uri="{FF2B5EF4-FFF2-40B4-BE49-F238E27FC236}">
                  <a16:creationId xmlns:a16="http://schemas.microsoft.com/office/drawing/2014/main" id="{437A8CBD-8033-08AC-65E2-66F71D298AA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2" name="ICOON_info">
              <a:extLst>
                <a:ext uri="{FF2B5EF4-FFF2-40B4-BE49-F238E27FC236}">
                  <a16:creationId xmlns:a16="http://schemas.microsoft.com/office/drawing/2014/main" id="{806DDA7C-97AE-D80D-9406-28732ABC525E}"/>
                </a:ext>
              </a:extLst>
            </p:cNvPr>
            <p:cNvGrpSpPr/>
            <p:nvPr userDrawn="1"/>
          </p:nvGrpSpPr>
          <p:grpSpPr>
            <a:xfrm>
              <a:off x="-376736" y="4400186"/>
              <a:ext cx="283685" cy="283685"/>
              <a:chOff x="-510741" y="5913713"/>
              <a:chExt cx="267555" cy="267555"/>
            </a:xfrm>
          </p:grpSpPr>
          <p:sp>
            <p:nvSpPr>
              <p:cNvPr id="214" name="Ovaal 213">
                <a:extLst>
                  <a:ext uri="{FF2B5EF4-FFF2-40B4-BE49-F238E27FC236}">
                    <a16:creationId xmlns:a16="http://schemas.microsoft.com/office/drawing/2014/main" id="{F3B62ECC-21A2-43A9-6476-9348D839437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15" name="Graphic 163" descr="Informatie">
                <a:extLst>
                  <a:ext uri="{FF2B5EF4-FFF2-40B4-BE49-F238E27FC236}">
                    <a16:creationId xmlns:a16="http://schemas.microsoft.com/office/drawing/2014/main" id="{EE051B95-3FDE-15D4-17BE-981FA8689A3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73" name="VOORBEELD">
              <a:extLst>
                <a:ext uri="{FF2B5EF4-FFF2-40B4-BE49-F238E27FC236}">
                  <a16:creationId xmlns:a16="http://schemas.microsoft.com/office/drawing/2014/main" id="{6FA3CEFB-379D-7A7E-D229-8F9BCEBAF0E7}"/>
                </a:ext>
              </a:extLst>
            </p:cNvPr>
            <p:cNvGrpSpPr/>
            <p:nvPr userDrawn="1"/>
          </p:nvGrpSpPr>
          <p:grpSpPr>
            <a:xfrm>
              <a:off x="-3605171" y="458674"/>
              <a:ext cx="3234311" cy="558875"/>
              <a:chOff x="-3605171" y="458674"/>
              <a:chExt cx="3234311" cy="558875"/>
            </a:xfrm>
          </p:grpSpPr>
          <p:sp>
            <p:nvSpPr>
              <p:cNvPr id="174" name="Rechthoek 173">
                <a:extLst>
                  <a:ext uri="{FF2B5EF4-FFF2-40B4-BE49-F238E27FC236}">
                    <a16:creationId xmlns:a16="http://schemas.microsoft.com/office/drawing/2014/main" id="{56F5C2CB-B69C-5F6D-EBBF-6EAD2F4C021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75" name="Rechthoek 174">
                <a:extLst>
                  <a:ext uri="{FF2B5EF4-FFF2-40B4-BE49-F238E27FC236}">
                    <a16:creationId xmlns:a16="http://schemas.microsoft.com/office/drawing/2014/main" id="{C0CBBCBF-999A-90A5-4DC6-11B359EF819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A6DF2BEC-153F-DB0E-791A-04D272A1BA26}"/>
                  </a:ext>
                </a:extLst>
              </p:cNvPr>
              <p:cNvGrpSpPr/>
              <p:nvPr userDrawn="1"/>
            </p:nvGrpSpPr>
            <p:grpSpPr>
              <a:xfrm>
                <a:off x="-3386247" y="830871"/>
                <a:ext cx="139423" cy="109566"/>
                <a:chOff x="-2866744" y="827071"/>
                <a:chExt cx="168701" cy="132575"/>
              </a:xfrm>
            </p:grpSpPr>
            <p:grpSp>
              <p:nvGrpSpPr>
                <p:cNvPr id="207" name="Groep 206">
                  <a:extLst>
                    <a:ext uri="{FF2B5EF4-FFF2-40B4-BE49-F238E27FC236}">
                      <a16:creationId xmlns:a16="http://schemas.microsoft.com/office/drawing/2014/main" id="{5DC797C3-DFC0-2EB8-DEBF-A85F7AD9E3C3}"/>
                    </a:ext>
                  </a:extLst>
                </p:cNvPr>
                <p:cNvGrpSpPr/>
                <p:nvPr userDrawn="1"/>
              </p:nvGrpSpPr>
              <p:grpSpPr>
                <a:xfrm>
                  <a:off x="-2866744" y="827071"/>
                  <a:ext cx="168701" cy="132575"/>
                  <a:chOff x="-2866744" y="827071"/>
                  <a:chExt cx="168701" cy="132575"/>
                </a:xfrm>
              </p:grpSpPr>
              <p:cxnSp>
                <p:nvCxnSpPr>
                  <p:cNvPr id="209" name="Rechte verbindingslijn 208">
                    <a:extLst>
                      <a:ext uri="{FF2B5EF4-FFF2-40B4-BE49-F238E27FC236}">
                        <a16:creationId xmlns:a16="http://schemas.microsoft.com/office/drawing/2014/main" id="{A5753BF5-7656-262C-52BD-1E156509C39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D184D3DF-4173-16F0-3A43-8F34101FAC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4DAD52BA-7DD7-37CA-3418-1155D29781A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0870CF92-A41E-7397-9A66-7DD56ACC052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30DA2676-EE0B-B560-F4CD-F1FE4E810C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8" name="Pijl: rechts 207">
                  <a:extLst>
                    <a:ext uri="{FF2B5EF4-FFF2-40B4-BE49-F238E27FC236}">
                      <a16:creationId xmlns:a16="http://schemas.microsoft.com/office/drawing/2014/main" id="{4930FBFE-E4E6-2F5C-C84A-00539E02ADF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7" name="Groep 176">
                <a:extLst>
                  <a:ext uri="{FF2B5EF4-FFF2-40B4-BE49-F238E27FC236}">
                    <a16:creationId xmlns:a16="http://schemas.microsoft.com/office/drawing/2014/main" id="{0A2C8D0F-81F4-38BB-FFAD-F891D8F561DF}"/>
                  </a:ext>
                </a:extLst>
              </p:cNvPr>
              <p:cNvGrpSpPr/>
              <p:nvPr userDrawn="1"/>
            </p:nvGrpSpPr>
            <p:grpSpPr>
              <a:xfrm>
                <a:off x="-3605171" y="830871"/>
                <a:ext cx="139423" cy="109566"/>
                <a:chOff x="-2866744" y="518074"/>
                <a:chExt cx="168701" cy="132575"/>
              </a:xfrm>
            </p:grpSpPr>
            <p:grpSp>
              <p:nvGrpSpPr>
                <p:cNvPr id="200" name="Groep 199">
                  <a:extLst>
                    <a:ext uri="{FF2B5EF4-FFF2-40B4-BE49-F238E27FC236}">
                      <a16:creationId xmlns:a16="http://schemas.microsoft.com/office/drawing/2014/main" id="{5CB08B36-CA2F-3DCA-4B18-C4AA99C10068}"/>
                    </a:ext>
                  </a:extLst>
                </p:cNvPr>
                <p:cNvGrpSpPr/>
                <p:nvPr userDrawn="1"/>
              </p:nvGrpSpPr>
              <p:grpSpPr>
                <a:xfrm>
                  <a:off x="-2866744" y="518074"/>
                  <a:ext cx="168701" cy="132575"/>
                  <a:chOff x="-2866744" y="518074"/>
                  <a:chExt cx="168701" cy="132575"/>
                </a:xfrm>
              </p:grpSpPr>
              <p:cxnSp>
                <p:nvCxnSpPr>
                  <p:cNvPr id="202" name="Rechte verbindingslijn 201">
                    <a:extLst>
                      <a:ext uri="{FF2B5EF4-FFF2-40B4-BE49-F238E27FC236}">
                        <a16:creationId xmlns:a16="http://schemas.microsoft.com/office/drawing/2014/main" id="{AA0C6507-8EEF-3523-4B98-23A44BCBA16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00C0B517-2D63-3282-4C49-26E232E7F80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1B299AC3-4A45-51C0-13E4-D2CF13D1C90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092BAAB4-08F4-6111-7E7C-FE628B6D540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DFB64346-D49C-DD5B-6A2E-CC03A991CC2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1" name="Pijl: rechts 200">
                  <a:extLst>
                    <a:ext uri="{FF2B5EF4-FFF2-40B4-BE49-F238E27FC236}">
                      <a16:creationId xmlns:a16="http://schemas.microsoft.com/office/drawing/2014/main" id="{39B85807-9382-12B9-9965-3AE6F4C144A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78" name="Rechte verbindingslijn 177">
                <a:extLst>
                  <a:ext uri="{FF2B5EF4-FFF2-40B4-BE49-F238E27FC236}">
                    <a16:creationId xmlns:a16="http://schemas.microsoft.com/office/drawing/2014/main" id="{1EF78C7E-4013-DED7-50AB-32558BE2506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9" name="Rechte verbindingslijn 178">
                <a:extLst>
                  <a:ext uri="{FF2B5EF4-FFF2-40B4-BE49-F238E27FC236}">
                    <a16:creationId xmlns:a16="http://schemas.microsoft.com/office/drawing/2014/main" id="{4D987F17-E280-EB81-1B27-3373DCC33BE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0" name="Rechthoek 179">
                <a:extLst>
                  <a:ext uri="{FF2B5EF4-FFF2-40B4-BE49-F238E27FC236}">
                    <a16:creationId xmlns:a16="http://schemas.microsoft.com/office/drawing/2014/main" id="{CA317FE4-7647-DC85-1BC8-7DF26F5E1A2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81" name="Rechthoek 180">
                <a:extLst>
                  <a:ext uri="{FF2B5EF4-FFF2-40B4-BE49-F238E27FC236}">
                    <a16:creationId xmlns:a16="http://schemas.microsoft.com/office/drawing/2014/main" id="{597BE2FD-52B0-4B09-0924-9C3727F73FE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82" name="Groep 181">
                <a:extLst>
                  <a:ext uri="{FF2B5EF4-FFF2-40B4-BE49-F238E27FC236}">
                    <a16:creationId xmlns:a16="http://schemas.microsoft.com/office/drawing/2014/main" id="{B55ABFE6-0850-67F8-5190-1BA5DCC149BC}"/>
                  </a:ext>
                </a:extLst>
              </p:cNvPr>
              <p:cNvGrpSpPr/>
              <p:nvPr userDrawn="1"/>
            </p:nvGrpSpPr>
            <p:grpSpPr>
              <a:xfrm>
                <a:off x="-2916763" y="769168"/>
                <a:ext cx="268738" cy="248381"/>
                <a:chOff x="-2916763" y="769168"/>
                <a:chExt cx="268738" cy="248381"/>
              </a:xfrm>
            </p:grpSpPr>
            <p:sp>
              <p:nvSpPr>
                <p:cNvPr id="192" name="Rechthoek 191">
                  <a:extLst>
                    <a:ext uri="{FF2B5EF4-FFF2-40B4-BE49-F238E27FC236}">
                      <a16:creationId xmlns:a16="http://schemas.microsoft.com/office/drawing/2014/main" id="{AE8DC0AD-86A6-9004-CCEA-9CC3B7248B8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3" name="Groep 192">
                  <a:extLst>
                    <a:ext uri="{FF2B5EF4-FFF2-40B4-BE49-F238E27FC236}">
                      <a16:creationId xmlns:a16="http://schemas.microsoft.com/office/drawing/2014/main" id="{FBE806B6-DF21-C7C9-B014-D6A42CA2F068}"/>
                    </a:ext>
                  </a:extLst>
                </p:cNvPr>
                <p:cNvGrpSpPr/>
                <p:nvPr userDrawn="1"/>
              </p:nvGrpSpPr>
              <p:grpSpPr>
                <a:xfrm>
                  <a:off x="-2866744" y="827071"/>
                  <a:ext cx="168701" cy="132575"/>
                  <a:chOff x="-2866744" y="827071"/>
                  <a:chExt cx="168701" cy="132575"/>
                </a:xfrm>
              </p:grpSpPr>
              <p:cxnSp>
                <p:nvCxnSpPr>
                  <p:cNvPr id="195" name="Rechte verbindingslijn 194">
                    <a:extLst>
                      <a:ext uri="{FF2B5EF4-FFF2-40B4-BE49-F238E27FC236}">
                        <a16:creationId xmlns:a16="http://schemas.microsoft.com/office/drawing/2014/main" id="{1B8B2465-BA01-136C-5569-6310726A70C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25FA0161-3A4F-4338-0045-86457BA8274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9F1794D4-167E-4C21-3BAD-A87E2E64E2A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72C4757C-FDAA-B490-3ED4-13846B404E6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8D4353A3-36BD-D462-9472-2B1843CA256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4" name="Pijl: rechts 193">
                  <a:extLst>
                    <a:ext uri="{FF2B5EF4-FFF2-40B4-BE49-F238E27FC236}">
                      <a16:creationId xmlns:a16="http://schemas.microsoft.com/office/drawing/2014/main" id="{49361477-3EF8-C92F-DB17-829EA53FD7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3" name="Groep 182">
                <a:extLst>
                  <a:ext uri="{FF2B5EF4-FFF2-40B4-BE49-F238E27FC236}">
                    <a16:creationId xmlns:a16="http://schemas.microsoft.com/office/drawing/2014/main" id="{6944ED76-1546-F773-287F-9E9BE2DC05D9}"/>
                  </a:ext>
                </a:extLst>
              </p:cNvPr>
              <p:cNvGrpSpPr/>
              <p:nvPr userDrawn="1"/>
            </p:nvGrpSpPr>
            <p:grpSpPr>
              <a:xfrm>
                <a:off x="-2916763" y="460171"/>
                <a:ext cx="268738" cy="248381"/>
                <a:chOff x="-2916763" y="460171"/>
                <a:chExt cx="268738" cy="248381"/>
              </a:xfrm>
            </p:grpSpPr>
            <p:sp>
              <p:nvSpPr>
                <p:cNvPr id="184" name="Rechthoek 183">
                  <a:extLst>
                    <a:ext uri="{FF2B5EF4-FFF2-40B4-BE49-F238E27FC236}">
                      <a16:creationId xmlns:a16="http://schemas.microsoft.com/office/drawing/2014/main" id="{973BC65C-C505-BFC4-242C-8609AB7E77C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85" name="Groep 184">
                  <a:extLst>
                    <a:ext uri="{FF2B5EF4-FFF2-40B4-BE49-F238E27FC236}">
                      <a16:creationId xmlns:a16="http://schemas.microsoft.com/office/drawing/2014/main" id="{1BE4AB36-5C8F-D14A-B8BB-20F43E615D12}"/>
                    </a:ext>
                  </a:extLst>
                </p:cNvPr>
                <p:cNvGrpSpPr/>
                <p:nvPr userDrawn="1"/>
              </p:nvGrpSpPr>
              <p:grpSpPr>
                <a:xfrm>
                  <a:off x="-2866744" y="518074"/>
                  <a:ext cx="168701" cy="132575"/>
                  <a:chOff x="-2866744" y="518074"/>
                  <a:chExt cx="168701" cy="132575"/>
                </a:xfrm>
              </p:grpSpPr>
              <p:cxnSp>
                <p:nvCxnSpPr>
                  <p:cNvPr id="187" name="Rechte verbindingslijn 186">
                    <a:extLst>
                      <a:ext uri="{FF2B5EF4-FFF2-40B4-BE49-F238E27FC236}">
                        <a16:creationId xmlns:a16="http://schemas.microsoft.com/office/drawing/2014/main" id="{C2797EE3-AC12-FCC7-8B2F-F20FA5E50A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01159CBC-A9DF-A251-02B3-6B6BA0CACDA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F01B4809-7B2D-61D4-29D8-CCC64F04217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A91CA7A5-7566-7FD1-5391-892954C5A54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1" name="Rechte verbindingslijn 190">
                    <a:extLst>
                      <a:ext uri="{FF2B5EF4-FFF2-40B4-BE49-F238E27FC236}">
                        <a16:creationId xmlns:a16="http://schemas.microsoft.com/office/drawing/2014/main" id="{A3F17422-858C-658F-D66A-58D18E143A6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6" name="Pijl: rechts 185">
                  <a:extLst>
                    <a:ext uri="{FF2B5EF4-FFF2-40B4-BE49-F238E27FC236}">
                      <a16:creationId xmlns:a16="http://schemas.microsoft.com/office/drawing/2014/main" id="{EE9B5856-C11C-E0E1-CCA7-E9EC0D47429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16" name="INSTRUCTIE">
            <a:extLst>
              <a:ext uri="{FF2B5EF4-FFF2-40B4-BE49-F238E27FC236}">
                <a16:creationId xmlns:a16="http://schemas.microsoft.com/office/drawing/2014/main" id="{0851C3C4-6ADB-141D-E8D2-90871B332111}"/>
              </a:ext>
            </a:extLst>
          </p:cNvPr>
          <p:cNvGrpSpPr/>
          <p:nvPr userDrawn="1"/>
        </p:nvGrpSpPr>
        <p:grpSpPr>
          <a:xfrm>
            <a:off x="12377595" y="0"/>
            <a:ext cx="3693386" cy="6857760"/>
            <a:chOff x="-3786437" y="0"/>
            <a:chExt cx="3693386" cy="6857760"/>
          </a:xfrm>
        </p:grpSpPr>
        <p:sp>
          <p:nvSpPr>
            <p:cNvPr id="217" name="Rechthoek 216">
              <a:extLst>
                <a:ext uri="{FF2B5EF4-FFF2-40B4-BE49-F238E27FC236}">
                  <a16:creationId xmlns:a16="http://schemas.microsoft.com/office/drawing/2014/main" id="{1836DF14-B1BE-F6A6-8079-D0BBCAD55BA8}"/>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18" name="INSTRUCTIE">
              <a:extLst>
                <a:ext uri="{FF2B5EF4-FFF2-40B4-BE49-F238E27FC236}">
                  <a16:creationId xmlns:a16="http://schemas.microsoft.com/office/drawing/2014/main" id="{0CDDEC06-5370-D102-CD50-AF51B3021AC3}"/>
                </a:ext>
              </a:extLst>
            </p:cNvPr>
            <p:cNvGrpSpPr/>
            <p:nvPr userDrawn="1"/>
          </p:nvGrpSpPr>
          <p:grpSpPr>
            <a:xfrm>
              <a:off x="-3786165" y="0"/>
              <a:ext cx="3693114" cy="6177730"/>
              <a:chOff x="-3786165" y="0"/>
              <a:chExt cx="3693114" cy="6177730"/>
            </a:xfrm>
          </p:grpSpPr>
          <p:sp>
            <p:nvSpPr>
              <p:cNvPr id="219" name="Rechthoek 218">
                <a:extLst>
                  <a:ext uri="{FF2B5EF4-FFF2-40B4-BE49-F238E27FC236}">
                    <a16:creationId xmlns:a16="http://schemas.microsoft.com/office/drawing/2014/main" id="{18BD23B9-3BC0-49BC-4DC5-1FCDF640EADE}"/>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20" name="Ovaal 219">
                <a:extLst>
                  <a:ext uri="{FF2B5EF4-FFF2-40B4-BE49-F238E27FC236}">
                    <a16:creationId xmlns:a16="http://schemas.microsoft.com/office/drawing/2014/main" id="{A5051BE0-E462-4D50-F427-8C6F8976FD8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1" name="Rechthoek 220">
                <a:extLst>
                  <a:ext uri="{FF2B5EF4-FFF2-40B4-BE49-F238E27FC236}">
                    <a16:creationId xmlns:a16="http://schemas.microsoft.com/office/drawing/2014/main" id="{092F27F2-6CBC-8C3F-99B6-6A7B2CC7F5D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2" name="Groep 221">
                <a:extLst>
                  <a:ext uri="{FF2B5EF4-FFF2-40B4-BE49-F238E27FC236}">
                    <a16:creationId xmlns:a16="http://schemas.microsoft.com/office/drawing/2014/main" id="{E51CD33F-5A1E-0D72-AA63-3627D201F397}"/>
                  </a:ext>
                </a:extLst>
              </p:cNvPr>
              <p:cNvGrpSpPr/>
              <p:nvPr userDrawn="1"/>
            </p:nvGrpSpPr>
            <p:grpSpPr>
              <a:xfrm>
                <a:off x="-3316179" y="1231351"/>
                <a:ext cx="294789" cy="318834"/>
                <a:chOff x="14466489" y="1001522"/>
                <a:chExt cx="290627" cy="314333"/>
              </a:xfrm>
            </p:grpSpPr>
            <p:sp>
              <p:nvSpPr>
                <p:cNvPr id="276" name="Rechthoek 275">
                  <a:extLst>
                    <a:ext uri="{FF2B5EF4-FFF2-40B4-BE49-F238E27FC236}">
                      <a16:creationId xmlns:a16="http://schemas.microsoft.com/office/drawing/2014/main" id="{A3CBDE18-28D8-7B6C-1B9E-38C7B28CB3A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7" name="Ovaal 276">
                  <a:extLst>
                    <a:ext uri="{FF2B5EF4-FFF2-40B4-BE49-F238E27FC236}">
                      <a16:creationId xmlns:a16="http://schemas.microsoft.com/office/drawing/2014/main" id="{2484BE45-17E0-1693-7557-11E74F7C9BD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8" name="Vrije vorm: vorm 277">
                  <a:extLst>
                    <a:ext uri="{FF2B5EF4-FFF2-40B4-BE49-F238E27FC236}">
                      <a16:creationId xmlns:a16="http://schemas.microsoft.com/office/drawing/2014/main" id="{5B2534FA-022A-94DA-C30F-51773A3AD2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79" name="Rechthoek: afgeronde hoeken 278">
                  <a:extLst>
                    <a:ext uri="{FF2B5EF4-FFF2-40B4-BE49-F238E27FC236}">
                      <a16:creationId xmlns:a16="http://schemas.microsoft.com/office/drawing/2014/main" id="{45026964-7285-1853-D490-A98883FFC3B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80" name="Rechte verbindingslijn 279">
                  <a:extLst>
                    <a:ext uri="{FF2B5EF4-FFF2-40B4-BE49-F238E27FC236}">
                      <a16:creationId xmlns:a16="http://schemas.microsoft.com/office/drawing/2014/main" id="{4A703380-F6DC-70C1-4B09-43ACCC1EB8A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1" name="Rechte verbindingslijn 280">
                  <a:extLst>
                    <a:ext uri="{FF2B5EF4-FFF2-40B4-BE49-F238E27FC236}">
                      <a16:creationId xmlns:a16="http://schemas.microsoft.com/office/drawing/2014/main" id="{5A6A1343-963B-E42D-C94B-A86619DE193A}"/>
                    </a:ext>
                  </a:extLst>
                </p:cNvPr>
                <p:cNvCxnSpPr>
                  <a:cxnSpLocks/>
                  <a:stCxn id="2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3" name="Ovaal 222">
                <a:extLst>
                  <a:ext uri="{FF2B5EF4-FFF2-40B4-BE49-F238E27FC236}">
                    <a16:creationId xmlns:a16="http://schemas.microsoft.com/office/drawing/2014/main" id="{889B7C40-A459-FC76-4B26-B2E0E261778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4" name="Rechthoek 223">
                <a:extLst>
                  <a:ext uri="{FF2B5EF4-FFF2-40B4-BE49-F238E27FC236}">
                    <a16:creationId xmlns:a16="http://schemas.microsoft.com/office/drawing/2014/main" id="{2660CEB0-20B3-3722-DB61-B5282810B31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5" name="Groep 224">
                <a:extLst>
                  <a:ext uri="{FF2B5EF4-FFF2-40B4-BE49-F238E27FC236}">
                    <a16:creationId xmlns:a16="http://schemas.microsoft.com/office/drawing/2014/main" id="{1B8ABBCD-48B3-FF9A-CEF6-61FC147C7A5E}"/>
                  </a:ext>
                </a:extLst>
              </p:cNvPr>
              <p:cNvGrpSpPr/>
              <p:nvPr userDrawn="1"/>
            </p:nvGrpSpPr>
            <p:grpSpPr>
              <a:xfrm>
                <a:off x="-3311319" y="2164285"/>
                <a:ext cx="825500" cy="209550"/>
                <a:chOff x="13504624" y="2482850"/>
                <a:chExt cx="825500" cy="209550"/>
              </a:xfrm>
            </p:grpSpPr>
            <p:sp>
              <p:nvSpPr>
                <p:cNvPr id="273" name="Rechthoek 272">
                  <a:extLst>
                    <a:ext uri="{FF2B5EF4-FFF2-40B4-BE49-F238E27FC236}">
                      <a16:creationId xmlns:a16="http://schemas.microsoft.com/office/drawing/2014/main" id="{6C8CB86B-99F7-333B-3147-6F7F83012CF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74" name="Rechte verbindingslijn 273">
                  <a:extLst>
                    <a:ext uri="{FF2B5EF4-FFF2-40B4-BE49-F238E27FC236}">
                      <a16:creationId xmlns:a16="http://schemas.microsoft.com/office/drawing/2014/main" id="{52BB54DD-430D-5E32-F4E3-3F14837C53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75" name="Gelijkbenige driehoek 274">
                  <a:extLst>
                    <a:ext uri="{FF2B5EF4-FFF2-40B4-BE49-F238E27FC236}">
                      <a16:creationId xmlns:a16="http://schemas.microsoft.com/office/drawing/2014/main" id="{8FA8031D-93F8-73E6-8AEB-5BA8AC4BC18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26" name="Ovaal 225">
                <a:extLst>
                  <a:ext uri="{FF2B5EF4-FFF2-40B4-BE49-F238E27FC236}">
                    <a16:creationId xmlns:a16="http://schemas.microsoft.com/office/drawing/2014/main" id="{B96CCD3A-358C-4BD2-2B41-77FB3D6B24EC}"/>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7" name="Rechthoek 226">
                <a:extLst>
                  <a:ext uri="{FF2B5EF4-FFF2-40B4-BE49-F238E27FC236}">
                    <a16:creationId xmlns:a16="http://schemas.microsoft.com/office/drawing/2014/main" id="{129C9747-D229-3D8B-1CEA-A033754B9E43}"/>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8" name="ICOON_info">
                <a:extLst>
                  <a:ext uri="{FF2B5EF4-FFF2-40B4-BE49-F238E27FC236}">
                    <a16:creationId xmlns:a16="http://schemas.microsoft.com/office/drawing/2014/main" id="{4DFB1248-AEC4-2CC5-7C03-4C304008530A}"/>
                  </a:ext>
                </a:extLst>
              </p:cNvPr>
              <p:cNvGrpSpPr/>
              <p:nvPr userDrawn="1"/>
            </p:nvGrpSpPr>
            <p:grpSpPr>
              <a:xfrm>
                <a:off x="-376736" y="5894045"/>
                <a:ext cx="283685" cy="283685"/>
                <a:chOff x="-510741" y="5913713"/>
                <a:chExt cx="267555" cy="267555"/>
              </a:xfrm>
            </p:grpSpPr>
            <p:sp>
              <p:nvSpPr>
                <p:cNvPr id="271" name="Ovaal 270">
                  <a:extLst>
                    <a:ext uri="{FF2B5EF4-FFF2-40B4-BE49-F238E27FC236}">
                      <a16:creationId xmlns:a16="http://schemas.microsoft.com/office/drawing/2014/main" id="{1B2575E2-69F7-6325-EAAC-033C25EB094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2" name="Graphic 163" descr="Informatie">
                  <a:extLst>
                    <a:ext uri="{FF2B5EF4-FFF2-40B4-BE49-F238E27FC236}">
                      <a16:creationId xmlns:a16="http://schemas.microsoft.com/office/drawing/2014/main" id="{A9F448CC-FD15-CD73-0C20-E256FE4F314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29" name="Ovaal 228">
                <a:extLst>
                  <a:ext uri="{FF2B5EF4-FFF2-40B4-BE49-F238E27FC236}">
                    <a16:creationId xmlns:a16="http://schemas.microsoft.com/office/drawing/2014/main" id="{BE089586-F2C7-C7AC-208A-C004D29378EC}"/>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0" name="Rechthoek 229">
                <a:extLst>
                  <a:ext uri="{FF2B5EF4-FFF2-40B4-BE49-F238E27FC236}">
                    <a16:creationId xmlns:a16="http://schemas.microsoft.com/office/drawing/2014/main" id="{C400F2EC-FC86-3DE0-08EB-82DBC6DAA0EB}"/>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31" name="Groep 230">
                <a:extLst>
                  <a:ext uri="{FF2B5EF4-FFF2-40B4-BE49-F238E27FC236}">
                    <a16:creationId xmlns:a16="http://schemas.microsoft.com/office/drawing/2014/main" id="{15869CED-3FC5-2EFE-1DC3-655161060623}"/>
                  </a:ext>
                </a:extLst>
              </p:cNvPr>
              <p:cNvGrpSpPr/>
              <p:nvPr userDrawn="1"/>
            </p:nvGrpSpPr>
            <p:grpSpPr>
              <a:xfrm>
                <a:off x="-3408294" y="5236167"/>
                <a:ext cx="622283" cy="612919"/>
                <a:chOff x="12617641" y="3403239"/>
                <a:chExt cx="752963" cy="741634"/>
              </a:xfrm>
            </p:grpSpPr>
            <p:grpSp>
              <p:nvGrpSpPr>
                <p:cNvPr id="255" name="Groep 254">
                  <a:extLst>
                    <a:ext uri="{FF2B5EF4-FFF2-40B4-BE49-F238E27FC236}">
                      <a16:creationId xmlns:a16="http://schemas.microsoft.com/office/drawing/2014/main" id="{2D51A215-8C57-CB52-E417-BB500B6EEB0D}"/>
                    </a:ext>
                  </a:extLst>
                </p:cNvPr>
                <p:cNvGrpSpPr/>
                <p:nvPr userDrawn="1"/>
              </p:nvGrpSpPr>
              <p:grpSpPr>
                <a:xfrm>
                  <a:off x="12771550" y="3403239"/>
                  <a:ext cx="467156" cy="448491"/>
                  <a:chOff x="12782177" y="3403239"/>
                  <a:chExt cx="467156" cy="448491"/>
                </a:xfrm>
              </p:grpSpPr>
              <p:grpSp>
                <p:nvGrpSpPr>
                  <p:cNvPr id="258" name="Groep 257">
                    <a:extLst>
                      <a:ext uri="{FF2B5EF4-FFF2-40B4-BE49-F238E27FC236}">
                        <a16:creationId xmlns:a16="http://schemas.microsoft.com/office/drawing/2014/main" id="{720B9319-EEDB-A0C8-F82E-0522571CDD3F}"/>
                      </a:ext>
                    </a:extLst>
                  </p:cNvPr>
                  <p:cNvGrpSpPr/>
                  <p:nvPr userDrawn="1"/>
                </p:nvGrpSpPr>
                <p:grpSpPr>
                  <a:xfrm>
                    <a:off x="12782177" y="3403239"/>
                    <a:ext cx="412972" cy="396132"/>
                    <a:chOff x="13554906" y="3320109"/>
                    <a:chExt cx="443912" cy="425811"/>
                  </a:xfrm>
                </p:grpSpPr>
                <p:grpSp>
                  <p:nvGrpSpPr>
                    <p:cNvPr id="265" name="Groep 264">
                      <a:extLst>
                        <a:ext uri="{FF2B5EF4-FFF2-40B4-BE49-F238E27FC236}">
                          <a16:creationId xmlns:a16="http://schemas.microsoft.com/office/drawing/2014/main" id="{3CEFF55C-6CFA-EC1C-2B24-00C6085D072F}"/>
                        </a:ext>
                      </a:extLst>
                    </p:cNvPr>
                    <p:cNvGrpSpPr/>
                    <p:nvPr userDrawn="1"/>
                  </p:nvGrpSpPr>
                  <p:grpSpPr>
                    <a:xfrm>
                      <a:off x="13554906" y="3320109"/>
                      <a:ext cx="443912" cy="425811"/>
                      <a:chOff x="12909684" y="1276143"/>
                      <a:chExt cx="443912" cy="425811"/>
                    </a:xfrm>
                  </p:grpSpPr>
                  <p:sp>
                    <p:nvSpPr>
                      <p:cNvPr id="268" name="Rechthoek 267">
                        <a:extLst>
                          <a:ext uri="{FF2B5EF4-FFF2-40B4-BE49-F238E27FC236}">
                            <a16:creationId xmlns:a16="http://schemas.microsoft.com/office/drawing/2014/main" id="{487F5A7B-B981-64EF-6D7B-5C77113496E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9" name="Rechthoek 268">
                        <a:extLst>
                          <a:ext uri="{FF2B5EF4-FFF2-40B4-BE49-F238E27FC236}">
                            <a16:creationId xmlns:a16="http://schemas.microsoft.com/office/drawing/2014/main" id="{D1650224-D8F4-BB16-7E25-74516E9BB0C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70" name="Ovaal 269">
                        <a:extLst>
                          <a:ext uri="{FF2B5EF4-FFF2-40B4-BE49-F238E27FC236}">
                            <a16:creationId xmlns:a16="http://schemas.microsoft.com/office/drawing/2014/main" id="{07783D92-5B37-0DE0-D23E-CA998D1A15C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66" name="Afbeelding 265">
                      <a:extLst>
                        <a:ext uri="{FF2B5EF4-FFF2-40B4-BE49-F238E27FC236}">
                          <a16:creationId xmlns:a16="http://schemas.microsoft.com/office/drawing/2014/main" id="{A051E177-E25A-A1E4-397A-FFA44DBA10B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67" name="Afbeelding 266">
                      <a:extLst>
                        <a:ext uri="{FF2B5EF4-FFF2-40B4-BE49-F238E27FC236}">
                          <a16:creationId xmlns:a16="http://schemas.microsoft.com/office/drawing/2014/main" id="{3EB2EA18-B583-DAC7-8935-06DE28C822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59" name="Groep 258">
                    <a:extLst>
                      <a:ext uri="{FF2B5EF4-FFF2-40B4-BE49-F238E27FC236}">
                        <a16:creationId xmlns:a16="http://schemas.microsoft.com/office/drawing/2014/main" id="{B2A164B5-D97C-1F02-DF1A-AF8E180EB34F}"/>
                      </a:ext>
                    </a:extLst>
                  </p:cNvPr>
                  <p:cNvGrpSpPr/>
                  <p:nvPr userDrawn="1"/>
                </p:nvGrpSpPr>
                <p:grpSpPr>
                  <a:xfrm>
                    <a:off x="13103513" y="3705268"/>
                    <a:ext cx="145820" cy="146462"/>
                    <a:chOff x="13096169" y="3602278"/>
                    <a:chExt cx="145820" cy="146462"/>
                  </a:xfrm>
                </p:grpSpPr>
                <p:sp>
                  <p:nvSpPr>
                    <p:cNvPr id="263" name="Rechthoek 262">
                      <a:extLst>
                        <a:ext uri="{FF2B5EF4-FFF2-40B4-BE49-F238E27FC236}">
                          <a16:creationId xmlns:a16="http://schemas.microsoft.com/office/drawing/2014/main" id="{52258283-F22D-48E9-250A-F170DF025B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4" name="Rechthoek 263">
                      <a:extLst>
                        <a:ext uri="{FF2B5EF4-FFF2-40B4-BE49-F238E27FC236}">
                          <a16:creationId xmlns:a16="http://schemas.microsoft.com/office/drawing/2014/main" id="{9C95B3C7-1115-F626-81F4-720E8F7B362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60" name="Groep 259">
                    <a:extLst>
                      <a:ext uri="{FF2B5EF4-FFF2-40B4-BE49-F238E27FC236}">
                        <a16:creationId xmlns:a16="http://schemas.microsoft.com/office/drawing/2014/main" id="{68239F5A-F766-5582-CEF5-9D6A3E319474}"/>
                      </a:ext>
                    </a:extLst>
                  </p:cNvPr>
                  <p:cNvGrpSpPr/>
                  <p:nvPr userDrawn="1"/>
                </p:nvGrpSpPr>
                <p:grpSpPr>
                  <a:xfrm rot="10800000">
                    <a:off x="13061402" y="3665637"/>
                    <a:ext cx="145820" cy="146462"/>
                    <a:chOff x="13096169" y="3602278"/>
                    <a:chExt cx="145820" cy="146462"/>
                  </a:xfrm>
                </p:grpSpPr>
                <p:sp>
                  <p:nvSpPr>
                    <p:cNvPr id="261" name="Rechthoek 260">
                      <a:extLst>
                        <a:ext uri="{FF2B5EF4-FFF2-40B4-BE49-F238E27FC236}">
                          <a16:creationId xmlns:a16="http://schemas.microsoft.com/office/drawing/2014/main" id="{DF952F7A-5166-3E3B-8F30-87824B878BB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62" name="Rechthoek 261">
                      <a:extLst>
                        <a:ext uri="{FF2B5EF4-FFF2-40B4-BE49-F238E27FC236}">
                          <a16:creationId xmlns:a16="http://schemas.microsoft.com/office/drawing/2014/main" id="{A916A4E3-9C59-A07C-33C6-9ECEEAD413D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56" name="Rechthoek 255">
                  <a:extLst>
                    <a:ext uri="{FF2B5EF4-FFF2-40B4-BE49-F238E27FC236}">
                      <a16:creationId xmlns:a16="http://schemas.microsoft.com/office/drawing/2014/main" id="{11E71DF8-63DC-B6AD-3715-C63F0C127F6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57" name="Gelijkbenige driehoek 256">
                  <a:extLst>
                    <a:ext uri="{FF2B5EF4-FFF2-40B4-BE49-F238E27FC236}">
                      <a16:creationId xmlns:a16="http://schemas.microsoft.com/office/drawing/2014/main" id="{C6679E39-428F-C37E-A9C5-396999839B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32" name="Rechthoek 231">
                <a:extLst>
                  <a:ext uri="{FF2B5EF4-FFF2-40B4-BE49-F238E27FC236}">
                    <a16:creationId xmlns:a16="http://schemas.microsoft.com/office/drawing/2014/main" id="{87148E58-9F8B-3CDF-42E4-23393CB988F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D006E560-94A0-500A-7EF6-DE1C1D671482}"/>
                  </a:ext>
                </a:extLst>
              </p:cNvPr>
              <p:cNvGrpSpPr/>
              <p:nvPr userDrawn="1"/>
            </p:nvGrpSpPr>
            <p:grpSpPr>
              <a:xfrm>
                <a:off x="-2485819" y="3399207"/>
                <a:ext cx="1222990" cy="563933"/>
                <a:chOff x="-2485819" y="3399207"/>
                <a:chExt cx="1222990" cy="563933"/>
              </a:xfrm>
            </p:grpSpPr>
            <p:sp>
              <p:nvSpPr>
                <p:cNvPr id="234" name="Rechthoek 233">
                  <a:extLst>
                    <a:ext uri="{FF2B5EF4-FFF2-40B4-BE49-F238E27FC236}">
                      <a16:creationId xmlns:a16="http://schemas.microsoft.com/office/drawing/2014/main" id="{674B0D9A-3CEE-936B-B6FE-F67E7A9F28C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A97AE049-FA5C-7648-7ECB-CE0C25740E6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6" name="Groep 235">
                  <a:extLst>
                    <a:ext uri="{FF2B5EF4-FFF2-40B4-BE49-F238E27FC236}">
                      <a16:creationId xmlns:a16="http://schemas.microsoft.com/office/drawing/2014/main" id="{DCA2DCC7-ECA8-A920-D273-4217C8446F8C}"/>
                    </a:ext>
                  </a:extLst>
                </p:cNvPr>
                <p:cNvGrpSpPr/>
                <p:nvPr userDrawn="1"/>
              </p:nvGrpSpPr>
              <p:grpSpPr>
                <a:xfrm>
                  <a:off x="-2403869" y="3460544"/>
                  <a:ext cx="155951" cy="131922"/>
                  <a:chOff x="12968836" y="3354170"/>
                  <a:chExt cx="404806" cy="342433"/>
                </a:xfrm>
              </p:grpSpPr>
              <p:sp>
                <p:nvSpPr>
                  <p:cNvPr id="249" name="Rechthoek: afgeronde hoeken 248">
                    <a:extLst>
                      <a:ext uri="{FF2B5EF4-FFF2-40B4-BE49-F238E27FC236}">
                        <a16:creationId xmlns:a16="http://schemas.microsoft.com/office/drawing/2014/main" id="{8C946D08-625F-0161-57A1-189DED15363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2C58C04-3F59-590B-2EAF-BDF56A05AB2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92C68CD3-94EF-0B69-A8A3-F5BF56BC150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AE9D74AE-E946-098D-77B1-F268B81B5F8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E6860257-1A08-B22F-DA96-C3F6A9C6E56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D9F7692C-09E9-F805-EC6C-ED8BD63DD8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7" name="Groep 236">
                  <a:extLst>
                    <a:ext uri="{FF2B5EF4-FFF2-40B4-BE49-F238E27FC236}">
                      <a16:creationId xmlns:a16="http://schemas.microsoft.com/office/drawing/2014/main" id="{F050E09F-213D-7378-316E-7884B7F7000F}"/>
                    </a:ext>
                  </a:extLst>
                </p:cNvPr>
                <p:cNvGrpSpPr/>
                <p:nvPr userDrawn="1"/>
              </p:nvGrpSpPr>
              <p:grpSpPr>
                <a:xfrm>
                  <a:off x="-2423424" y="3690208"/>
                  <a:ext cx="166739" cy="218963"/>
                  <a:chOff x="12940828" y="3950597"/>
                  <a:chExt cx="432813" cy="568367"/>
                </a:xfrm>
              </p:grpSpPr>
              <p:grpSp>
                <p:nvGrpSpPr>
                  <p:cNvPr id="241" name="Groep 240">
                    <a:extLst>
                      <a:ext uri="{FF2B5EF4-FFF2-40B4-BE49-F238E27FC236}">
                        <a16:creationId xmlns:a16="http://schemas.microsoft.com/office/drawing/2014/main" id="{54E680AA-B716-15DA-9B91-8557A84965AE}"/>
                      </a:ext>
                    </a:extLst>
                  </p:cNvPr>
                  <p:cNvGrpSpPr/>
                  <p:nvPr userDrawn="1"/>
                </p:nvGrpSpPr>
                <p:grpSpPr>
                  <a:xfrm>
                    <a:off x="13000382" y="4006891"/>
                    <a:ext cx="373259" cy="315747"/>
                    <a:chOff x="12968836" y="3354170"/>
                    <a:chExt cx="404806" cy="342433"/>
                  </a:xfrm>
                </p:grpSpPr>
                <p:sp>
                  <p:nvSpPr>
                    <p:cNvPr id="243" name="Rechthoek: afgeronde hoeken 242">
                      <a:extLst>
                        <a:ext uri="{FF2B5EF4-FFF2-40B4-BE49-F238E27FC236}">
                          <a16:creationId xmlns:a16="http://schemas.microsoft.com/office/drawing/2014/main" id="{DD874481-846B-D489-7948-9F8A19B9EA1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D9C18ABC-A44E-4A2A-1E7C-7E0790083BB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54809313-9C7A-6CAC-FCD6-50DFF5AA176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6" name="Rechthoek 245">
                      <a:extLst>
                        <a:ext uri="{FF2B5EF4-FFF2-40B4-BE49-F238E27FC236}">
                          <a16:creationId xmlns:a16="http://schemas.microsoft.com/office/drawing/2014/main" id="{3D6E014F-730C-9253-56B1-ABB60152AF1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875290C9-D234-826D-6995-6F5C925C5F4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D1BCEBD8-FBD2-A0B8-FD87-81417C57ED9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42" name="Boog 241">
                    <a:extLst>
                      <a:ext uri="{FF2B5EF4-FFF2-40B4-BE49-F238E27FC236}">
                        <a16:creationId xmlns:a16="http://schemas.microsoft.com/office/drawing/2014/main" id="{13A72C4A-ADB0-7FFE-9A86-4C51492845A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38" name="Tekstvak 237">
                  <a:extLst>
                    <a:ext uri="{FF2B5EF4-FFF2-40B4-BE49-F238E27FC236}">
                      <a16:creationId xmlns:a16="http://schemas.microsoft.com/office/drawing/2014/main" id="{3A9C838B-0100-B378-F18D-1B9A627716F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239" name="Tekstvak 238">
                  <a:extLst>
                    <a:ext uri="{FF2B5EF4-FFF2-40B4-BE49-F238E27FC236}">
                      <a16:creationId xmlns:a16="http://schemas.microsoft.com/office/drawing/2014/main" id="{37E86633-6D2A-1065-3CD6-2290AF232F2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240" name="Vrije vorm: vorm 239">
                  <a:extLst>
                    <a:ext uri="{FF2B5EF4-FFF2-40B4-BE49-F238E27FC236}">
                      <a16:creationId xmlns:a16="http://schemas.microsoft.com/office/drawing/2014/main" id="{71AABB3C-19A7-8CFF-CFC1-EE132405282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7" name="Tijdelijke aanduiding voor tekst 10">
            <a:extLst>
              <a:ext uri="{FF2B5EF4-FFF2-40B4-BE49-F238E27FC236}">
                <a16:creationId xmlns:a16="http://schemas.microsoft.com/office/drawing/2014/main" id="{1008C1A1-E142-0D73-8D4D-3D2FA8CAF654}"/>
              </a:ext>
            </a:extLst>
          </p:cNvPr>
          <p:cNvSpPr>
            <a:spLocks noGrp="1"/>
          </p:cNvSpPr>
          <p:nvPr>
            <p:ph type="body" sz="quarter" idx="15" hasCustomPrompt="1"/>
          </p:nvPr>
        </p:nvSpPr>
        <p:spPr>
          <a:xfrm>
            <a:off x="10749600" y="5691659"/>
            <a:ext cx="538161" cy="913418"/>
          </a:xfrm>
          <a:prstGeom prst="rect">
            <a:avLst/>
          </a:prstGeom>
          <a:blipFill>
            <a:blip r:embed="rId4">
              <a:extLst>
                <a:ext uri="{96DAC541-7B7A-43D3-8B79-37D633B846F1}">
                  <asvg:svgBlip xmlns:asvg="http://schemas.microsoft.com/office/drawing/2016/SVG/main" r:embed="rId5"/>
                </a:ext>
              </a:extLst>
            </a:blip>
            <a:srcRect/>
            <a:stretch>
              <a:fillRect t="2370" b="2370"/>
            </a:stretch>
          </a:blipFill>
        </p:spPr>
        <p:txBody>
          <a:bodyPr/>
          <a:lstStyle>
            <a:lvl1pPr marL="0" indent="0">
              <a:buNone/>
              <a:defRPr sz="100">
                <a:solidFill>
                  <a:schemeClr val="tx2">
                    <a:alpha val="0"/>
                  </a:schemeClr>
                </a:solidFill>
              </a:defRPr>
            </a:lvl1pPr>
          </a:lstStyle>
          <a:p>
            <a:pPr lvl="0"/>
            <a:r>
              <a:rPr lang="nl-NL" dirty="0"/>
              <a:t> </a:t>
            </a:r>
          </a:p>
        </p:txBody>
      </p:sp>
    </p:spTree>
    <p:extLst>
      <p:ext uri="{BB962C8B-B14F-4D97-AF65-F5344CB8AC3E}">
        <p14:creationId xmlns:p14="http://schemas.microsoft.com/office/powerpoint/2010/main" val="2603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4A0B96-5522-86E3-521C-E4FA91191B22}"/>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899998" y="720000"/>
            <a:ext cx="9365575" cy="543999"/>
          </a:xfrm>
          <a:prstGeom prst="rect">
            <a:avLst/>
          </a:prstGeom>
        </p:spPr>
        <p:txBody>
          <a:bodyPr vert="horz" lIns="0" tIns="0" rIns="0" bIns="0" rtlCol="0" anchor="t">
            <a:noAutofit/>
          </a:bodyPr>
          <a:lstStyle/>
          <a:p>
            <a:r>
              <a:rPr lang="nl-NL" noProof="0" dirty="0"/>
              <a:t>Voeg hier een titel in</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1368000" y="1552790"/>
            <a:ext cx="8897573" cy="4501069"/>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p:ph type="dt" sz="half" idx="2"/>
          </p:nvPr>
        </p:nvSpPr>
        <p:spPr>
          <a:xfrm>
            <a:off x="1372988" y="6347000"/>
            <a:ext cx="756000" cy="234775"/>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endParaRPr lang="nl-NL"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p:ph type="ftr" sz="quarter" idx="3"/>
          </p:nvPr>
        </p:nvSpPr>
        <p:spPr>
          <a:xfrm>
            <a:off x="2306336" y="6347000"/>
            <a:ext cx="7956000" cy="234775"/>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r>
              <a:rPr lang="nl-NL" dirty="0"/>
              <a:t>Invoegen &gt; Koptekst en voettekst</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p:ph type="sldNum" sz="quarter" idx="4"/>
          </p:nvPr>
        </p:nvSpPr>
        <p:spPr>
          <a:xfrm>
            <a:off x="901619" y="6351745"/>
            <a:ext cx="284597" cy="227539"/>
          </a:xfrm>
          <a:prstGeom prst="rect">
            <a:avLst/>
          </a:prstGeom>
        </p:spPr>
        <p:txBody>
          <a:bodyPr vert="horz" lIns="0" tIns="0" rIns="0" bIns="0" rtlCol="0" anchor="ctr">
            <a:noAutofit/>
          </a:bodyPr>
          <a:lstStyle>
            <a:lvl1pPr algn="l">
              <a:defRPr sz="1400">
                <a:solidFill>
                  <a:schemeClr val="accent1"/>
                </a:solidFill>
                <a:latin typeface="+mj-lt"/>
              </a:defRPr>
            </a:lvl1pPr>
          </a:lstStyle>
          <a:p>
            <a:fld id="{D7B5DC5B-6873-43DB-ADC7-B15ACCE0DFDB}" type="slidenum">
              <a:rPr lang="nl-NL" smtClean="0"/>
              <a:pPr/>
              <a:t>‹nr.›</a:t>
            </a:fld>
            <a:endParaRPr lang="nl-NL" dirty="0"/>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5031475" y="-696037"/>
            <a:ext cx="2129051" cy="150127"/>
          </a:xfrm>
          <a:prstGeom prst="rect">
            <a:avLst/>
          </a:prstGeom>
          <a:noFill/>
        </p:spPr>
        <p:txBody>
          <a:bodyPr wrap="square" lIns="0" tIns="0" rIns="0" bIns="0" rtlCol="0" anchor="ctr">
            <a:noAutofit/>
          </a:bodyPr>
          <a:lstStyle/>
          <a:p>
            <a:pPr algn="ctr"/>
            <a:r>
              <a:rPr lang="nl-NL" sz="1100" b="0" cap="all" baseline="0" noProof="0" dirty="0">
                <a:latin typeface="+mn-lt"/>
              </a:rPr>
              <a:t>Naam van de indeling</a:t>
            </a:r>
          </a:p>
        </p:txBody>
      </p:sp>
      <p:grpSp>
        <p:nvGrpSpPr>
          <p:cNvPr id="14" name="GRID" hidden="1">
            <a:extLst>
              <a:ext uri="{FF2B5EF4-FFF2-40B4-BE49-F238E27FC236}">
                <a16:creationId xmlns:a16="http://schemas.microsoft.com/office/drawing/2014/main" id="{8BD9F429-9476-610F-3578-D8A1B2E86FC6}"/>
              </a:ext>
            </a:extLst>
          </p:cNvPr>
          <p:cNvGrpSpPr/>
          <p:nvPr userDrawn="1"/>
        </p:nvGrpSpPr>
        <p:grpSpPr>
          <a:xfrm>
            <a:off x="0" y="0"/>
            <a:ext cx="12196482" cy="6867680"/>
            <a:chOff x="-4482" y="0"/>
            <a:chExt cx="12196482" cy="6867680"/>
          </a:xfrm>
          <a:solidFill>
            <a:srgbClr val="000000">
              <a:alpha val="30000"/>
            </a:srgbClr>
          </a:solidFill>
        </p:grpSpPr>
        <p:sp>
          <p:nvSpPr>
            <p:cNvPr id="15" name="Rechthoek 14">
              <a:extLst>
                <a:ext uri="{FF2B5EF4-FFF2-40B4-BE49-F238E27FC236}">
                  <a16:creationId xmlns:a16="http://schemas.microsoft.com/office/drawing/2014/main" id="{F180F1D1-E088-A2E4-BA0A-52D91DE18BD4}"/>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A966F93-C419-2089-60B9-C185DB41AC69}"/>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36EF870-A24B-900B-F4DC-488A03400BBC}"/>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C0C75D23-D317-7EFC-2FDF-BC06A05A561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12E1E1B-D588-FD65-F70F-9477E7971CC4}"/>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DFA4586-428C-CF5B-F15E-17307EBEE2AC}"/>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A0BC9FD-04C0-4274-191B-BA20B018C3B8}"/>
                </a:ext>
              </a:extLst>
            </p:cNvPr>
            <p:cNvSpPr/>
            <p:nvPr userDrawn="1"/>
          </p:nvSpPr>
          <p:spPr>
            <a:xfrm>
              <a:off x="10265574" y="0"/>
              <a:ext cx="1926426" cy="57119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A2B8788F-FAAB-A469-CDBB-FBD7BC6EC2DB}"/>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C4678059-59C4-5747-B194-621600C1B252}"/>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0" name="INSTRUCTIES">
            <a:extLst>
              <a:ext uri="{FF2B5EF4-FFF2-40B4-BE49-F238E27FC236}">
                <a16:creationId xmlns:a16="http://schemas.microsoft.com/office/drawing/2014/main" id="{89764DC8-6BE1-EE0A-544D-67D622A74B12}"/>
              </a:ext>
            </a:extLst>
          </p:cNvPr>
          <p:cNvGrpSpPr/>
          <p:nvPr userDrawn="1"/>
        </p:nvGrpSpPr>
        <p:grpSpPr>
          <a:xfrm>
            <a:off x="5846" y="7033211"/>
            <a:ext cx="3941314" cy="1441486"/>
            <a:chOff x="5846" y="7033211"/>
            <a:chExt cx="3941314" cy="1441486"/>
          </a:xfrm>
        </p:grpSpPr>
        <p:sp>
          <p:nvSpPr>
            <p:cNvPr id="158" name="Rechthoek 157">
              <a:extLst>
                <a:ext uri="{FF2B5EF4-FFF2-40B4-BE49-F238E27FC236}">
                  <a16:creationId xmlns:a16="http://schemas.microsoft.com/office/drawing/2014/main" id="{C4BB4010-BE8A-BA7D-AD14-39AF2CEE3E8B}"/>
                </a:ext>
              </a:extLst>
            </p:cNvPr>
            <p:cNvSpPr/>
            <p:nvPr userDrawn="1"/>
          </p:nvSpPr>
          <p:spPr>
            <a:xfrm>
              <a:off x="5846" y="7033211"/>
              <a:ext cx="3941314" cy="144148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datum aanpassen</a:t>
              </a:r>
            </a:p>
          </p:txBody>
        </p:sp>
        <p:sp>
          <p:nvSpPr>
            <p:cNvPr id="159" name="Ovaal 158">
              <a:extLst>
                <a:ext uri="{FF2B5EF4-FFF2-40B4-BE49-F238E27FC236}">
                  <a16:creationId xmlns:a16="http://schemas.microsoft.com/office/drawing/2014/main" id="{4446300C-A320-BCAF-9FFA-084903C26CA2}"/>
                </a:ext>
              </a:extLst>
            </p:cNvPr>
            <p:cNvSpPr/>
            <p:nvPr userDrawn="1"/>
          </p:nvSpPr>
          <p:spPr>
            <a:xfrm>
              <a:off x="188424" y="751089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1680EB9B-DE69-76AE-C80D-879ED89239BC}"/>
                </a:ext>
              </a:extLst>
            </p:cNvPr>
            <p:cNvSpPr/>
            <p:nvPr userDrawn="1"/>
          </p:nvSpPr>
          <p:spPr>
            <a:xfrm>
              <a:off x="472596" y="7510894"/>
              <a:ext cx="2629380"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pas de </a:t>
              </a:r>
              <a:r>
                <a:rPr kumimoji="0" lang="nl-NL" sz="12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vaste datum</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aan. </a:t>
              </a:r>
            </a:p>
          </p:txBody>
        </p:sp>
        <p:sp>
          <p:nvSpPr>
            <p:cNvPr id="161" name="Ovaal 160">
              <a:extLst>
                <a:ext uri="{FF2B5EF4-FFF2-40B4-BE49-F238E27FC236}">
                  <a16:creationId xmlns:a16="http://schemas.microsoft.com/office/drawing/2014/main" id="{CAB0AEB1-621E-D2E4-A598-D74C9611A1F4}"/>
                </a:ext>
              </a:extLst>
            </p:cNvPr>
            <p:cNvSpPr/>
            <p:nvPr userDrawn="1"/>
          </p:nvSpPr>
          <p:spPr>
            <a:xfrm>
              <a:off x="188424" y="794122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2" name="Rechthoek 161">
              <a:extLst>
                <a:ext uri="{FF2B5EF4-FFF2-40B4-BE49-F238E27FC236}">
                  <a16:creationId xmlns:a16="http://schemas.microsoft.com/office/drawing/2014/main" id="{C8CB17B7-CBA0-C6DC-F65A-EF3A91987BC4}"/>
                </a:ext>
              </a:extLst>
            </p:cNvPr>
            <p:cNvSpPr/>
            <p:nvPr userDrawn="1"/>
          </p:nvSpPr>
          <p:spPr>
            <a:xfrm>
              <a:off x="472596" y="7941230"/>
              <a:ext cx="2322719" cy="38098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63" name="Groep 162">
              <a:extLst>
                <a:ext uri="{FF2B5EF4-FFF2-40B4-BE49-F238E27FC236}">
                  <a16:creationId xmlns:a16="http://schemas.microsoft.com/office/drawing/2014/main" id="{E8EE0F12-F05B-7827-3356-1B8D3EBF6AC3}"/>
                </a:ext>
              </a:extLst>
            </p:cNvPr>
            <p:cNvGrpSpPr/>
            <p:nvPr userDrawn="1"/>
          </p:nvGrpSpPr>
          <p:grpSpPr>
            <a:xfrm>
              <a:off x="3069424" y="7572194"/>
              <a:ext cx="681133" cy="750023"/>
              <a:chOff x="-910573" y="4987990"/>
              <a:chExt cx="681133" cy="750023"/>
            </a:xfrm>
          </p:grpSpPr>
          <p:grpSp>
            <p:nvGrpSpPr>
              <p:cNvPr id="164" name="Groep 163">
                <a:extLst>
                  <a:ext uri="{FF2B5EF4-FFF2-40B4-BE49-F238E27FC236}">
                    <a16:creationId xmlns:a16="http://schemas.microsoft.com/office/drawing/2014/main" id="{D318AD39-F0BE-897B-A48D-892F395D3A5F}"/>
                  </a:ext>
                </a:extLst>
              </p:cNvPr>
              <p:cNvGrpSpPr/>
              <p:nvPr userDrawn="1"/>
            </p:nvGrpSpPr>
            <p:grpSpPr>
              <a:xfrm>
                <a:off x="-713542" y="4987990"/>
                <a:ext cx="287071" cy="379107"/>
                <a:chOff x="-4050578" y="288410"/>
                <a:chExt cx="322125" cy="379107"/>
              </a:xfrm>
            </p:grpSpPr>
            <p:sp>
              <p:nvSpPr>
                <p:cNvPr id="166" name="Rechthoek met één afgeknipte en afgeronde hoek 47">
                  <a:extLst>
                    <a:ext uri="{FF2B5EF4-FFF2-40B4-BE49-F238E27FC236}">
                      <a16:creationId xmlns:a16="http://schemas.microsoft.com/office/drawing/2014/main" id="{7640A202-1534-1255-8D1C-A908A9D6E2F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7" name="Rechthoekige driehoek 166">
                  <a:extLst>
                    <a:ext uri="{FF2B5EF4-FFF2-40B4-BE49-F238E27FC236}">
                      <a16:creationId xmlns:a16="http://schemas.microsoft.com/office/drawing/2014/main" id="{8BF976BC-479B-5010-DA12-753C98E699C9}"/>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8" name="Rechthoek 167">
                  <a:extLst>
                    <a:ext uri="{FF2B5EF4-FFF2-40B4-BE49-F238E27FC236}">
                      <a16:creationId xmlns:a16="http://schemas.microsoft.com/office/drawing/2014/main" id="{6D04B888-CFD6-DB5A-2522-2757E1B49FD4}"/>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9" name="Rechthoek 168">
                  <a:extLst>
                    <a:ext uri="{FF2B5EF4-FFF2-40B4-BE49-F238E27FC236}">
                      <a16:creationId xmlns:a16="http://schemas.microsoft.com/office/drawing/2014/main" id="{B1A6A3E9-EF7B-32B6-CCB5-69EAD842F63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65" name="Rechthoek 164">
                <a:extLst>
                  <a:ext uri="{FF2B5EF4-FFF2-40B4-BE49-F238E27FC236}">
                    <a16:creationId xmlns:a16="http://schemas.microsoft.com/office/drawing/2014/main" id="{8C852C77-D08B-2B1C-72D7-D8CC147D0E56}"/>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91" r:id="rId3"/>
    <p:sldLayoutId id="2147483684" r:id="rId4"/>
    <p:sldLayoutId id="2147483685" r:id="rId5"/>
    <p:sldLayoutId id="2147483686" r:id="rId6"/>
    <p:sldLayoutId id="2147483658" r:id="rId7"/>
    <p:sldLayoutId id="2147483675" r:id="rId8"/>
    <p:sldLayoutId id="2147483676" r:id="rId9"/>
    <p:sldLayoutId id="2147483677" r:id="rId10"/>
    <p:sldLayoutId id="2147483678" r:id="rId11"/>
    <p:sldLayoutId id="2147483679" r:id="rId12"/>
    <p:sldLayoutId id="2147483687" r:id="rId13"/>
    <p:sldLayoutId id="2147483680" r:id="rId14"/>
    <p:sldLayoutId id="2147483681" r:id="rId15"/>
    <p:sldLayoutId id="2147483682" r:id="rId16"/>
    <p:sldLayoutId id="2147483683" r:id="rId17"/>
    <p:sldLayoutId id="2147483669" r:id="rId18"/>
    <p:sldLayoutId id="2147483672" r:id="rId19"/>
    <p:sldLayoutId id="2147483688" r:id="rId20"/>
    <p:sldLayoutId id="2147483692" r:id="rId21"/>
    <p:sldLayoutId id="2147483693" r:id="rId22"/>
  </p:sldLayoutIdLst>
  <p:hf hdr="0" ftr="0"/>
  <p:txStyles>
    <p:title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p:titleStyle>
    <p:bodyStyle>
      <a:lvl1pPr marL="265113" indent="-265113" algn="l" defTabSz="914400" rtl="0" eaLnBrk="1" latinLnBrk="0" hangingPunct="1">
        <a:lnSpc>
          <a:spcPct val="90000"/>
        </a:lnSpc>
        <a:spcBef>
          <a:spcPts val="5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1338" indent="-276225" algn="l" defTabSz="914400" rtl="0" eaLnBrk="1" latinLnBrk="0" hangingPunct="1">
        <a:lnSpc>
          <a:spcPct val="90000"/>
        </a:lnSpc>
        <a:spcBef>
          <a:spcPts val="500"/>
        </a:spcBef>
        <a:spcAft>
          <a:spcPts val="500"/>
        </a:spcAft>
        <a:buClr>
          <a:schemeClr val="tx2"/>
        </a:buClr>
        <a:buFont typeface="Arial" panose="020B0604020202020204" pitchFamily="34" charset="0"/>
        <a:buChar char="•"/>
        <a:tabLst/>
        <a:defRPr sz="1800" kern="1200">
          <a:solidFill>
            <a:schemeClr val="tx2"/>
          </a:solidFill>
          <a:latin typeface="+mn-lt"/>
          <a:ea typeface="+mn-ea"/>
          <a:cs typeface="+mn-cs"/>
        </a:defRPr>
      </a:lvl2pPr>
      <a:lvl3pPr marL="806450" indent="-265113" algn="l" defTabSz="914400" rtl="0" eaLnBrk="1" latinLnBrk="0" hangingPunct="1">
        <a:lnSpc>
          <a:spcPct val="90000"/>
        </a:lnSpc>
        <a:spcBef>
          <a:spcPts val="500"/>
        </a:spcBef>
        <a:spcAft>
          <a:spcPts val="500"/>
        </a:spcAft>
        <a:buClr>
          <a:schemeClr val="accent1"/>
        </a:buClr>
        <a:buFont typeface="Calibri Light" panose="020F030202020403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500"/>
        </a:spcBef>
        <a:spcAft>
          <a:spcPts val="8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500"/>
        </a:spcBef>
        <a:spcAft>
          <a:spcPts val="0"/>
        </a:spcAft>
        <a:buFont typeface="Arial" panose="020B0604020202020204" pitchFamily="34" charset="0"/>
        <a:buNone/>
        <a:defRPr sz="2200" b="0" kern="1200">
          <a:solidFill>
            <a:schemeClr val="accent1"/>
          </a:solidFill>
          <a:latin typeface="+mj-lt"/>
          <a:ea typeface="+mn-ea"/>
          <a:cs typeface="+mn-cs"/>
        </a:defRPr>
      </a:lvl5pPr>
      <a:lvl6pPr marL="360363" indent="-360363" algn="l" defTabSz="914400" rtl="0" eaLnBrk="1" latinLnBrk="0" hangingPunct="1">
        <a:lnSpc>
          <a:spcPct val="90000"/>
        </a:lnSpc>
        <a:spcBef>
          <a:spcPts val="500"/>
        </a:spcBef>
        <a:spcAft>
          <a:spcPts val="500"/>
        </a:spcAft>
        <a:buClr>
          <a:schemeClr val="accent1"/>
        </a:buClr>
        <a:buFont typeface="+mj-lt"/>
        <a:buAutoNum type="arabicPeriod"/>
        <a:defRPr sz="1800" kern="1200">
          <a:solidFill>
            <a:schemeClr val="tx2"/>
          </a:solidFill>
          <a:latin typeface="+mn-lt"/>
          <a:ea typeface="+mn-ea"/>
          <a:cs typeface="+mn-cs"/>
        </a:defRPr>
      </a:lvl6pPr>
      <a:lvl7pPr marL="360363" indent="-360363" algn="l" defTabSz="914400" rtl="0" eaLnBrk="1" latinLnBrk="0" hangingPunct="1">
        <a:lnSpc>
          <a:spcPct val="90000"/>
        </a:lnSpc>
        <a:spcBef>
          <a:spcPts val="500"/>
        </a:spcBef>
        <a:spcAft>
          <a:spcPts val="500"/>
        </a:spcAft>
        <a:buClr>
          <a:schemeClr val="accent1"/>
        </a:buClr>
        <a:buFont typeface="+mj-lt"/>
        <a:buAutoNum type="alphaLcPeriod"/>
        <a:tabLst/>
        <a:defRPr sz="1800" kern="1200">
          <a:solidFill>
            <a:schemeClr val="tx2"/>
          </a:solidFill>
          <a:latin typeface="+mn-lt"/>
          <a:ea typeface="+mn-ea"/>
          <a:cs typeface="+mn-cs"/>
        </a:defRPr>
      </a:lvl7pPr>
      <a:lvl8pPr marL="625475" indent="-265113" algn="l" defTabSz="914400" rtl="0" eaLnBrk="1" latinLnBrk="0" hangingPunct="1">
        <a:lnSpc>
          <a:spcPct val="90000"/>
        </a:lnSpc>
        <a:spcBef>
          <a:spcPts val="500"/>
        </a:spcBef>
        <a:spcAft>
          <a:spcPts val="500"/>
        </a:spcAft>
        <a:buClr>
          <a:schemeClr val="accent1"/>
        </a:buClr>
        <a:buSzPct val="80000"/>
        <a:buFont typeface="Microsoft JhengHei Light" panose="020B0304030504040204" pitchFamily="34" charset="-120"/>
        <a:buChar char="&gt;"/>
        <a:defRPr sz="1600" kern="1200">
          <a:solidFill>
            <a:schemeClr val="tx2"/>
          </a:solidFill>
          <a:latin typeface="+mn-lt"/>
          <a:ea typeface="+mn-ea"/>
          <a:cs typeface="+mn-cs"/>
        </a:defRPr>
      </a:lvl8pPr>
      <a:lvl9pPr marL="0" indent="0" algn="l" defTabSz="914400" rtl="0" eaLnBrk="1" latinLnBrk="0" hangingPunct="1">
        <a:lnSpc>
          <a:spcPct val="90000"/>
        </a:lnSpc>
        <a:spcBef>
          <a:spcPts val="500"/>
        </a:spcBef>
        <a:spcAft>
          <a:spcPts val="800"/>
        </a:spcAft>
        <a:buFont typeface="Arial" panose="020B0604020202020204" pitchFamily="34" charset="0"/>
        <a:buNone/>
        <a:defRPr sz="12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8" userDrawn="1">
          <p15:clr>
            <a:srgbClr val="F26B43"/>
          </p15:clr>
        </p15:guide>
        <p15:guide id="2" pos="569" userDrawn="1">
          <p15:clr>
            <a:srgbClr val="5ACBF0"/>
          </p15:clr>
        </p15:guide>
        <p15:guide id="3" pos="857" userDrawn="1">
          <p15:clr>
            <a:srgbClr val="F26B43"/>
          </p15:clr>
        </p15:guide>
        <p15:guide id="4" pos="6463" userDrawn="1">
          <p15:clr>
            <a:srgbClr val="F26B43"/>
          </p15:clr>
        </p15:guide>
        <p15:guide id="5" pos="6765" userDrawn="1">
          <p15:clr>
            <a:srgbClr val="A4A3A4"/>
          </p15:clr>
        </p15:guide>
        <p15:guide id="6" pos="7113" userDrawn="1">
          <p15:clr>
            <a:srgbClr val="A4A3A4"/>
          </p15:clr>
        </p15:guide>
        <p15:guide id="7" orient="horz" pos="3818" userDrawn="1">
          <p15:clr>
            <a:srgbClr val="F26B43"/>
          </p15:clr>
        </p15:guide>
        <p15:guide id="8" orient="horz" pos="3999" userDrawn="1">
          <p15:clr>
            <a:srgbClr val="A4A3A4"/>
          </p15:clr>
        </p15:guide>
        <p15:guide id="9" orient="horz" pos="4146" userDrawn="1">
          <p15:clr>
            <a:srgbClr val="A4A3A4"/>
          </p15:clr>
        </p15:guide>
        <p15:guide id="10" orient="horz" pos="797" userDrawn="1">
          <p15:clr>
            <a:srgbClr val="5ACBF0"/>
          </p15:clr>
        </p15:guide>
        <p15:guide id="11" orient="horz" pos="449"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regieorgaan-sia.nl/financiering/ciiic-learning-communities/indieningsronde-november-202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hyperlink" Target="https://www.ciiic.nl/human-capital"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2B764-DFD5-4827-9DBA-3CAC80432C01}"/>
              </a:ext>
            </a:extLst>
          </p:cNvPr>
          <p:cNvSpPr>
            <a:spLocks noGrp="1"/>
          </p:cNvSpPr>
          <p:nvPr>
            <p:ph type="ctrTitle"/>
          </p:nvPr>
        </p:nvSpPr>
        <p:spPr>
          <a:xfrm>
            <a:off x="1368000" y="1264792"/>
            <a:ext cx="8897573" cy="825246"/>
          </a:xfrm>
        </p:spPr>
        <p:txBody>
          <a:bodyPr/>
          <a:lstStyle/>
          <a:p>
            <a:r>
              <a:rPr lang="nl-NL" dirty="0"/>
              <a:t>CIIIC Learning </a:t>
            </a:r>
            <a:r>
              <a:rPr lang="nl-NL" dirty="0" err="1"/>
              <a:t>Communities</a:t>
            </a:r>
            <a:endParaRPr lang="nl-NL" dirty="0"/>
          </a:p>
        </p:txBody>
      </p:sp>
      <p:sp>
        <p:nvSpPr>
          <p:cNvPr id="3" name="Ondertitel 2">
            <a:extLst>
              <a:ext uri="{FF2B5EF4-FFF2-40B4-BE49-F238E27FC236}">
                <a16:creationId xmlns:a16="http://schemas.microsoft.com/office/drawing/2014/main" id="{C8315908-D1F1-4948-9790-3F21FAC10FE4}"/>
              </a:ext>
            </a:extLst>
          </p:cNvPr>
          <p:cNvSpPr>
            <a:spLocks noGrp="1"/>
          </p:cNvSpPr>
          <p:nvPr>
            <p:ph type="subTitle" idx="1"/>
          </p:nvPr>
        </p:nvSpPr>
        <p:spPr>
          <a:xfrm>
            <a:off x="1368000" y="2194193"/>
            <a:ext cx="8888236" cy="361234"/>
          </a:xfrm>
        </p:spPr>
        <p:txBody>
          <a:bodyPr/>
          <a:lstStyle/>
          <a:p>
            <a:r>
              <a:rPr lang="nl-NL" dirty="0"/>
              <a:t>For IX </a:t>
            </a:r>
            <a:r>
              <a:rPr lang="nl-NL" dirty="0" err="1"/>
              <a:t>talents</a:t>
            </a:r>
            <a:r>
              <a:rPr lang="nl-NL" dirty="0"/>
              <a:t> </a:t>
            </a:r>
            <a:r>
              <a:rPr lang="nl-NL" dirty="0" err="1"/>
              <a:t>and</a:t>
            </a:r>
            <a:r>
              <a:rPr lang="nl-NL" dirty="0"/>
              <a:t> skills</a:t>
            </a:r>
          </a:p>
        </p:txBody>
      </p:sp>
      <p:sp>
        <p:nvSpPr>
          <p:cNvPr id="4" name="Ondertitel 2">
            <a:extLst>
              <a:ext uri="{FF2B5EF4-FFF2-40B4-BE49-F238E27FC236}">
                <a16:creationId xmlns:a16="http://schemas.microsoft.com/office/drawing/2014/main" id="{B08E6AF1-A09A-442A-BB26-265401C1B88A}"/>
              </a:ext>
            </a:extLst>
          </p:cNvPr>
          <p:cNvSpPr txBox="1">
            <a:spLocks/>
          </p:cNvSpPr>
          <p:nvPr/>
        </p:nvSpPr>
        <p:spPr>
          <a:xfrm>
            <a:off x="1530339" y="4900949"/>
            <a:ext cx="8888236" cy="36123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spcAft>
                <a:spcPts val="500"/>
              </a:spcAft>
              <a:buClr>
                <a:schemeClr val="accent1"/>
              </a:buClr>
              <a:buFont typeface="Arial" panose="020B0604020202020204" pitchFamily="34" charset="0"/>
              <a:buNone/>
              <a:defRPr sz="28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spcAft>
                <a:spcPts val="500"/>
              </a:spcAft>
              <a:buClr>
                <a:schemeClr val="tx2"/>
              </a:buClr>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spcAft>
                <a:spcPts val="500"/>
              </a:spcAft>
              <a:buClr>
                <a:schemeClr val="accent1"/>
              </a:buClr>
              <a:buFont typeface="Calibri Light" panose="020F030202020403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spcAft>
                <a:spcPts val="8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spcAft>
                <a:spcPts val="0"/>
              </a:spcAft>
              <a:buFont typeface="Arial" panose="020B0604020202020204" pitchFamily="34" charset="0"/>
              <a:buNone/>
              <a:defRPr sz="1600" b="0" kern="1200">
                <a:solidFill>
                  <a:schemeClr val="accent1"/>
                </a:solidFill>
                <a:latin typeface="+mj-lt"/>
                <a:ea typeface="+mn-ea"/>
                <a:cs typeface="+mn-cs"/>
              </a:defRPr>
            </a:lvl5pPr>
            <a:lvl6pPr marL="2286000" indent="0" algn="ctr" defTabSz="914400" rtl="0" eaLnBrk="1" latinLnBrk="0" hangingPunct="1">
              <a:lnSpc>
                <a:spcPct val="90000"/>
              </a:lnSpc>
              <a:spcBef>
                <a:spcPts val="500"/>
              </a:spcBef>
              <a:spcAft>
                <a:spcPts val="500"/>
              </a:spcAft>
              <a:buClr>
                <a:schemeClr val="accent1"/>
              </a:buClr>
              <a:buFont typeface="+mj-lt"/>
              <a:buNone/>
              <a:defRPr sz="1600" kern="1200">
                <a:solidFill>
                  <a:schemeClr val="tx2"/>
                </a:solidFill>
                <a:latin typeface="+mn-lt"/>
                <a:ea typeface="+mn-ea"/>
                <a:cs typeface="+mn-cs"/>
              </a:defRPr>
            </a:lvl6pPr>
            <a:lvl7pPr marL="2743200" indent="0" algn="ctr" defTabSz="914400" rtl="0" eaLnBrk="1" latinLnBrk="0" hangingPunct="1">
              <a:lnSpc>
                <a:spcPct val="90000"/>
              </a:lnSpc>
              <a:spcBef>
                <a:spcPts val="500"/>
              </a:spcBef>
              <a:spcAft>
                <a:spcPts val="500"/>
              </a:spcAft>
              <a:buClr>
                <a:schemeClr val="accent1"/>
              </a:buClr>
              <a:buFont typeface="+mj-lt"/>
              <a:buNone/>
              <a:tabLst/>
              <a:defRPr sz="1600" kern="1200">
                <a:solidFill>
                  <a:schemeClr val="tx2"/>
                </a:solidFill>
                <a:latin typeface="+mn-lt"/>
                <a:ea typeface="+mn-ea"/>
                <a:cs typeface="+mn-cs"/>
              </a:defRPr>
            </a:lvl7pPr>
            <a:lvl8pPr marL="3200400" indent="0" algn="ctr" defTabSz="914400" rtl="0" eaLnBrk="1" latinLnBrk="0" hangingPunct="1">
              <a:lnSpc>
                <a:spcPct val="90000"/>
              </a:lnSpc>
              <a:spcBef>
                <a:spcPts val="500"/>
              </a:spcBef>
              <a:spcAft>
                <a:spcPts val="500"/>
              </a:spcAft>
              <a:buClr>
                <a:schemeClr val="accent1"/>
              </a:buClr>
              <a:buSzPct val="80000"/>
              <a:buFont typeface="Microsoft JhengHei Light" panose="020B0304030504040204" pitchFamily="34" charset="-120"/>
              <a:buNone/>
              <a:defRPr sz="1600" kern="1200">
                <a:solidFill>
                  <a:schemeClr val="tx2"/>
                </a:solidFill>
                <a:latin typeface="+mn-lt"/>
                <a:ea typeface="+mn-ea"/>
                <a:cs typeface="+mn-cs"/>
              </a:defRPr>
            </a:lvl8pPr>
            <a:lvl9pPr marL="3657600" indent="0" algn="ctr" defTabSz="914400" rtl="0" eaLnBrk="1" latinLnBrk="0" hangingPunct="1">
              <a:lnSpc>
                <a:spcPct val="90000"/>
              </a:lnSpc>
              <a:spcBef>
                <a:spcPts val="500"/>
              </a:spcBef>
              <a:spcAft>
                <a:spcPts val="800"/>
              </a:spcAft>
              <a:buFont typeface="Arial" panose="020B0604020202020204" pitchFamily="34" charset="0"/>
              <a:buNone/>
              <a:defRPr sz="1600" i="1" kern="1200">
                <a:solidFill>
                  <a:schemeClr val="tx2"/>
                </a:solidFill>
                <a:latin typeface="+mn-lt"/>
                <a:ea typeface="+mn-ea"/>
                <a:cs typeface="+mn-cs"/>
              </a:defRPr>
            </a:lvl9pPr>
          </a:lstStyle>
          <a:p>
            <a:r>
              <a:rPr lang="nl-NL" sz="1800" dirty="0"/>
              <a:t>Informatiebijeenkomst, 28 september 2026</a:t>
            </a:r>
          </a:p>
          <a:p>
            <a:r>
              <a:rPr lang="nl-NL" sz="1400" dirty="0"/>
              <a:t>Bram Hendrawan</a:t>
            </a:r>
          </a:p>
          <a:p>
            <a:r>
              <a:rPr lang="nl-NL" sz="1400" dirty="0"/>
              <a:t>Dorien Enter</a:t>
            </a:r>
          </a:p>
        </p:txBody>
      </p:sp>
      <p:pic>
        <p:nvPicPr>
          <p:cNvPr id="5" name="Logo_FirstPage" descr="Logo Regieorgaan SIA" title="Logo Regieorgaan SIA">
            <a:extLst>
              <a:ext uri="{FF2B5EF4-FFF2-40B4-BE49-F238E27FC236}">
                <a16:creationId xmlns:a16="http://schemas.microsoft.com/office/drawing/2014/main" id="{DF6C20F0-3515-FA19-CE2B-A4BA19BEF91D}"/>
              </a:ext>
            </a:extLst>
          </p:cNvPr>
          <p:cNvPicPr>
            <a:picLocks noChangeAspect="1"/>
          </p:cNvPicPr>
          <p:nvPr/>
        </p:nvPicPr>
        <p:blipFill rotWithShape="1">
          <a:blip r:embed="rId2"/>
          <a:srcRect l="51797" r="14282"/>
          <a:stretch/>
        </p:blipFill>
        <p:spPr>
          <a:xfrm>
            <a:off x="10108096" y="4439223"/>
            <a:ext cx="1709530" cy="822960"/>
          </a:xfrm>
          <a:prstGeom prst="rect">
            <a:avLst/>
          </a:prstGeom>
        </p:spPr>
      </p:pic>
      <p:pic>
        <p:nvPicPr>
          <p:cNvPr id="8" name="Afbeelding 7">
            <a:extLst>
              <a:ext uri="{FF2B5EF4-FFF2-40B4-BE49-F238E27FC236}">
                <a16:creationId xmlns:a16="http://schemas.microsoft.com/office/drawing/2014/main" id="{641084CF-94AE-445E-A6F9-B70AB5A9DF28}"/>
              </a:ext>
            </a:extLst>
          </p:cNvPr>
          <p:cNvPicPr>
            <a:picLocks noChangeAspect="1"/>
          </p:cNvPicPr>
          <p:nvPr/>
        </p:nvPicPr>
        <p:blipFill>
          <a:blip r:embed="rId3"/>
          <a:stretch>
            <a:fillRect/>
          </a:stretch>
        </p:blipFill>
        <p:spPr>
          <a:xfrm>
            <a:off x="10224389" y="3331401"/>
            <a:ext cx="1593237" cy="642434"/>
          </a:xfrm>
          <a:prstGeom prst="rect">
            <a:avLst/>
          </a:prstGeom>
        </p:spPr>
      </p:pic>
    </p:spTree>
    <p:extLst>
      <p:ext uri="{BB962C8B-B14F-4D97-AF65-F5344CB8AC3E}">
        <p14:creationId xmlns:p14="http://schemas.microsoft.com/office/powerpoint/2010/main" val="8344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89E4384-63F2-7A43-AAF9-52B63421B939}"/>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41693E50-AA5E-0F45-AD7F-304209A9356C}"/>
              </a:ext>
            </a:extLst>
          </p:cNvPr>
          <p:cNvSpPr>
            <a:spLocks noGrp="1"/>
          </p:cNvSpPr>
          <p:nvPr>
            <p:ph type="sldNum" sz="quarter" idx="12"/>
          </p:nvPr>
        </p:nvSpPr>
        <p:spPr/>
        <p:txBody>
          <a:bodyPr/>
          <a:lstStyle/>
          <a:p>
            <a:fld id="{D7B5DC5B-6873-43DB-ADC7-B15ACCE0DFDB}" type="slidenum">
              <a:rPr lang="nl-NL" noProof="0" smtClean="0"/>
              <a:t>10</a:t>
            </a:fld>
            <a:endParaRPr lang="nl-NL" noProof="0"/>
          </a:p>
        </p:txBody>
      </p:sp>
      <p:graphicFrame>
        <p:nvGraphicFramePr>
          <p:cNvPr id="6" name="Diagram 5">
            <a:extLst>
              <a:ext uri="{FF2B5EF4-FFF2-40B4-BE49-F238E27FC236}">
                <a16:creationId xmlns:a16="http://schemas.microsoft.com/office/drawing/2014/main" id="{AFA29C33-64F5-A7AE-6804-140D2324C6CA}"/>
              </a:ext>
            </a:extLst>
          </p:cNvPr>
          <p:cNvGraphicFramePr/>
          <p:nvPr>
            <p:extLst>
              <p:ext uri="{D42A27DB-BD31-4B8C-83A1-F6EECF244321}">
                <p14:modId xmlns:p14="http://schemas.microsoft.com/office/powerpoint/2010/main" val="3439758487"/>
              </p:ext>
            </p:extLst>
          </p:nvPr>
        </p:nvGraphicFramePr>
        <p:xfrm>
          <a:off x="-106961" y="276225"/>
          <a:ext cx="11550277" cy="583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Tekstvak 41">
            <a:extLst>
              <a:ext uri="{FF2B5EF4-FFF2-40B4-BE49-F238E27FC236}">
                <a16:creationId xmlns:a16="http://schemas.microsoft.com/office/drawing/2014/main" id="{ADD8490F-C567-16B6-68F9-9089C21EB793}"/>
              </a:ext>
            </a:extLst>
          </p:cNvPr>
          <p:cNvSpPr txBox="1"/>
          <p:nvPr/>
        </p:nvSpPr>
        <p:spPr>
          <a:xfrm>
            <a:off x="5441627" y="5786714"/>
            <a:ext cx="1838742" cy="677673"/>
          </a:xfrm>
          <a:prstGeom prst="rect">
            <a:avLst/>
          </a:prstGeom>
          <a:noFill/>
        </p:spPr>
        <p:txBody>
          <a:bodyPr wrap="square" lIns="0" tIns="0" rIns="0" bIns="0" rtlCol="0">
            <a:noAutofit/>
          </a:bodyPr>
          <a:lstStyle/>
          <a:p>
            <a:pPr algn="l"/>
            <a:endParaRPr lang="nl-NL" sz="900" dirty="0">
              <a:solidFill>
                <a:srgbClr val="FF0000"/>
              </a:solidFill>
            </a:endParaRPr>
          </a:p>
        </p:txBody>
      </p:sp>
    </p:spTree>
    <p:extLst>
      <p:ext uri="{BB962C8B-B14F-4D97-AF65-F5344CB8AC3E}">
        <p14:creationId xmlns:p14="http://schemas.microsoft.com/office/powerpoint/2010/main" val="83548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F2DD-7B8F-A7E3-22FC-0E2811FB83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8F8065-9A61-39C2-365D-9B63945303DC}"/>
              </a:ext>
            </a:extLst>
          </p:cNvPr>
          <p:cNvSpPr>
            <a:spLocks noGrp="1"/>
          </p:cNvSpPr>
          <p:nvPr>
            <p:ph type="title"/>
          </p:nvPr>
        </p:nvSpPr>
        <p:spPr>
          <a:xfrm>
            <a:off x="899998" y="720000"/>
            <a:ext cx="9365575" cy="543999"/>
          </a:xfrm>
        </p:spPr>
        <p:txBody>
          <a:bodyPr anchor="t">
            <a:normAutofit fontScale="90000"/>
          </a:bodyPr>
          <a:lstStyle/>
          <a:p>
            <a:r>
              <a:rPr lang="nl-NL" sz="3700" dirty="0"/>
              <a:t>Voorbeeld subsidie aanvraag (maximale subsidie):</a:t>
            </a:r>
          </a:p>
        </p:txBody>
      </p:sp>
      <p:sp>
        <p:nvSpPr>
          <p:cNvPr id="13" name="Date Placeholder 3">
            <a:extLst>
              <a:ext uri="{FF2B5EF4-FFF2-40B4-BE49-F238E27FC236}">
                <a16:creationId xmlns:a16="http://schemas.microsoft.com/office/drawing/2014/main" id="{C736CFEC-AA57-F5CB-55A7-7952BE859CBD}"/>
              </a:ext>
            </a:extLst>
          </p:cNvPr>
          <p:cNvSpPr>
            <a:spLocks noGrp="1"/>
          </p:cNvSpPr>
          <p:nvPr>
            <p:ph type="dt" sz="half" idx="10"/>
          </p:nvPr>
        </p:nvSpPr>
        <p:spPr>
          <a:xfrm>
            <a:off x="1372988" y="6347000"/>
            <a:ext cx="756000" cy="234775"/>
          </a:xfrm>
        </p:spPr>
        <p:txBody>
          <a:bodyPr/>
          <a:lstStyle/>
          <a:p>
            <a:pPr>
              <a:spcAft>
                <a:spcPts val="600"/>
              </a:spcAft>
            </a:pPr>
            <a:fld id="{835806A3-D0DB-474E-9A5F-C49F5CA64F64}" type="datetime1">
              <a:rPr lang="nl-NL" smtClean="0"/>
              <a:pPr>
                <a:spcAft>
                  <a:spcPts val="600"/>
                </a:spcAft>
              </a:pPr>
              <a:t>26-5-2026</a:t>
            </a:fld>
            <a:endParaRPr lang="nl-NL"/>
          </a:p>
        </p:txBody>
      </p:sp>
      <p:sp>
        <p:nvSpPr>
          <p:cNvPr id="5" name="Tijdelijke aanduiding voor dianummer 4">
            <a:extLst>
              <a:ext uri="{FF2B5EF4-FFF2-40B4-BE49-F238E27FC236}">
                <a16:creationId xmlns:a16="http://schemas.microsoft.com/office/drawing/2014/main" id="{718B56B0-C003-FBFB-1011-BAC3892BE8A9}"/>
              </a:ext>
            </a:extLst>
          </p:cNvPr>
          <p:cNvSpPr>
            <a:spLocks noGrp="1"/>
          </p:cNvSpPr>
          <p:nvPr>
            <p:ph type="sldNum" sz="quarter" idx="12"/>
          </p:nvPr>
        </p:nvSpPr>
        <p:spPr>
          <a:xfrm>
            <a:off x="901619" y="6351745"/>
            <a:ext cx="284597" cy="227539"/>
          </a:xfrm>
        </p:spPr>
        <p:txBody>
          <a:bodyPr anchor="ctr">
            <a:normAutofit/>
          </a:bodyPr>
          <a:lstStyle/>
          <a:p>
            <a:pPr>
              <a:spcAft>
                <a:spcPts val="600"/>
              </a:spcAft>
            </a:pPr>
            <a:fld id="{D7B5DC5B-6873-43DB-ADC7-B15ACCE0DFDB}" type="slidenum">
              <a:rPr lang="nl-NL" noProof="0" smtClean="0"/>
              <a:pPr>
                <a:spcAft>
                  <a:spcPts val="600"/>
                </a:spcAft>
              </a:pPr>
              <a:t>11</a:t>
            </a:fld>
            <a:endParaRPr lang="nl-NL" noProof="0"/>
          </a:p>
        </p:txBody>
      </p:sp>
      <p:graphicFrame>
        <p:nvGraphicFramePr>
          <p:cNvPr id="8" name="Tabel 7">
            <a:extLst>
              <a:ext uri="{FF2B5EF4-FFF2-40B4-BE49-F238E27FC236}">
                <a16:creationId xmlns:a16="http://schemas.microsoft.com/office/drawing/2014/main" id="{5E4D04E2-F85B-63A7-AD5E-F7E7A9A92BC8}"/>
              </a:ext>
            </a:extLst>
          </p:cNvPr>
          <p:cNvGraphicFramePr>
            <a:graphicFrameLocks noGrp="1"/>
          </p:cNvGraphicFramePr>
          <p:nvPr>
            <p:extLst>
              <p:ext uri="{D42A27DB-BD31-4B8C-83A1-F6EECF244321}">
                <p14:modId xmlns:p14="http://schemas.microsoft.com/office/powerpoint/2010/main" val="2796876579"/>
              </p:ext>
            </p:extLst>
          </p:nvPr>
        </p:nvGraphicFramePr>
        <p:xfrm>
          <a:off x="1431613" y="1552790"/>
          <a:ext cx="8770348" cy="4501072"/>
        </p:xfrm>
        <a:graphic>
          <a:graphicData uri="http://schemas.openxmlformats.org/drawingml/2006/table">
            <a:tbl>
              <a:tblPr firstRow="1" bandRow="1">
                <a:tableStyleId>{5C22544A-7EE6-4342-B048-85BDC9FD1C3A}</a:tableStyleId>
              </a:tblPr>
              <a:tblGrid>
                <a:gridCol w="2918655">
                  <a:extLst>
                    <a:ext uri="{9D8B030D-6E8A-4147-A177-3AD203B41FA5}">
                      <a16:colId xmlns:a16="http://schemas.microsoft.com/office/drawing/2014/main" val="3419443839"/>
                    </a:ext>
                  </a:extLst>
                </a:gridCol>
                <a:gridCol w="1661735">
                  <a:extLst>
                    <a:ext uri="{9D8B030D-6E8A-4147-A177-3AD203B41FA5}">
                      <a16:colId xmlns:a16="http://schemas.microsoft.com/office/drawing/2014/main" val="2431194882"/>
                    </a:ext>
                  </a:extLst>
                </a:gridCol>
                <a:gridCol w="1291852">
                  <a:extLst>
                    <a:ext uri="{9D8B030D-6E8A-4147-A177-3AD203B41FA5}">
                      <a16:colId xmlns:a16="http://schemas.microsoft.com/office/drawing/2014/main" val="2535459556"/>
                    </a:ext>
                  </a:extLst>
                </a:gridCol>
                <a:gridCol w="2898106">
                  <a:extLst>
                    <a:ext uri="{9D8B030D-6E8A-4147-A177-3AD203B41FA5}">
                      <a16:colId xmlns:a16="http://schemas.microsoft.com/office/drawing/2014/main" val="48027879"/>
                    </a:ext>
                  </a:extLst>
                </a:gridCol>
              </a:tblGrid>
              <a:tr h="750179">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Project cost</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Subsidy</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Own contribution/cofunding</a:t>
                      </a:r>
                      <a:endParaRPr lang="nl-NL" sz="2200" b="1"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593725882"/>
                  </a:ext>
                </a:extLst>
              </a:tr>
              <a:tr h="750179">
                <a:tc>
                  <a:txBody>
                    <a:bodyPr/>
                    <a:lstStyle/>
                    <a:p>
                      <a:pPr algn="l" fontAlgn="b">
                        <a:buNone/>
                      </a:pPr>
                      <a:r>
                        <a:rPr lang="nl-NL" sz="2200" u="none" strike="noStrike">
                          <a:effectLst/>
                        </a:rPr>
                        <a:t>Research by research organisations</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1.425.000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1.425.000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a:effectLst/>
                        </a:rPr>
                        <a:t>0</a:t>
                      </a:r>
                      <a:endParaRPr lang="nl-NL" sz="2200" b="0"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1636082066"/>
                  </a:ext>
                </a:extLst>
              </a:tr>
              <a:tr h="1078964">
                <a:tc>
                  <a:txBody>
                    <a:bodyPr/>
                    <a:lstStyle/>
                    <a:p>
                      <a:pPr algn="l" fontAlgn="b">
                        <a:buNone/>
                      </a:pPr>
                      <a:r>
                        <a:rPr lang="en-US" sz="2200" u="none" strike="noStrike">
                          <a:effectLst/>
                        </a:rPr>
                        <a:t>Research by business/societal organisations</a:t>
                      </a:r>
                      <a:endParaRPr lang="en-US" sz="2200" b="0"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375.000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150.000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3963863821"/>
                  </a:ext>
                </a:extLst>
              </a:tr>
              <a:tr h="1078964">
                <a:tc>
                  <a:txBody>
                    <a:bodyPr/>
                    <a:lstStyle/>
                    <a:p>
                      <a:pPr algn="l" fontAlgn="b">
                        <a:buNone/>
                      </a:pPr>
                      <a:r>
                        <a:rPr lang="en-US" sz="2200" u="none" strike="noStrike">
                          <a:effectLst/>
                        </a:rPr>
                        <a:t>Development and operation of the learning communities</a:t>
                      </a:r>
                      <a:endParaRPr lang="en-US" sz="2200" b="0"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450.000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1591890306"/>
                  </a:ext>
                </a:extLst>
              </a:tr>
              <a:tr h="421393">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3142096397"/>
                  </a:ext>
                </a:extLst>
              </a:tr>
              <a:tr h="421393">
                <a:tc>
                  <a:txBody>
                    <a:bodyPr/>
                    <a:lstStyle/>
                    <a:p>
                      <a:pPr algn="r" fontAlgn="b">
                        <a:buNone/>
                      </a:pPr>
                      <a:r>
                        <a:rPr lang="nl-NL" sz="2200" u="none" strike="noStrike">
                          <a:effectLst/>
                        </a:rPr>
                        <a:t>Total</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1.800.000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450.000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2089069906"/>
                  </a:ext>
                </a:extLst>
              </a:tr>
            </a:tbl>
          </a:graphicData>
        </a:graphic>
      </p:graphicFrame>
    </p:spTree>
    <p:extLst>
      <p:ext uri="{BB962C8B-B14F-4D97-AF65-F5344CB8AC3E}">
        <p14:creationId xmlns:p14="http://schemas.microsoft.com/office/powerpoint/2010/main" val="38492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1860B-32F6-D331-B68C-4F764EA1B0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03AEFB-9FFF-CF8A-DC33-5434A5FA5F05}"/>
              </a:ext>
            </a:extLst>
          </p:cNvPr>
          <p:cNvSpPr>
            <a:spLocks noGrp="1"/>
          </p:cNvSpPr>
          <p:nvPr>
            <p:ph type="title"/>
          </p:nvPr>
        </p:nvSpPr>
        <p:spPr>
          <a:xfrm>
            <a:off x="899998" y="720000"/>
            <a:ext cx="9365575" cy="543999"/>
          </a:xfrm>
        </p:spPr>
        <p:txBody>
          <a:bodyPr anchor="t">
            <a:normAutofit fontScale="90000"/>
          </a:bodyPr>
          <a:lstStyle/>
          <a:p>
            <a:r>
              <a:rPr lang="nl-NL" sz="3700" dirty="0"/>
              <a:t>Voorbeeld subsidie aanvraag (minimale subsidie):</a:t>
            </a:r>
          </a:p>
        </p:txBody>
      </p:sp>
      <p:sp>
        <p:nvSpPr>
          <p:cNvPr id="13" name="Date Placeholder 3">
            <a:extLst>
              <a:ext uri="{FF2B5EF4-FFF2-40B4-BE49-F238E27FC236}">
                <a16:creationId xmlns:a16="http://schemas.microsoft.com/office/drawing/2014/main" id="{631F7A53-31CF-983F-C271-BD4FBCB8CA6F}"/>
              </a:ext>
            </a:extLst>
          </p:cNvPr>
          <p:cNvSpPr>
            <a:spLocks noGrp="1"/>
          </p:cNvSpPr>
          <p:nvPr>
            <p:ph type="dt" sz="half" idx="10"/>
          </p:nvPr>
        </p:nvSpPr>
        <p:spPr>
          <a:xfrm>
            <a:off x="1372988" y="6347000"/>
            <a:ext cx="756000" cy="234775"/>
          </a:xfrm>
        </p:spPr>
        <p:txBody>
          <a:bodyPr anchor="ctr">
            <a:normAutofit/>
          </a:bodyPr>
          <a:lstStyle/>
          <a:p>
            <a:pPr>
              <a:spcAft>
                <a:spcPts val="600"/>
              </a:spcAft>
            </a:pPr>
            <a:fld id="{835806A3-D0DB-474E-9A5F-C49F5CA64F64}" type="datetime1">
              <a:rPr lang="nl-NL" smtClean="0"/>
              <a:pPr>
                <a:spcAft>
                  <a:spcPts val="600"/>
                </a:spcAft>
              </a:pPr>
              <a:t>26-5-2026</a:t>
            </a:fld>
            <a:endParaRPr lang="nl-NL"/>
          </a:p>
        </p:txBody>
      </p:sp>
      <p:sp>
        <p:nvSpPr>
          <p:cNvPr id="5" name="Tijdelijke aanduiding voor dianummer 4">
            <a:extLst>
              <a:ext uri="{FF2B5EF4-FFF2-40B4-BE49-F238E27FC236}">
                <a16:creationId xmlns:a16="http://schemas.microsoft.com/office/drawing/2014/main" id="{F1A5A69A-DE8B-027A-A4D4-230E4A462D18}"/>
              </a:ext>
            </a:extLst>
          </p:cNvPr>
          <p:cNvSpPr>
            <a:spLocks noGrp="1"/>
          </p:cNvSpPr>
          <p:nvPr>
            <p:ph type="sldNum" sz="quarter" idx="12"/>
          </p:nvPr>
        </p:nvSpPr>
        <p:spPr>
          <a:xfrm>
            <a:off x="901619" y="6351745"/>
            <a:ext cx="284597" cy="227539"/>
          </a:xfrm>
        </p:spPr>
        <p:txBody>
          <a:bodyPr anchor="ctr">
            <a:normAutofit/>
          </a:bodyPr>
          <a:lstStyle/>
          <a:p>
            <a:pPr>
              <a:spcAft>
                <a:spcPts val="600"/>
              </a:spcAft>
            </a:pPr>
            <a:fld id="{D7B5DC5B-6873-43DB-ADC7-B15ACCE0DFDB}" type="slidenum">
              <a:rPr lang="nl-NL" noProof="0" smtClean="0"/>
              <a:pPr>
                <a:spcAft>
                  <a:spcPts val="600"/>
                </a:spcAft>
              </a:pPr>
              <a:t>12</a:t>
            </a:fld>
            <a:endParaRPr lang="nl-NL" noProof="0"/>
          </a:p>
        </p:txBody>
      </p:sp>
      <p:graphicFrame>
        <p:nvGraphicFramePr>
          <p:cNvPr id="3" name="Tabel 2">
            <a:extLst>
              <a:ext uri="{FF2B5EF4-FFF2-40B4-BE49-F238E27FC236}">
                <a16:creationId xmlns:a16="http://schemas.microsoft.com/office/drawing/2014/main" id="{D030FF9C-1611-E298-DC0A-2634BF77EAA0}"/>
              </a:ext>
            </a:extLst>
          </p:cNvPr>
          <p:cNvGraphicFramePr>
            <a:graphicFrameLocks noGrp="1"/>
          </p:cNvGraphicFramePr>
          <p:nvPr>
            <p:extLst>
              <p:ext uri="{D42A27DB-BD31-4B8C-83A1-F6EECF244321}">
                <p14:modId xmlns:p14="http://schemas.microsoft.com/office/powerpoint/2010/main" val="1920706084"/>
              </p:ext>
            </p:extLst>
          </p:nvPr>
        </p:nvGraphicFramePr>
        <p:xfrm>
          <a:off x="1474423" y="1552790"/>
          <a:ext cx="8684728" cy="4501072"/>
        </p:xfrm>
        <a:graphic>
          <a:graphicData uri="http://schemas.openxmlformats.org/drawingml/2006/table">
            <a:tbl>
              <a:tblPr firstRow="1" bandRow="1">
                <a:tableStyleId>{5C22544A-7EE6-4342-B048-85BDC9FD1C3A}</a:tableStyleId>
              </a:tblPr>
              <a:tblGrid>
                <a:gridCol w="2918655">
                  <a:extLst>
                    <a:ext uri="{9D8B030D-6E8A-4147-A177-3AD203B41FA5}">
                      <a16:colId xmlns:a16="http://schemas.microsoft.com/office/drawing/2014/main" val="2579626996"/>
                    </a:ext>
                  </a:extLst>
                </a:gridCol>
                <a:gridCol w="1661735">
                  <a:extLst>
                    <a:ext uri="{9D8B030D-6E8A-4147-A177-3AD203B41FA5}">
                      <a16:colId xmlns:a16="http://schemas.microsoft.com/office/drawing/2014/main" val="2323230265"/>
                    </a:ext>
                  </a:extLst>
                </a:gridCol>
                <a:gridCol w="1206232">
                  <a:extLst>
                    <a:ext uri="{9D8B030D-6E8A-4147-A177-3AD203B41FA5}">
                      <a16:colId xmlns:a16="http://schemas.microsoft.com/office/drawing/2014/main" val="2483707534"/>
                    </a:ext>
                  </a:extLst>
                </a:gridCol>
                <a:gridCol w="2898106">
                  <a:extLst>
                    <a:ext uri="{9D8B030D-6E8A-4147-A177-3AD203B41FA5}">
                      <a16:colId xmlns:a16="http://schemas.microsoft.com/office/drawing/2014/main" val="4124524214"/>
                    </a:ext>
                  </a:extLst>
                </a:gridCol>
              </a:tblGrid>
              <a:tr h="750179">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Project cost</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Subsidy</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ctr" fontAlgn="b">
                        <a:buNone/>
                      </a:pPr>
                      <a:r>
                        <a:rPr lang="nl-NL" sz="2200" u="none" strike="noStrike">
                          <a:effectLst/>
                        </a:rPr>
                        <a:t>Own contribution/cofunding</a:t>
                      </a:r>
                      <a:endParaRPr lang="nl-NL" sz="2200" b="1"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477796720"/>
                  </a:ext>
                </a:extLst>
              </a:tr>
              <a:tr h="750179">
                <a:tc>
                  <a:txBody>
                    <a:bodyPr/>
                    <a:lstStyle/>
                    <a:p>
                      <a:pPr algn="l" fontAlgn="b">
                        <a:buNone/>
                      </a:pPr>
                      <a:r>
                        <a:rPr lang="nl-NL" sz="2200" u="none" strike="noStrike">
                          <a:effectLst/>
                        </a:rPr>
                        <a:t>Research by research organisations</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712.500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712.500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a:effectLst/>
                        </a:rPr>
                        <a:t>0</a:t>
                      </a:r>
                      <a:endParaRPr lang="nl-NL" sz="2200" b="0"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4286490103"/>
                  </a:ext>
                </a:extLst>
              </a:tr>
              <a:tr h="1078964">
                <a:tc>
                  <a:txBody>
                    <a:bodyPr/>
                    <a:lstStyle/>
                    <a:p>
                      <a:pPr algn="l" fontAlgn="b">
                        <a:buNone/>
                      </a:pPr>
                      <a:r>
                        <a:rPr lang="en-US" sz="2200" u="none" strike="noStrike">
                          <a:effectLst/>
                        </a:rPr>
                        <a:t>Research by business/societal organisations</a:t>
                      </a:r>
                      <a:endParaRPr lang="en-US" sz="2200" b="1"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187.500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75.000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112.500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2381305353"/>
                  </a:ext>
                </a:extLst>
              </a:tr>
              <a:tr h="1078964">
                <a:tc>
                  <a:txBody>
                    <a:bodyPr/>
                    <a:lstStyle/>
                    <a:p>
                      <a:pPr algn="l" fontAlgn="b">
                        <a:buNone/>
                      </a:pPr>
                      <a:r>
                        <a:rPr lang="en-US" sz="2200" u="none" strike="noStrike">
                          <a:effectLst/>
                        </a:rPr>
                        <a:t>Development and operation of the learning communities</a:t>
                      </a:r>
                      <a:endParaRPr lang="en-US" sz="2200" b="1"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112.500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112.500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3846932112"/>
                  </a:ext>
                </a:extLst>
              </a:tr>
              <a:tr h="421393">
                <a:tc>
                  <a:txBody>
                    <a:bodyPr/>
                    <a:lstStyle/>
                    <a:p>
                      <a:pPr algn="l" fontAlgn="b">
                        <a:buNone/>
                      </a:pPr>
                      <a:r>
                        <a:rPr lang="nl-NL" sz="2200" u="none" strike="noStrike">
                          <a:effectLst/>
                        </a:rPr>
                        <a:t> </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tc>
                  <a:txBody>
                    <a:bodyPr/>
                    <a:lstStyle/>
                    <a:p>
                      <a:pPr algn="l" fontAlgn="b">
                        <a:buNone/>
                      </a:pPr>
                      <a:r>
                        <a:rPr lang="nl-NL" sz="2200" u="none" strike="noStrike">
                          <a:effectLst/>
                        </a:rPr>
                        <a:t> </a:t>
                      </a:r>
                      <a:endParaRPr lang="nl-NL" sz="2200" b="0" i="0" u="none" strike="noStrike">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1756573415"/>
                  </a:ext>
                </a:extLst>
              </a:tr>
              <a:tr h="421393">
                <a:tc>
                  <a:txBody>
                    <a:bodyPr/>
                    <a:lstStyle/>
                    <a:p>
                      <a:pPr algn="r" fontAlgn="b">
                        <a:buNone/>
                      </a:pPr>
                      <a:r>
                        <a:rPr lang="nl-NL" sz="2200" u="none" strike="noStrike">
                          <a:effectLst/>
                        </a:rPr>
                        <a:t>Total</a:t>
                      </a:r>
                      <a:endParaRPr lang="nl-NL" sz="2200" b="1" i="0" u="none" strike="noStrike">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1.125.000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900.000</a:t>
                      </a:r>
                      <a:endParaRPr lang="nl-NL" sz="2200" b="0" i="0" u="none" strike="noStrike" dirty="0">
                        <a:solidFill>
                          <a:srgbClr val="000000"/>
                        </a:solidFill>
                        <a:effectLst/>
                        <a:latin typeface="Calibri" panose="020F0502020204030204" pitchFamily="34" charset="0"/>
                      </a:endParaRPr>
                    </a:p>
                  </a:txBody>
                  <a:tcPr marL="13699" marR="13699" marT="13699" marB="0" anchor="b"/>
                </a:tc>
                <a:tc>
                  <a:txBody>
                    <a:bodyPr/>
                    <a:lstStyle/>
                    <a:p>
                      <a:pPr algn="r" fontAlgn="b">
                        <a:buNone/>
                      </a:pPr>
                      <a:r>
                        <a:rPr lang="nl-NL" sz="2200" u="none" strike="noStrike" dirty="0">
                          <a:effectLst/>
                        </a:rPr>
                        <a:t>225.000</a:t>
                      </a:r>
                      <a:endParaRPr lang="nl-NL" sz="2200" b="0" i="0" u="none" strike="noStrike" dirty="0">
                        <a:solidFill>
                          <a:srgbClr val="000000"/>
                        </a:solidFill>
                        <a:effectLst/>
                        <a:latin typeface="Calibri" panose="020F0502020204030204" pitchFamily="34" charset="0"/>
                      </a:endParaRPr>
                    </a:p>
                  </a:txBody>
                  <a:tcPr marL="13699" marR="13699" marT="13699" marB="0" anchor="b"/>
                </a:tc>
                <a:extLst>
                  <a:ext uri="{0D108BD9-81ED-4DB2-BD59-A6C34878D82A}">
                    <a16:rowId xmlns:a16="http://schemas.microsoft.com/office/drawing/2014/main" val="3458107373"/>
                  </a:ext>
                </a:extLst>
              </a:tr>
            </a:tbl>
          </a:graphicData>
        </a:graphic>
      </p:graphicFrame>
    </p:spTree>
    <p:extLst>
      <p:ext uri="{BB962C8B-B14F-4D97-AF65-F5344CB8AC3E}">
        <p14:creationId xmlns:p14="http://schemas.microsoft.com/office/powerpoint/2010/main" val="116473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19C9-44B2-C92C-4E90-3943F63C17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0B7742-3502-6B47-8910-087A12F3D13C}"/>
              </a:ext>
            </a:extLst>
          </p:cNvPr>
          <p:cNvSpPr>
            <a:spLocks noGrp="1"/>
          </p:cNvSpPr>
          <p:nvPr>
            <p:ph type="title"/>
          </p:nvPr>
        </p:nvSpPr>
        <p:spPr/>
        <p:txBody>
          <a:bodyPr/>
          <a:lstStyle/>
          <a:p>
            <a:r>
              <a:rPr lang="nl-NL" dirty="0"/>
              <a:t>Beoordelingscriteria:</a:t>
            </a:r>
          </a:p>
        </p:txBody>
      </p:sp>
      <p:sp>
        <p:nvSpPr>
          <p:cNvPr id="4" name="Tijdelijke aanduiding voor datum 3">
            <a:extLst>
              <a:ext uri="{FF2B5EF4-FFF2-40B4-BE49-F238E27FC236}">
                <a16:creationId xmlns:a16="http://schemas.microsoft.com/office/drawing/2014/main" id="{7659618D-4130-16EA-2D7F-2E594F7FD91E}"/>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47975988-9079-D714-B5D6-3876C174CCEF}"/>
              </a:ext>
            </a:extLst>
          </p:cNvPr>
          <p:cNvSpPr>
            <a:spLocks noGrp="1"/>
          </p:cNvSpPr>
          <p:nvPr>
            <p:ph type="sldNum" sz="quarter" idx="12"/>
          </p:nvPr>
        </p:nvSpPr>
        <p:spPr/>
        <p:txBody>
          <a:bodyPr/>
          <a:lstStyle/>
          <a:p>
            <a:fld id="{D7B5DC5B-6873-43DB-ADC7-B15ACCE0DFDB}" type="slidenum">
              <a:rPr lang="nl-NL" noProof="0" smtClean="0"/>
              <a:t>13</a:t>
            </a:fld>
            <a:endParaRPr lang="nl-NL" noProof="0"/>
          </a:p>
        </p:txBody>
      </p:sp>
      <p:sp>
        <p:nvSpPr>
          <p:cNvPr id="6" name="Tekstvak 5">
            <a:extLst>
              <a:ext uri="{FF2B5EF4-FFF2-40B4-BE49-F238E27FC236}">
                <a16:creationId xmlns:a16="http://schemas.microsoft.com/office/drawing/2014/main" id="{4D2BE867-D0BF-624E-F391-D5288EB677E9}"/>
              </a:ext>
            </a:extLst>
          </p:cNvPr>
          <p:cNvSpPr txBox="1"/>
          <p:nvPr/>
        </p:nvSpPr>
        <p:spPr>
          <a:xfrm>
            <a:off x="818965" y="1613062"/>
            <a:ext cx="9929674" cy="4247317"/>
          </a:xfrm>
          <a:prstGeom prst="rect">
            <a:avLst/>
          </a:prstGeom>
          <a:noFill/>
        </p:spPr>
        <p:txBody>
          <a:bodyPr wrap="square">
            <a:spAutoFit/>
          </a:bodyPr>
          <a:lstStyle/>
          <a:p>
            <a:r>
              <a:rPr lang="nl-NL" sz="1800" b="1" i="1" u="none" strike="noStrike" baseline="0" dirty="0">
                <a:solidFill>
                  <a:srgbClr val="000000"/>
                </a:solidFill>
                <a:latin typeface="Calibri" panose="020F0502020204030204" pitchFamily="34" charset="0"/>
              </a:rPr>
              <a:t>Criterium 1: Voldoen aan kaderregeling O&amp;O&amp;I </a:t>
            </a:r>
          </a:p>
          <a:p>
            <a:r>
              <a:rPr lang="nl-NL" i="1" dirty="0">
                <a:solidFill>
                  <a:srgbClr val="000000"/>
                </a:solidFill>
                <a:latin typeface="Calibri" panose="020F0502020204030204" pitchFamily="34" charset="0"/>
              </a:rPr>
              <a:t>Voor onderzoeksorganisaties: de beoordelingscommissie beoordeelt in hoeverre of de onderzoeksactiviteiten die in de aanvraag zijn aangemerkt als niet-economisch van aard kwalificeren als onafhankelijk wetenschappelijk onderzoek door de onderzoeksorganisatie in het samenwerkingsverband, gericht op meer kennis en beter inzicht.</a:t>
            </a:r>
          </a:p>
          <a:p>
            <a:endParaRPr lang="nl-NL" sz="1800" b="1" i="1" u="none" strike="noStrike" baseline="0" dirty="0">
              <a:solidFill>
                <a:srgbClr val="000000"/>
              </a:solidFill>
              <a:latin typeface="Calibri" panose="020F0502020204030204" pitchFamily="34" charset="0"/>
            </a:endParaRPr>
          </a:p>
          <a:p>
            <a:r>
              <a:rPr lang="en-GB" b="1" i="1" dirty="0"/>
              <a:t>Criterium 2: </a:t>
            </a:r>
            <a:r>
              <a:rPr lang="en-GB" b="1" i="1" dirty="0" err="1"/>
              <a:t>Probleemstelling</a:t>
            </a:r>
            <a:r>
              <a:rPr lang="en-GB" b="1" i="1" dirty="0"/>
              <a:t> en –analyse (20%) </a:t>
            </a:r>
          </a:p>
          <a:p>
            <a:endParaRPr lang="en-GB" b="1" i="1" dirty="0"/>
          </a:p>
          <a:p>
            <a:r>
              <a:rPr lang="nl-NL" b="1" i="1" dirty="0"/>
              <a:t>Criterium 3: Kwaliteit van het consortium (40%) </a:t>
            </a:r>
          </a:p>
          <a:p>
            <a:endParaRPr lang="nl-NL" b="1" i="1" dirty="0"/>
          </a:p>
          <a:p>
            <a:r>
              <a:rPr lang="nl-NL" b="1" i="1" dirty="0"/>
              <a:t>Criterium 4: Kwaliteit van plan van aanpak van de </a:t>
            </a:r>
            <a:r>
              <a:rPr lang="nl-NL" b="1" i="1" dirty="0" err="1"/>
              <a:t>learning</a:t>
            </a:r>
            <a:r>
              <a:rPr lang="nl-NL" b="1" i="1" dirty="0"/>
              <a:t> community (40%) </a:t>
            </a:r>
          </a:p>
          <a:p>
            <a:r>
              <a:rPr lang="en-GB" dirty="0"/>
              <a:t>- </a:t>
            </a:r>
            <a:r>
              <a:rPr lang="en-GB" dirty="0" err="1"/>
              <a:t>Doelen</a:t>
            </a:r>
            <a:r>
              <a:rPr lang="en-GB" dirty="0"/>
              <a:t>, </a:t>
            </a:r>
            <a:r>
              <a:rPr lang="en-GB" dirty="0" err="1"/>
              <a:t>visie</a:t>
            </a:r>
            <a:r>
              <a:rPr lang="en-GB" dirty="0"/>
              <a:t> en </a:t>
            </a:r>
            <a:r>
              <a:rPr lang="en-GB" dirty="0" err="1"/>
              <a:t>strategie</a:t>
            </a:r>
            <a:r>
              <a:rPr lang="en-GB" dirty="0"/>
              <a:t> </a:t>
            </a:r>
          </a:p>
          <a:p>
            <a:r>
              <a:rPr lang="en-GB" dirty="0"/>
              <a:t>- </a:t>
            </a:r>
            <a:r>
              <a:rPr lang="en-GB" dirty="0" err="1"/>
              <a:t>Leerprogramma</a:t>
            </a:r>
            <a:r>
              <a:rPr lang="en-GB" dirty="0"/>
              <a:t> </a:t>
            </a:r>
          </a:p>
          <a:p>
            <a:r>
              <a:rPr lang="en-GB" dirty="0"/>
              <a:t>- </a:t>
            </a:r>
            <a:r>
              <a:rPr lang="en-GB" dirty="0" err="1"/>
              <a:t>Onderzoeksprogramma</a:t>
            </a:r>
            <a:r>
              <a:rPr lang="en-GB" dirty="0"/>
              <a:t> </a:t>
            </a:r>
          </a:p>
          <a:p>
            <a:endParaRPr lang="en-GB" dirty="0"/>
          </a:p>
        </p:txBody>
      </p:sp>
    </p:spTree>
    <p:extLst>
      <p:ext uri="{BB962C8B-B14F-4D97-AF65-F5344CB8AC3E}">
        <p14:creationId xmlns:p14="http://schemas.microsoft.com/office/powerpoint/2010/main" val="24229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B63E7-A133-0544-27D4-45865C91522D}"/>
              </a:ext>
            </a:extLst>
          </p:cNvPr>
          <p:cNvSpPr>
            <a:spLocks noGrp="1"/>
          </p:cNvSpPr>
          <p:nvPr>
            <p:ph type="title"/>
          </p:nvPr>
        </p:nvSpPr>
        <p:spPr/>
        <p:txBody>
          <a:bodyPr/>
          <a:lstStyle/>
          <a:p>
            <a:r>
              <a:rPr lang="en-GB" dirty="0" err="1"/>
              <a:t>Toekenningen</a:t>
            </a:r>
            <a:endParaRPr lang="en-GB" dirty="0"/>
          </a:p>
        </p:txBody>
      </p:sp>
      <p:sp>
        <p:nvSpPr>
          <p:cNvPr id="3" name="Tijdelijke aanduiding voor verticale tekst 2">
            <a:extLst>
              <a:ext uri="{FF2B5EF4-FFF2-40B4-BE49-F238E27FC236}">
                <a16:creationId xmlns:a16="http://schemas.microsoft.com/office/drawing/2014/main" id="{53454D5B-627E-81A5-B9AB-3C6361FC69C8}"/>
              </a:ext>
            </a:extLst>
          </p:cNvPr>
          <p:cNvSpPr>
            <a:spLocks noGrp="1"/>
          </p:cNvSpPr>
          <p:nvPr>
            <p:ph type="body" orient="vert" idx="1"/>
          </p:nvPr>
        </p:nvSpPr>
        <p:spPr>
          <a:xfrm>
            <a:off x="1368000" y="1552790"/>
            <a:ext cx="10013173" cy="4501069"/>
          </a:xfrm>
        </p:spPr>
        <p:txBody>
          <a:bodyPr/>
          <a:lstStyle/>
          <a:p>
            <a:pPr marL="0" indent="0">
              <a:buNone/>
            </a:pPr>
            <a:r>
              <a:rPr lang="nl-NL" dirty="0"/>
              <a:t>Op basis van de beoordelingscriteria in paragraaf 4.3.1 stelt de beoordelingscommissie 1 integrale rangorde op van alle aanvragen die in aanmerking komen voor toewijzing, ongeacht het thema. Vervolgens draagt de beoordelingscommissie de volgende van deze aanvragen voor toewijzing voor:</a:t>
            </a:r>
          </a:p>
          <a:p>
            <a:pPr marL="0" indent="0">
              <a:buNone/>
            </a:pPr>
            <a:r>
              <a:rPr lang="nl-NL" dirty="0"/>
              <a:t>1. als eerste de hoogst geprioriteerde aanvraag;</a:t>
            </a:r>
          </a:p>
          <a:p>
            <a:pPr marL="0" indent="0">
              <a:buNone/>
            </a:pPr>
            <a:r>
              <a:rPr lang="nl-NL" dirty="0"/>
              <a:t>2. vervolgens de overige 5 onderzoeksthema’s met de hoogste prioritering;</a:t>
            </a:r>
          </a:p>
          <a:p>
            <a:pPr marL="0" indent="0">
              <a:buNone/>
            </a:pPr>
            <a:r>
              <a:rPr lang="nl-NL" dirty="0"/>
              <a:t>3. als na stap 2 het subsidieplafond nog niet is uitgeput, draagt de commissie de eerstvolgende hoogst geprioriteerde aanvragen voor.</a:t>
            </a:r>
          </a:p>
          <a:p>
            <a:endParaRPr lang="en-GB" dirty="0"/>
          </a:p>
        </p:txBody>
      </p:sp>
      <p:sp>
        <p:nvSpPr>
          <p:cNvPr id="4" name="Tijdelijke aanduiding voor datum 3">
            <a:extLst>
              <a:ext uri="{FF2B5EF4-FFF2-40B4-BE49-F238E27FC236}">
                <a16:creationId xmlns:a16="http://schemas.microsoft.com/office/drawing/2014/main" id="{3B845DC0-1029-85D5-C619-5040CC025C0D}"/>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37FFFC81-3F0B-001C-8BD5-D184C9381542}"/>
              </a:ext>
            </a:extLst>
          </p:cNvPr>
          <p:cNvSpPr>
            <a:spLocks noGrp="1"/>
          </p:cNvSpPr>
          <p:nvPr>
            <p:ph type="sldNum" sz="quarter" idx="12"/>
          </p:nvPr>
        </p:nvSpPr>
        <p:spPr/>
        <p:txBody>
          <a:bodyPr/>
          <a:lstStyle/>
          <a:p>
            <a:fld id="{D7B5DC5B-6873-43DB-ADC7-B15ACCE0DFDB}" type="slidenum">
              <a:rPr lang="nl-NL" noProof="0" smtClean="0"/>
              <a:t>14</a:t>
            </a:fld>
            <a:endParaRPr lang="nl-NL" noProof="0"/>
          </a:p>
        </p:txBody>
      </p:sp>
    </p:spTree>
    <p:extLst>
      <p:ext uri="{BB962C8B-B14F-4D97-AF65-F5344CB8AC3E}">
        <p14:creationId xmlns:p14="http://schemas.microsoft.com/office/powerpoint/2010/main" val="15393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08355E96-A308-47F7-B1FC-6641443E3C67}"/>
              </a:ext>
            </a:extLst>
          </p:cNvPr>
          <p:cNvSpPr>
            <a:spLocks noGrp="1"/>
          </p:cNvSpPr>
          <p:nvPr>
            <p:ph type="title"/>
          </p:nvPr>
        </p:nvSpPr>
        <p:spPr>
          <a:xfrm>
            <a:off x="899998" y="720000"/>
            <a:ext cx="9365575" cy="543999"/>
          </a:xfrm>
        </p:spPr>
        <p:txBody>
          <a:bodyPr/>
          <a:lstStyle/>
          <a:p>
            <a:r>
              <a:rPr lang="nl-NL" dirty="0"/>
              <a:t>Proces en procedures</a:t>
            </a:r>
          </a:p>
        </p:txBody>
      </p:sp>
      <p:sp>
        <p:nvSpPr>
          <p:cNvPr id="4" name="Tijdelijke aanduiding voor datum 3">
            <a:extLst>
              <a:ext uri="{FF2B5EF4-FFF2-40B4-BE49-F238E27FC236}">
                <a16:creationId xmlns:a16="http://schemas.microsoft.com/office/drawing/2014/main" id="{81C02BC2-123B-43E8-BE64-77EC86C09591}"/>
              </a:ext>
            </a:extLst>
          </p:cNvPr>
          <p:cNvSpPr>
            <a:spLocks noGrp="1"/>
          </p:cNvSpPr>
          <p:nvPr>
            <p:ph type="dt" sz="half" idx="10"/>
          </p:nvPr>
        </p:nvSpPr>
        <p:spPr>
          <a:xfrm>
            <a:off x="1372988" y="6347000"/>
            <a:ext cx="756000" cy="234775"/>
          </a:xfrm>
        </p:spPr>
        <p:txBody>
          <a:bodyPr/>
          <a:lstStyle/>
          <a:p>
            <a:endParaRPr lang="nl-NL" dirty="0"/>
          </a:p>
        </p:txBody>
      </p:sp>
      <p:sp>
        <p:nvSpPr>
          <p:cNvPr id="6" name="Tijdelijke aanduiding voor dianummer 5">
            <a:extLst>
              <a:ext uri="{FF2B5EF4-FFF2-40B4-BE49-F238E27FC236}">
                <a16:creationId xmlns:a16="http://schemas.microsoft.com/office/drawing/2014/main" id="{17BA044E-B027-4226-AF68-BD0DEAC31113}"/>
              </a:ext>
            </a:extLst>
          </p:cNvPr>
          <p:cNvSpPr>
            <a:spLocks noGrp="1"/>
          </p:cNvSpPr>
          <p:nvPr>
            <p:ph type="sldNum" sz="quarter" idx="12"/>
          </p:nvPr>
        </p:nvSpPr>
        <p:spPr>
          <a:xfrm>
            <a:off x="901619" y="6351745"/>
            <a:ext cx="284597" cy="227539"/>
          </a:xfrm>
        </p:spPr>
        <p:txBody>
          <a:bodyPr/>
          <a:lstStyle/>
          <a:p>
            <a:fld id="{D7B5DC5B-6873-43DB-ADC7-B15ACCE0DFDB}" type="slidenum">
              <a:rPr lang="nl-NL" noProof="0" smtClean="0"/>
              <a:pPr/>
              <a:t>15</a:t>
            </a:fld>
            <a:endParaRPr lang="nl-NL" noProof="0" dirty="0"/>
          </a:p>
        </p:txBody>
      </p:sp>
      <p:sp>
        <p:nvSpPr>
          <p:cNvPr id="3" name="Tijdelijke aanduiding voor verticale tekst 2">
            <a:extLst>
              <a:ext uri="{FF2B5EF4-FFF2-40B4-BE49-F238E27FC236}">
                <a16:creationId xmlns:a16="http://schemas.microsoft.com/office/drawing/2014/main" id="{DD0172AA-0F51-4BF6-ECFF-F300B4CB73B5}"/>
              </a:ext>
            </a:extLst>
          </p:cNvPr>
          <p:cNvSpPr>
            <a:spLocks noGrp="1"/>
          </p:cNvSpPr>
          <p:nvPr>
            <p:ph type="body" orient="vert" idx="1"/>
          </p:nvPr>
        </p:nvSpPr>
        <p:spPr>
          <a:xfrm>
            <a:off x="6205491" y="4793942"/>
            <a:ext cx="3068621" cy="674704"/>
          </a:xfrm>
          <a:ln w="12700">
            <a:noFill/>
          </a:ln>
        </p:spPr>
        <p:txBody>
          <a:bodyPr/>
          <a:lstStyle/>
          <a:p>
            <a:pPr>
              <a:buFont typeface="Wingdings" panose="05000000000000000000" pitchFamily="2" charset="2"/>
              <a:buChar char="q"/>
            </a:pPr>
            <a:r>
              <a:rPr lang="nl-NL" sz="1200" dirty="0"/>
              <a:t>Eerste ontvankelijkheidscheck</a:t>
            </a:r>
          </a:p>
          <a:p>
            <a:pPr>
              <a:buFont typeface="Wingdings" panose="05000000000000000000" pitchFamily="2" charset="2"/>
              <a:buChar char="q"/>
            </a:pPr>
            <a:r>
              <a:rPr lang="nl-NL" sz="1200" dirty="0"/>
              <a:t>Beoordeling door commissie </a:t>
            </a:r>
          </a:p>
          <a:p>
            <a:pPr marL="0" indent="0">
              <a:buNone/>
            </a:pPr>
            <a:endParaRPr lang="nl-NL" dirty="0">
              <a:solidFill>
                <a:srgbClr val="FF0000"/>
              </a:solidFill>
            </a:endParaRPr>
          </a:p>
          <a:p>
            <a:pPr marL="0" indent="0">
              <a:buNone/>
            </a:pPr>
            <a:endParaRPr lang="nl-NL" dirty="0"/>
          </a:p>
        </p:txBody>
      </p:sp>
      <p:pic>
        <p:nvPicPr>
          <p:cNvPr id="8" name="Afbeelding 7">
            <a:extLst>
              <a:ext uri="{FF2B5EF4-FFF2-40B4-BE49-F238E27FC236}">
                <a16:creationId xmlns:a16="http://schemas.microsoft.com/office/drawing/2014/main" id="{65DF88B8-0AD0-E409-0AE8-7378FDBE4323}"/>
              </a:ext>
            </a:extLst>
          </p:cNvPr>
          <p:cNvPicPr>
            <a:picLocks noChangeAspect="1"/>
          </p:cNvPicPr>
          <p:nvPr/>
        </p:nvPicPr>
        <p:blipFill>
          <a:blip r:embed="rId2"/>
          <a:stretch>
            <a:fillRect/>
          </a:stretch>
        </p:blipFill>
        <p:spPr>
          <a:xfrm>
            <a:off x="16486" y="1263999"/>
            <a:ext cx="12192000" cy="3359174"/>
          </a:xfrm>
          <a:prstGeom prst="rect">
            <a:avLst/>
          </a:prstGeom>
        </p:spPr>
      </p:pic>
      <p:sp>
        <p:nvSpPr>
          <p:cNvPr id="5" name="Pijl: omlaag 4">
            <a:extLst>
              <a:ext uri="{FF2B5EF4-FFF2-40B4-BE49-F238E27FC236}">
                <a16:creationId xmlns:a16="http://schemas.microsoft.com/office/drawing/2014/main" id="{11A03F69-BB8D-2AB1-0E8B-D423779AB1AE}"/>
              </a:ext>
            </a:extLst>
          </p:cNvPr>
          <p:cNvSpPr/>
          <p:nvPr/>
        </p:nvSpPr>
        <p:spPr>
          <a:xfrm>
            <a:off x="6747027" y="3429000"/>
            <a:ext cx="209325" cy="93605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Tree>
    <p:extLst>
      <p:ext uri="{BB962C8B-B14F-4D97-AF65-F5344CB8AC3E}">
        <p14:creationId xmlns:p14="http://schemas.microsoft.com/office/powerpoint/2010/main" val="95193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C3D31-A542-6DF3-2609-2CDAC7B11196}"/>
              </a:ext>
            </a:extLst>
          </p:cNvPr>
          <p:cNvSpPr>
            <a:spLocks noGrp="1"/>
          </p:cNvSpPr>
          <p:nvPr>
            <p:ph type="title"/>
          </p:nvPr>
        </p:nvSpPr>
        <p:spPr/>
        <p:txBody>
          <a:bodyPr/>
          <a:lstStyle/>
          <a:p>
            <a:r>
              <a:rPr lang="en-GB" dirty="0" err="1"/>
              <a:t>Volgende</a:t>
            </a:r>
            <a:r>
              <a:rPr lang="en-GB" dirty="0"/>
              <a:t> stap: matchmaking </a:t>
            </a:r>
            <a:r>
              <a:rPr lang="en-GB" dirty="0" err="1"/>
              <a:t>bijeenkomst</a:t>
            </a:r>
            <a:endParaRPr lang="en-GB" dirty="0"/>
          </a:p>
        </p:txBody>
      </p:sp>
      <p:sp>
        <p:nvSpPr>
          <p:cNvPr id="3" name="Tijdelijke aanduiding voor verticale tekst 2">
            <a:extLst>
              <a:ext uri="{FF2B5EF4-FFF2-40B4-BE49-F238E27FC236}">
                <a16:creationId xmlns:a16="http://schemas.microsoft.com/office/drawing/2014/main" id="{8BF2F5DF-1D3A-EEF9-AB30-A7231347C55B}"/>
              </a:ext>
            </a:extLst>
          </p:cNvPr>
          <p:cNvSpPr>
            <a:spLocks noGrp="1"/>
          </p:cNvSpPr>
          <p:nvPr>
            <p:ph type="body" orient="vert" idx="1"/>
          </p:nvPr>
        </p:nvSpPr>
        <p:spPr>
          <a:xfrm>
            <a:off x="1368000" y="1552790"/>
            <a:ext cx="9791231" cy="4501069"/>
          </a:xfrm>
        </p:spPr>
        <p:txBody>
          <a:bodyPr/>
          <a:lstStyle/>
          <a:p>
            <a:r>
              <a:rPr lang="nl-NL" b="1" dirty="0"/>
              <a:t>Doel:</a:t>
            </a:r>
            <a:r>
              <a:rPr lang="nl-NL" dirty="0"/>
              <a:t> potentiële consortium partners ontmoeten (o.a. pitch ideeën, eerste verkenning, netwerken)</a:t>
            </a:r>
          </a:p>
          <a:p>
            <a:endParaRPr lang="nl-NL" b="1" dirty="0"/>
          </a:p>
          <a:p>
            <a:r>
              <a:rPr lang="nl-NL" b="1" dirty="0"/>
              <a:t>Datum:</a:t>
            </a:r>
            <a:r>
              <a:rPr lang="nl-NL" dirty="0"/>
              <a:t> 9 juni 2026</a:t>
            </a:r>
          </a:p>
          <a:p>
            <a:r>
              <a:rPr lang="nl-NL" b="1" dirty="0"/>
              <a:t>Tijd:</a:t>
            </a:r>
            <a:r>
              <a:rPr lang="nl-NL" dirty="0"/>
              <a:t> 9.30 - 13.30 uur (incl. netwerklunch vanaf 12.30 uur)</a:t>
            </a:r>
          </a:p>
          <a:p>
            <a:r>
              <a:rPr lang="nl-NL" b="1" dirty="0"/>
              <a:t>Locatie:</a:t>
            </a:r>
            <a:r>
              <a:rPr lang="nl-NL" dirty="0"/>
              <a:t> Kitchen Bar </a:t>
            </a:r>
            <a:r>
              <a:rPr lang="nl-NL" dirty="0" err="1"/>
              <a:t>Danel</a:t>
            </a:r>
            <a:r>
              <a:rPr lang="nl-NL" dirty="0"/>
              <a:t>. Vredenburgkade 11, Utrecht</a:t>
            </a:r>
          </a:p>
          <a:p>
            <a:endParaRPr lang="nl-NL" dirty="0"/>
          </a:p>
          <a:p>
            <a:r>
              <a:rPr lang="en-GB" b="1" dirty="0"/>
              <a:t>Let op:</a:t>
            </a:r>
            <a:r>
              <a:rPr lang="en-GB" dirty="0"/>
              <a:t> </a:t>
            </a:r>
            <a:r>
              <a:rPr lang="en-GB" dirty="0" err="1"/>
              <a:t>Aanmelden</a:t>
            </a:r>
            <a:r>
              <a:rPr lang="en-GB" dirty="0"/>
              <a:t> </a:t>
            </a:r>
            <a:r>
              <a:rPr lang="en-GB" dirty="0" err="1"/>
              <a:t>verplicht</a:t>
            </a:r>
            <a:r>
              <a:rPr lang="en-GB" dirty="0"/>
              <a:t> </a:t>
            </a:r>
            <a:r>
              <a:rPr lang="en-GB" dirty="0" err="1"/>
              <a:t>ivm</a:t>
            </a:r>
            <a:r>
              <a:rPr lang="en-GB" dirty="0"/>
              <a:t> </a:t>
            </a:r>
            <a:r>
              <a:rPr lang="en-GB" dirty="0" err="1"/>
              <a:t>beperkt</a:t>
            </a:r>
            <a:r>
              <a:rPr lang="en-GB" dirty="0"/>
              <a:t> </a:t>
            </a:r>
            <a:r>
              <a:rPr lang="en-GB" dirty="0" err="1"/>
              <a:t>aantal</a:t>
            </a:r>
            <a:r>
              <a:rPr lang="en-GB" dirty="0"/>
              <a:t> </a:t>
            </a:r>
            <a:r>
              <a:rPr lang="en-GB" dirty="0" err="1"/>
              <a:t>deelnemers</a:t>
            </a:r>
            <a:endParaRPr lang="en-GB" dirty="0"/>
          </a:p>
          <a:p>
            <a:endParaRPr lang="en-GB" dirty="0">
              <a:highlight>
                <a:srgbClr val="FFFF00"/>
              </a:highlight>
            </a:endParaRPr>
          </a:p>
        </p:txBody>
      </p:sp>
      <p:sp>
        <p:nvSpPr>
          <p:cNvPr id="4" name="Tijdelijke aanduiding voor datum 3">
            <a:extLst>
              <a:ext uri="{FF2B5EF4-FFF2-40B4-BE49-F238E27FC236}">
                <a16:creationId xmlns:a16="http://schemas.microsoft.com/office/drawing/2014/main" id="{C0BED160-335A-97A3-2254-858BAD596B36}"/>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2E838279-831A-D7AB-890B-00C595CF9360}"/>
              </a:ext>
            </a:extLst>
          </p:cNvPr>
          <p:cNvSpPr>
            <a:spLocks noGrp="1"/>
          </p:cNvSpPr>
          <p:nvPr>
            <p:ph type="sldNum" sz="quarter" idx="12"/>
          </p:nvPr>
        </p:nvSpPr>
        <p:spPr/>
        <p:txBody>
          <a:bodyPr/>
          <a:lstStyle/>
          <a:p>
            <a:fld id="{D7B5DC5B-6873-43DB-ADC7-B15ACCE0DFDB}" type="slidenum">
              <a:rPr lang="nl-NL" noProof="0" smtClean="0"/>
              <a:t>16</a:t>
            </a:fld>
            <a:endParaRPr lang="nl-NL" noProof="0"/>
          </a:p>
        </p:txBody>
      </p:sp>
      <p:sp>
        <p:nvSpPr>
          <p:cNvPr id="6" name="Rechthoek 5">
            <a:extLst>
              <a:ext uri="{FF2B5EF4-FFF2-40B4-BE49-F238E27FC236}">
                <a16:creationId xmlns:a16="http://schemas.microsoft.com/office/drawing/2014/main" id="{95517675-EF89-7EDC-6BC3-65282F8FB159}"/>
              </a:ext>
            </a:extLst>
          </p:cNvPr>
          <p:cNvSpPr/>
          <p:nvPr/>
        </p:nvSpPr>
        <p:spPr>
          <a:xfrm>
            <a:off x="775950" y="5076475"/>
            <a:ext cx="3858194" cy="707886"/>
          </a:xfrm>
          <a:prstGeom prst="rect">
            <a:avLst/>
          </a:prstGeom>
          <a:noFill/>
        </p:spPr>
        <p:txBody>
          <a:bodyPr wrap="square" lIns="91440" tIns="45720" rIns="91440" bIns="45720">
            <a:spAutoFit/>
          </a:bodyPr>
          <a:lstStyle/>
          <a:p>
            <a:pPr algn="ctr"/>
            <a:r>
              <a:rPr lang="nl-NL" sz="4000" b="0" cap="none" spc="0" dirty="0">
                <a:ln w="0"/>
                <a:solidFill>
                  <a:schemeClr val="accent1"/>
                </a:solidFill>
                <a:effectLst>
                  <a:outerShdw blurRad="38100" dist="25400" dir="5400000" algn="ctr" rotWithShape="0">
                    <a:srgbClr val="6E747A">
                      <a:alpha val="43000"/>
                    </a:srgbClr>
                  </a:outerShdw>
                </a:effectLst>
              </a:rPr>
              <a:t>Meld je hier aan</a:t>
            </a:r>
          </a:p>
        </p:txBody>
      </p:sp>
      <p:sp>
        <p:nvSpPr>
          <p:cNvPr id="9" name="Pijl: rechts 8">
            <a:extLst>
              <a:ext uri="{FF2B5EF4-FFF2-40B4-BE49-F238E27FC236}">
                <a16:creationId xmlns:a16="http://schemas.microsoft.com/office/drawing/2014/main" id="{6DA7FA46-4B7C-AE68-84BE-35FE30AA83FB}"/>
              </a:ext>
            </a:extLst>
          </p:cNvPr>
          <p:cNvSpPr/>
          <p:nvPr/>
        </p:nvSpPr>
        <p:spPr>
          <a:xfrm>
            <a:off x="4500979" y="5349600"/>
            <a:ext cx="978408" cy="275208"/>
          </a:xfrm>
          <a:prstGeom prst="rightArrow">
            <a:avLst>
              <a:gd name="adj1" fmla="val 50000"/>
              <a:gd name="adj2" fmla="val 1159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pic>
        <p:nvPicPr>
          <p:cNvPr id="8" name="Afbeelding 7" descr="Afbeelding met patroon, plein, steek, pixel&#10;&#10;Door AI gegenereerde inhoud is mogelijk onjuist.">
            <a:extLst>
              <a:ext uri="{FF2B5EF4-FFF2-40B4-BE49-F238E27FC236}">
                <a16:creationId xmlns:a16="http://schemas.microsoft.com/office/drawing/2014/main" id="{FDE91414-59E8-E0F7-DC2B-D8408038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785" y="4506308"/>
            <a:ext cx="2073741" cy="1961791"/>
          </a:xfrm>
          <a:prstGeom prst="rect">
            <a:avLst/>
          </a:prstGeom>
        </p:spPr>
      </p:pic>
    </p:spTree>
    <p:extLst>
      <p:ext uri="{BB962C8B-B14F-4D97-AF65-F5344CB8AC3E}">
        <p14:creationId xmlns:p14="http://schemas.microsoft.com/office/powerpoint/2010/main" val="19690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C53F-485A-8424-7915-B17C2D29B3E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3E73F53-3700-5A8D-4155-6DD5ACC87B2A}"/>
              </a:ext>
            </a:extLst>
          </p:cNvPr>
          <p:cNvSpPr>
            <a:spLocks noGrp="1"/>
          </p:cNvSpPr>
          <p:nvPr>
            <p:ph type="ctrTitle"/>
          </p:nvPr>
        </p:nvSpPr>
        <p:spPr>
          <a:xfrm>
            <a:off x="1040196" y="2101554"/>
            <a:ext cx="8897573" cy="825246"/>
          </a:xfrm>
        </p:spPr>
        <p:txBody>
          <a:bodyPr/>
          <a:lstStyle/>
          <a:p>
            <a:r>
              <a:rPr lang="nl-NL" dirty="0"/>
              <a:t>Vragen?</a:t>
            </a:r>
          </a:p>
        </p:txBody>
      </p:sp>
      <p:sp>
        <p:nvSpPr>
          <p:cNvPr id="7" name="Ondertitel 6">
            <a:extLst>
              <a:ext uri="{FF2B5EF4-FFF2-40B4-BE49-F238E27FC236}">
                <a16:creationId xmlns:a16="http://schemas.microsoft.com/office/drawing/2014/main" id="{8E06235B-3C17-067B-3ED6-E699439DC0C7}"/>
              </a:ext>
            </a:extLst>
          </p:cNvPr>
          <p:cNvSpPr>
            <a:spLocks noGrp="1"/>
          </p:cNvSpPr>
          <p:nvPr>
            <p:ph type="subTitle" idx="1"/>
          </p:nvPr>
        </p:nvSpPr>
        <p:spPr>
          <a:xfrm>
            <a:off x="539864" y="5946583"/>
            <a:ext cx="8888236" cy="361234"/>
          </a:xfrm>
        </p:spPr>
        <p:txBody>
          <a:bodyPr/>
          <a:lstStyle/>
          <a:p>
            <a:r>
              <a:rPr lang="nl-NL" dirty="0"/>
              <a:t>Wij zijn ook bereikbaar via: CIIIC-LC@NWO.nl</a:t>
            </a:r>
          </a:p>
        </p:txBody>
      </p:sp>
      <p:sp>
        <p:nvSpPr>
          <p:cNvPr id="8" name="Tijdelijke aanduiding voor tekst 7">
            <a:extLst>
              <a:ext uri="{FF2B5EF4-FFF2-40B4-BE49-F238E27FC236}">
                <a16:creationId xmlns:a16="http://schemas.microsoft.com/office/drawing/2014/main" id="{A18002D5-664B-EE30-576D-7C3951F66DB4}"/>
              </a:ext>
            </a:extLst>
          </p:cNvPr>
          <p:cNvSpPr>
            <a:spLocks noGrp="1"/>
          </p:cNvSpPr>
          <p:nvPr>
            <p:ph type="body" sz="quarter" idx="33"/>
          </p:nvPr>
        </p:nvSpPr>
        <p:spPr>
          <a:xfrm>
            <a:off x="10748107" y="5691600"/>
            <a:ext cx="540000" cy="871200"/>
          </a:xfrm>
        </p:spPr>
        <p:txBody>
          <a:bodyPr/>
          <a:lstStyle/>
          <a:p>
            <a:endParaRPr lang="nl-NL" dirty="0"/>
          </a:p>
        </p:txBody>
      </p:sp>
    </p:spTree>
    <p:extLst>
      <p:ext uri="{BB962C8B-B14F-4D97-AF65-F5344CB8AC3E}">
        <p14:creationId xmlns:p14="http://schemas.microsoft.com/office/powerpoint/2010/main" val="361219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C8023-9F5B-A004-42D7-BBB10B3EF825}"/>
              </a:ext>
            </a:extLst>
          </p:cNvPr>
          <p:cNvSpPr>
            <a:spLocks noGrp="1"/>
          </p:cNvSpPr>
          <p:nvPr>
            <p:ph type="title"/>
          </p:nvPr>
        </p:nvSpPr>
        <p:spPr>
          <a:xfrm>
            <a:off x="1267746" y="2885001"/>
            <a:ext cx="9365575" cy="543999"/>
          </a:xfrm>
        </p:spPr>
        <p:txBody>
          <a:bodyPr/>
          <a:lstStyle/>
          <a:p>
            <a:pPr algn="ctr"/>
            <a:r>
              <a:rPr lang="nl-NL" sz="7200" dirty="0"/>
              <a:t>Vragen?</a:t>
            </a:r>
          </a:p>
        </p:txBody>
      </p:sp>
      <p:sp>
        <p:nvSpPr>
          <p:cNvPr id="4" name="Tijdelijke aanduiding voor datum 3">
            <a:extLst>
              <a:ext uri="{FF2B5EF4-FFF2-40B4-BE49-F238E27FC236}">
                <a16:creationId xmlns:a16="http://schemas.microsoft.com/office/drawing/2014/main" id="{9F2C60E5-5758-6AF6-0E88-4107842C1B2C}"/>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44FC36CF-98E8-5744-26DF-C43CEAA7C69D}"/>
              </a:ext>
            </a:extLst>
          </p:cNvPr>
          <p:cNvSpPr>
            <a:spLocks noGrp="1"/>
          </p:cNvSpPr>
          <p:nvPr>
            <p:ph type="sldNum" sz="quarter" idx="12"/>
          </p:nvPr>
        </p:nvSpPr>
        <p:spPr/>
        <p:txBody>
          <a:bodyPr/>
          <a:lstStyle/>
          <a:p>
            <a:fld id="{D7B5DC5B-6873-43DB-ADC7-B15ACCE0DFDB}" type="slidenum">
              <a:rPr lang="nl-NL" noProof="0" smtClean="0"/>
              <a:t>18</a:t>
            </a:fld>
            <a:endParaRPr lang="nl-NL" noProof="0"/>
          </a:p>
        </p:txBody>
      </p:sp>
    </p:spTree>
    <p:extLst>
      <p:ext uri="{BB962C8B-B14F-4D97-AF65-F5344CB8AC3E}">
        <p14:creationId xmlns:p14="http://schemas.microsoft.com/office/powerpoint/2010/main" val="256176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4BDAD20-4B09-4BCB-ADCA-2EB416BFBC3D}"/>
              </a:ext>
            </a:extLst>
          </p:cNvPr>
          <p:cNvSpPr>
            <a:spLocks noGrp="1"/>
          </p:cNvSpPr>
          <p:nvPr>
            <p:ph type="ctrTitle"/>
          </p:nvPr>
        </p:nvSpPr>
        <p:spPr>
          <a:xfrm>
            <a:off x="1368000" y="1264792"/>
            <a:ext cx="8897573" cy="825246"/>
          </a:xfrm>
        </p:spPr>
        <p:txBody>
          <a:bodyPr/>
          <a:lstStyle/>
          <a:p>
            <a:r>
              <a:rPr lang="nl-NL" dirty="0"/>
              <a:t>Contactgegevens</a:t>
            </a:r>
          </a:p>
        </p:txBody>
      </p:sp>
      <p:sp>
        <p:nvSpPr>
          <p:cNvPr id="7" name="Ondertitel 6">
            <a:extLst>
              <a:ext uri="{FF2B5EF4-FFF2-40B4-BE49-F238E27FC236}">
                <a16:creationId xmlns:a16="http://schemas.microsoft.com/office/drawing/2014/main" id="{CC9C04EE-0D02-4350-A4D8-52EACC9E17C9}"/>
              </a:ext>
            </a:extLst>
          </p:cNvPr>
          <p:cNvSpPr>
            <a:spLocks noGrp="1"/>
          </p:cNvSpPr>
          <p:nvPr>
            <p:ph type="subTitle" idx="1"/>
          </p:nvPr>
        </p:nvSpPr>
        <p:spPr>
          <a:xfrm>
            <a:off x="1368000" y="2194193"/>
            <a:ext cx="8888236" cy="361234"/>
          </a:xfrm>
        </p:spPr>
        <p:txBody>
          <a:bodyPr/>
          <a:lstStyle/>
          <a:p>
            <a:r>
              <a:rPr lang="nl-NL" dirty="0"/>
              <a:t>Email: groenvermogennl-hca-fase2@nwo.nl</a:t>
            </a:r>
          </a:p>
        </p:txBody>
      </p:sp>
      <p:sp>
        <p:nvSpPr>
          <p:cNvPr id="8" name="Tijdelijke aanduiding voor tekst 7">
            <a:extLst>
              <a:ext uri="{FF2B5EF4-FFF2-40B4-BE49-F238E27FC236}">
                <a16:creationId xmlns:a16="http://schemas.microsoft.com/office/drawing/2014/main" id="{261AAE42-94A3-4D6D-F508-33891CBC2F4A}"/>
              </a:ext>
            </a:extLst>
          </p:cNvPr>
          <p:cNvSpPr>
            <a:spLocks noGrp="1"/>
          </p:cNvSpPr>
          <p:nvPr>
            <p:ph type="body" sz="quarter" idx="33"/>
          </p:nvPr>
        </p:nvSpPr>
        <p:spPr>
          <a:xfrm>
            <a:off x="10748107" y="5691600"/>
            <a:ext cx="540000" cy="871200"/>
          </a:xfrm>
        </p:spPr>
        <p:txBody>
          <a:bodyPr/>
          <a:lstStyle/>
          <a:p>
            <a:endParaRPr lang="nl-NL" dirty="0"/>
          </a:p>
        </p:txBody>
      </p:sp>
    </p:spTree>
    <p:extLst>
      <p:ext uri="{BB962C8B-B14F-4D97-AF65-F5344CB8AC3E}">
        <p14:creationId xmlns:p14="http://schemas.microsoft.com/office/powerpoint/2010/main" val="3303090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AD43E-2557-4284-71EE-650EB3C5980F}"/>
              </a:ext>
            </a:extLst>
          </p:cNvPr>
          <p:cNvSpPr>
            <a:spLocks noGrp="1"/>
          </p:cNvSpPr>
          <p:nvPr>
            <p:ph type="title"/>
          </p:nvPr>
        </p:nvSpPr>
        <p:spPr/>
        <p:txBody>
          <a:bodyPr/>
          <a:lstStyle/>
          <a:p>
            <a:r>
              <a:rPr lang="nl-NL" dirty="0"/>
              <a:t>Call </a:t>
            </a:r>
            <a:r>
              <a:rPr lang="nl-NL" dirty="0" err="1"/>
              <a:t>for</a:t>
            </a:r>
            <a:r>
              <a:rPr lang="nl-NL" dirty="0"/>
              <a:t> </a:t>
            </a:r>
            <a:r>
              <a:rPr lang="nl-NL" dirty="0" err="1"/>
              <a:t>proposals</a:t>
            </a:r>
            <a:r>
              <a:rPr lang="nl-NL" dirty="0"/>
              <a:t> </a:t>
            </a:r>
          </a:p>
        </p:txBody>
      </p:sp>
      <p:sp>
        <p:nvSpPr>
          <p:cNvPr id="3" name="Tijdelijke aanduiding voor verticale tekst 2">
            <a:extLst>
              <a:ext uri="{FF2B5EF4-FFF2-40B4-BE49-F238E27FC236}">
                <a16:creationId xmlns:a16="http://schemas.microsoft.com/office/drawing/2014/main" id="{7D58340E-74A7-CE05-BFB1-365AACDB74AD}"/>
              </a:ext>
            </a:extLst>
          </p:cNvPr>
          <p:cNvSpPr>
            <a:spLocks noGrp="1"/>
          </p:cNvSpPr>
          <p:nvPr>
            <p:ph type="body" orient="vert" idx="1"/>
          </p:nvPr>
        </p:nvSpPr>
        <p:spPr/>
        <p:txBody>
          <a:bodyPr/>
          <a:lstStyle/>
          <a:p>
            <a:pPr marL="0" indent="0">
              <a:buNone/>
            </a:pPr>
            <a:endParaRPr lang="nl-NL" dirty="0"/>
          </a:p>
          <a:p>
            <a:r>
              <a:rPr lang="nl-NL" dirty="0"/>
              <a:t>Informatie over de call </a:t>
            </a:r>
            <a:r>
              <a:rPr lang="nl-NL" dirty="0" err="1"/>
              <a:t>for</a:t>
            </a:r>
            <a:r>
              <a:rPr lang="nl-NL" dirty="0"/>
              <a:t> </a:t>
            </a:r>
            <a:r>
              <a:rPr lang="nl-NL" dirty="0" err="1"/>
              <a:t>proposals</a:t>
            </a:r>
            <a:r>
              <a:rPr lang="nl-NL" dirty="0"/>
              <a:t> is te vinden op: </a:t>
            </a:r>
            <a:r>
              <a:rPr lang="nl-NL" dirty="0">
                <a:hlinkClick r:id="rId2"/>
              </a:rPr>
              <a:t>https://regieorgaan-sia.nl/financiering/ciiic-learning-communities/indieningsronde-november-2026/</a:t>
            </a:r>
            <a:endParaRPr lang="nl-NL" dirty="0"/>
          </a:p>
          <a:p>
            <a:pPr marL="0" indent="0">
              <a:buNone/>
            </a:pPr>
            <a:endParaRPr lang="nl-NL" dirty="0"/>
          </a:p>
          <a:p>
            <a:r>
              <a:rPr lang="nl-NL" dirty="0"/>
              <a:t>De informatie in deze presentatie is uitsluitend bedoeld ter toelichting. Er kunnen geen rechten worden ontleend aan de inhoud ervan.</a:t>
            </a:r>
          </a:p>
          <a:p>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3B8F9EE4-9E7B-475E-1213-5592B3734552}"/>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B7ADBBE6-403D-11C1-1926-A08D94232CB6}"/>
              </a:ext>
            </a:extLst>
          </p:cNvPr>
          <p:cNvSpPr>
            <a:spLocks noGrp="1"/>
          </p:cNvSpPr>
          <p:nvPr>
            <p:ph type="sldNum" sz="quarter" idx="12"/>
          </p:nvPr>
        </p:nvSpPr>
        <p:spPr/>
        <p:txBody>
          <a:bodyPr/>
          <a:lstStyle/>
          <a:p>
            <a:fld id="{D7B5DC5B-6873-43DB-ADC7-B15ACCE0DFDB}" type="slidenum">
              <a:rPr lang="nl-NL" noProof="0" smtClean="0"/>
              <a:t>2</a:t>
            </a:fld>
            <a:endParaRPr lang="nl-NL" noProof="0"/>
          </a:p>
        </p:txBody>
      </p:sp>
    </p:spTree>
    <p:extLst>
      <p:ext uri="{BB962C8B-B14F-4D97-AF65-F5344CB8AC3E}">
        <p14:creationId xmlns:p14="http://schemas.microsoft.com/office/powerpoint/2010/main" val="42683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B7ABB-3CC9-E27A-1594-A00FCCFA5B39}"/>
              </a:ext>
            </a:extLst>
          </p:cNvPr>
          <p:cNvSpPr>
            <a:spLocks noGrp="1"/>
          </p:cNvSpPr>
          <p:nvPr>
            <p:ph type="title"/>
          </p:nvPr>
        </p:nvSpPr>
        <p:spPr/>
        <p:txBody>
          <a:bodyPr/>
          <a:lstStyle/>
          <a:p>
            <a:r>
              <a:rPr lang="nl-NL" dirty="0"/>
              <a:t>Doel van de call</a:t>
            </a:r>
          </a:p>
        </p:txBody>
      </p:sp>
      <p:sp>
        <p:nvSpPr>
          <p:cNvPr id="3" name="Tijdelijke aanduiding voor verticale tekst 2">
            <a:extLst>
              <a:ext uri="{FF2B5EF4-FFF2-40B4-BE49-F238E27FC236}">
                <a16:creationId xmlns:a16="http://schemas.microsoft.com/office/drawing/2014/main" id="{DA5B0D0D-DDEB-7E7C-75DE-E258D7459DB0}"/>
              </a:ext>
            </a:extLst>
          </p:cNvPr>
          <p:cNvSpPr>
            <a:spLocks noGrp="1"/>
          </p:cNvSpPr>
          <p:nvPr>
            <p:ph type="body" orient="vert" idx="1"/>
          </p:nvPr>
        </p:nvSpPr>
        <p:spPr>
          <a:xfrm>
            <a:off x="899998" y="1552790"/>
            <a:ext cx="4722245" cy="4585210"/>
          </a:xfrm>
        </p:spPr>
        <p:txBody>
          <a:bodyPr/>
          <a:lstStyle/>
          <a:p>
            <a:pPr>
              <a:buFont typeface="Wingdings" panose="05000000000000000000" pitchFamily="2" charset="2"/>
              <a:buChar char="q"/>
            </a:pPr>
            <a:r>
              <a:rPr lang="nl-NL" dirty="0"/>
              <a:t>Deze Call </a:t>
            </a:r>
            <a:r>
              <a:rPr lang="nl-NL" dirty="0" err="1"/>
              <a:t>for</a:t>
            </a:r>
            <a:r>
              <a:rPr lang="nl-NL" dirty="0"/>
              <a:t> </a:t>
            </a:r>
            <a:r>
              <a:rPr lang="nl-NL" dirty="0" err="1"/>
              <a:t>proposals</a:t>
            </a:r>
            <a:r>
              <a:rPr lang="nl-NL" dirty="0"/>
              <a:t> is onderdeel van programmalijn 2 van het CIIIC-programma: Human Capital voor CIIIC. Doel van deze lijn is de talentpool voor IX te vergroten, zodat de ambities voor het versnellen en opschalen van IX kunnen worden waargemaakt. </a:t>
            </a:r>
          </a:p>
          <a:p>
            <a:pPr>
              <a:buFont typeface="Wingdings" panose="05000000000000000000" pitchFamily="2" charset="2"/>
              <a:buChar char="q"/>
            </a:pPr>
            <a:r>
              <a:rPr lang="nl-NL" dirty="0"/>
              <a:t>Deze Call </a:t>
            </a:r>
            <a:r>
              <a:rPr lang="nl-NL" dirty="0" err="1"/>
              <a:t>for</a:t>
            </a:r>
            <a:r>
              <a:rPr lang="nl-NL" dirty="0"/>
              <a:t> </a:t>
            </a:r>
            <a:r>
              <a:rPr lang="nl-NL" dirty="0" err="1"/>
              <a:t>proposals</a:t>
            </a:r>
            <a:r>
              <a:rPr lang="nl-NL" dirty="0"/>
              <a:t> richt zich op de realisatie van </a:t>
            </a:r>
            <a:r>
              <a:rPr lang="nl-NL" dirty="0" err="1"/>
              <a:t>learning</a:t>
            </a:r>
            <a:r>
              <a:rPr lang="nl-NL" dirty="0"/>
              <a:t> </a:t>
            </a:r>
            <a:r>
              <a:rPr lang="nl-NL" dirty="0" err="1"/>
              <a:t>communities</a:t>
            </a:r>
            <a:r>
              <a:rPr lang="nl-NL" dirty="0"/>
              <a:t>. Learning </a:t>
            </a:r>
            <a:r>
              <a:rPr lang="nl-NL" dirty="0" err="1"/>
              <a:t>communities</a:t>
            </a:r>
            <a:r>
              <a:rPr lang="nl-NL" dirty="0"/>
              <a:t> dragen bij aan het vergroten van de pool van kennis en talent voor CIIIC en het verrijken van kennis, vaardigheden en competenties van de reeds werkende professionals. </a:t>
            </a:r>
          </a:p>
          <a:p>
            <a:pPr>
              <a:buFont typeface="Wingdings" panose="05000000000000000000" pitchFamily="2" charset="2"/>
              <a:buChar char="q"/>
            </a:pPr>
            <a:r>
              <a:rPr lang="nl-NL" dirty="0"/>
              <a:t>Daarnaast kunnen zij via praktijkgericht onderzoek en evaluatie in de praktijk zorgdragen voor het ontwikkelen van kennis die nodig is voor het versnellen en opschalen van deze processen.</a:t>
            </a:r>
          </a:p>
        </p:txBody>
      </p:sp>
      <p:sp>
        <p:nvSpPr>
          <p:cNvPr id="4" name="Tijdelijke aanduiding voor datum 3">
            <a:extLst>
              <a:ext uri="{FF2B5EF4-FFF2-40B4-BE49-F238E27FC236}">
                <a16:creationId xmlns:a16="http://schemas.microsoft.com/office/drawing/2014/main" id="{112E92AE-478B-060D-DF9B-68A768FE9A98}"/>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A5065A39-F287-86B6-B41F-171780AC1C1E}"/>
              </a:ext>
            </a:extLst>
          </p:cNvPr>
          <p:cNvSpPr>
            <a:spLocks noGrp="1"/>
          </p:cNvSpPr>
          <p:nvPr>
            <p:ph type="sldNum" sz="quarter" idx="12"/>
          </p:nvPr>
        </p:nvSpPr>
        <p:spPr/>
        <p:txBody>
          <a:bodyPr/>
          <a:lstStyle/>
          <a:p>
            <a:fld id="{D7B5DC5B-6873-43DB-ADC7-B15ACCE0DFDB}" type="slidenum">
              <a:rPr lang="nl-NL" noProof="0" smtClean="0"/>
              <a:t>3</a:t>
            </a:fld>
            <a:endParaRPr lang="nl-NL" noProof="0"/>
          </a:p>
        </p:txBody>
      </p:sp>
      <p:pic>
        <p:nvPicPr>
          <p:cNvPr id="8" name="Afbeelding 7">
            <a:extLst>
              <a:ext uri="{FF2B5EF4-FFF2-40B4-BE49-F238E27FC236}">
                <a16:creationId xmlns:a16="http://schemas.microsoft.com/office/drawing/2014/main" id="{CE8C4FFE-D7A3-0255-A22A-08F02ADF5D7C}"/>
              </a:ext>
            </a:extLst>
          </p:cNvPr>
          <p:cNvPicPr>
            <a:picLocks noChangeAspect="1"/>
          </p:cNvPicPr>
          <p:nvPr/>
        </p:nvPicPr>
        <p:blipFill>
          <a:blip r:embed="rId2"/>
          <a:stretch>
            <a:fillRect/>
          </a:stretch>
        </p:blipFill>
        <p:spPr>
          <a:xfrm>
            <a:off x="5954486" y="1344525"/>
            <a:ext cx="6014128" cy="4168950"/>
          </a:xfrm>
          <a:prstGeom prst="rect">
            <a:avLst/>
          </a:prstGeom>
        </p:spPr>
      </p:pic>
    </p:spTree>
    <p:extLst>
      <p:ext uri="{BB962C8B-B14F-4D97-AF65-F5344CB8AC3E}">
        <p14:creationId xmlns:p14="http://schemas.microsoft.com/office/powerpoint/2010/main" val="70285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1">
            <a:extLst>
              <a:ext uri="{FF2B5EF4-FFF2-40B4-BE49-F238E27FC236}">
                <a16:creationId xmlns:a16="http://schemas.microsoft.com/office/drawing/2014/main" id="{40B9E290-80F6-049C-A376-0C809C86A2C3}"/>
              </a:ext>
            </a:extLst>
          </p:cNvPr>
          <p:cNvSpPr>
            <a:spLocks noGrp="1"/>
          </p:cNvSpPr>
          <p:nvPr>
            <p:ph type="title"/>
          </p:nvPr>
        </p:nvSpPr>
        <p:spPr>
          <a:xfrm>
            <a:off x="750369" y="241846"/>
            <a:ext cx="10691265" cy="571500"/>
          </a:xfrm>
        </p:spPr>
        <p:txBody>
          <a:bodyPr>
            <a:normAutofit/>
          </a:bodyPr>
          <a:lstStyle/>
          <a:p>
            <a:r>
              <a:rPr lang="nl-NL"/>
              <a:t>Learning </a:t>
            </a:r>
            <a:r>
              <a:rPr lang="nl-NL" err="1"/>
              <a:t>communities</a:t>
            </a:r>
            <a:r>
              <a:rPr lang="nl-NL"/>
              <a:t> structuur en organisatie </a:t>
            </a:r>
            <a:endParaRPr lang="en-GB"/>
          </a:p>
        </p:txBody>
      </p:sp>
      <p:pic>
        <p:nvPicPr>
          <p:cNvPr id="4" name="Afbeelding 3">
            <a:extLst>
              <a:ext uri="{FF2B5EF4-FFF2-40B4-BE49-F238E27FC236}">
                <a16:creationId xmlns:a16="http://schemas.microsoft.com/office/drawing/2014/main" id="{B6E3B644-BFF8-D514-7165-5AED6DEBE67D}"/>
              </a:ext>
            </a:extLst>
          </p:cNvPr>
          <p:cNvPicPr>
            <a:picLocks noChangeAspect="1"/>
          </p:cNvPicPr>
          <p:nvPr/>
        </p:nvPicPr>
        <p:blipFill>
          <a:blip r:embed="rId3"/>
          <a:srcRect l="6776" t="4193"/>
          <a:stretch/>
        </p:blipFill>
        <p:spPr>
          <a:xfrm>
            <a:off x="347721" y="1038971"/>
            <a:ext cx="4834681" cy="5233472"/>
          </a:xfrm>
          <a:prstGeom prst="rect">
            <a:avLst/>
          </a:prstGeom>
        </p:spPr>
      </p:pic>
      <p:sp>
        <p:nvSpPr>
          <p:cNvPr id="2" name="Ovaal 1">
            <a:extLst>
              <a:ext uri="{FF2B5EF4-FFF2-40B4-BE49-F238E27FC236}">
                <a16:creationId xmlns:a16="http://schemas.microsoft.com/office/drawing/2014/main" id="{2B59FB95-1AB1-AB85-BF82-7D1FEF0D6FBB}"/>
              </a:ext>
            </a:extLst>
          </p:cNvPr>
          <p:cNvSpPr/>
          <p:nvPr/>
        </p:nvSpPr>
        <p:spPr>
          <a:xfrm>
            <a:off x="502713" y="4108444"/>
            <a:ext cx="1609353" cy="1561443"/>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67"/>
          </a:p>
        </p:txBody>
      </p:sp>
      <p:sp>
        <p:nvSpPr>
          <p:cNvPr id="3" name="Ovaal 2">
            <a:extLst>
              <a:ext uri="{FF2B5EF4-FFF2-40B4-BE49-F238E27FC236}">
                <a16:creationId xmlns:a16="http://schemas.microsoft.com/office/drawing/2014/main" id="{2D5F2E5C-73BA-BC93-D762-9027309E4499}"/>
              </a:ext>
            </a:extLst>
          </p:cNvPr>
          <p:cNvSpPr/>
          <p:nvPr/>
        </p:nvSpPr>
        <p:spPr>
          <a:xfrm>
            <a:off x="1573329" y="1926625"/>
            <a:ext cx="2484297" cy="130910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67"/>
          </a:p>
        </p:txBody>
      </p:sp>
      <p:sp>
        <p:nvSpPr>
          <p:cNvPr id="5" name="Rechthoek: afgeronde hoeken 4">
            <a:extLst>
              <a:ext uri="{FF2B5EF4-FFF2-40B4-BE49-F238E27FC236}">
                <a16:creationId xmlns:a16="http://schemas.microsoft.com/office/drawing/2014/main" id="{B26A34EA-9B35-7F17-DB2E-9A92C38757EC}"/>
              </a:ext>
            </a:extLst>
          </p:cNvPr>
          <p:cNvSpPr txBox="1"/>
          <p:nvPr/>
        </p:nvSpPr>
        <p:spPr>
          <a:xfrm>
            <a:off x="347722" y="4317258"/>
            <a:ext cx="1873999" cy="97252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pPr>
            <a:r>
              <a:rPr lang="nl-NL" sz="1333" b="1">
                <a:solidFill>
                  <a:schemeClr val="accent2">
                    <a:lumMod val="75000"/>
                  </a:schemeClr>
                </a:solidFill>
              </a:rPr>
              <a:t>Onderwijs</a:t>
            </a:r>
          </a:p>
          <a:p>
            <a:pPr algn="ctr" defTabSz="533387">
              <a:lnSpc>
                <a:spcPct val="90000"/>
              </a:lnSpc>
              <a:spcBef>
                <a:spcPct val="0"/>
              </a:spcBef>
              <a:spcAft>
                <a:spcPct val="35000"/>
              </a:spcAft>
            </a:pPr>
            <a:r>
              <a:rPr lang="nl-NL" sz="1333" b="1">
                <a:solidFill>
                  <a:schemeClr val="accent2">
                    <a:lumMod val="75000"/>
                  </a:schemeClr>
                </a:solidFill>
              </a:rPr>
              <a:t>instellingen</a:t>
            </a:r>
          </a:p>
          <a:p>
            <a:pPr algn="ctr" defTabSz="533387">
              <a:lnSpc>
                <a:spcPct val="90000"/>
              </a:lnSpc>
              <a:spcBef>
                <a:spcPct val="0"/>
              </a:spcBef>
              <a:spcAft>
                <a:spcPct val="35000"/>
              </a:spcAft>
            </a:pPr>
            <a:r>
              <a:rPr lang="nl-NL" sz="1267">
                <a:solidFill>
                  <a:schemeClr val="accent2">
                    <a:lumMod val="75000"/>
                  </a:schemeClr>
                </a:solidFill>
              </a:rPr>
              <a:t>(WO, HBO, MBO, </a:t>
            </a:r>
          </a:p>
          <a:p>
            <a:pPr algn="ctr" defTabSz="533387">
              <a:lnSpc>
                <a:spcPct val="90000"/>
              </a:lnSpc>
              <a:spcBef>
                <a:spcPct val="0"/>
              </a:spcBef>
              <a:spcAft>
                <a:spcPct val="35000"/>
              </a:spcAft>
            </a:pPr>
            <a:r>
              <a:rPr lang="nl-NL" sz="1267">
                <a:solidFill>
                  <a:schemeClr val="accent2">
                    <a:lumMod val="75000"/>
                  </a:schemeClr>
                </a:solidFill>
              </a:rPr>
              <a:t>private opleiders)</a:t>
            </a:r>
            <a:endParaRPr lang="en-GB" sz="1267">
              <a:solidFill>
                <a:schemeClr val="accent2">
                  <a:lumMod val="75000"/>
                </a:schemeClr>
              </a:solidFill>
            </a:endParaRPr>
          </a:p>
        </p:txBody>
      </p:sp>
      <p:sp>
        <p:nvSpPr>
          <p:cNvPr id="6" name="Rechthoek: afgeronde hoeken 4">
            <a:extLst>
              <a:ext uri="{FF2B5EF4-FFF2-40B4-BE49-F238E27FC236}">
                <a16:creationId xmlns:a16="http://schemas.microsoft.com/office/drawing/2014/main" id="{652EC808-CC2E-5006-8096-E6030689CE91}"/>
              </a:ext>
            </a:extLst>
          </p:cNvPr>
          <p:cNvSpPr txBox="1"/>
          <p:nvPr/>
        </p:nvSpPr>
        <p:spPr>
          <a:xfrm>
            <a:off x="1556000" y="2109539"/>
            <a:ext cx="2496269" cy="83235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pPr>
            <a:r>
              <a:rPr lang="nl-NL" sz="1333" b="1" dirty="0">
                <a:solidFill>
                  <a:schemeClr val="accent2">
                    <a:lumMod val="75000"/>
                  </a:schemeClr>
                </a:solidFill>
              </a:rPr>
              <a:t>Kennisinstellingen</a:t>
            </a:r>
          </a:p>
          <a:p>
            <a:pPr algn="ctr" defTabSz="533387">
              <a:lnSpc>
                <a:spcPct val="90000"/>
              </a:lnSpc>
              <a:spcBef>
                <a:spcPct val="0"/>
              </a:spcBef>
              <a:spcAft>
                <a:spcPct val="35000"/>
              </a:spcAft>
            </a:pPr>
            <a:r>
              <a:rPr lang="nl-NL" sz="1267" dirty="0">
                <a:solidFill>
                  <a:schemeClr val="accent2">
                    <a:lumMod val="75000"/>
                  </a:schemeClr>
                </a:solidFill>
              </a:rPr>
              <a:t>(lectoraten, onderzoeksgroepen. TO2 instellingen)</a:t>
            </a:r>
            <a:endParaRPr lang="en-GB" sz="1267" dirty="0">
              <a:solidFill>
                <a:schemeClr val="accent2">
                  <a:lumMod val="75000"/>
                </a:schemeClr>
              </a:solidFill>
            </a:endParaRPr>
          </a:p>
        </p:txBody>
      </p:sp>
      <p:sp>
        <p:nvSpPr>
          <p:cNvPr id="9" name="Tekstvak 8">
            <a:extLst>
              <a:ext uri="{FF2B5EF4-FFF2-40B4-BE49-F238E27FC236}">
                <a16:creationId xmlns:a16="http://schemas.microsoft.com/office/drawing/2014/main" id="{3C26DB50-F8D1-725C-AD43-9951848A9524}"/>
              </a:ext>
            </a:extLst>
          </p:cNvPr>
          <p:cNvSpPr txBox="1"/>
          <p:nvPr/>
        </p:nvSpPr>
        <p:spPr>
          <a:xfrm>
            <a:off x="1520475" y="3028398"/>
            <a:ext cx="2427316" cy="461665"/>
          </a:xfrm>
          <a:prstGeom prst="rect">
            <a:avLst/>
          </a:prstGeom>
          <a:solidFill>
            <a:srgbClr val="00359E"/>
          </a:solidFill>
        </p:spPr>
        <p:txBody>
          <a:bodyPr wrap="square">
            <a:spAutoFit/>
          </a:bodyPr>
          <a:lstStyle/>
          <a:p>
            <a:pPr algn="ctr"/>
            <a:r>
              <a:rPr lang="nl-NL" sz="1333" b="1" kern="100">
                <a:solidFill>
                  <a:schemeClr val="bg1"/>
                </a:solidFill>
                <a:latin typeface="Calibri" panose="020F0502020204030204" pitchFamily="34" charset="0"/>
                <a:ea typeface="Calibri" panose="020F0502020204030204" pitchFamily="34" charset="0"/>
                <a:cs typeface="Times New Roman" panose="02020603050405020304" pitchFamily="18" charset="0"/>
              </a:rPr>
              <a:t>Beheerder</a:t>
            </a:r>
            <a:r>
              <a:rPr lang="nl-NL" sz="1333" kern="10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ctr"/>
            <a:r>
              <a:rPr lang="nl-NL" sz="1067" kern="100">
                <a:solidFill>
                  <a:schemeClr val="bg1"/>
                </a:solidFill>
                <a:latin typeface="Calibri" panose="020F0502020204030204" pitchFamily="34" charset="0"/>
                <a:ea typeface="Calibri" panose="020F0502020204030204" pitchFamily="34" charset="0"/>
                <a:cs typeface="Times New Roman" panose="02020603050405020304" pitchFamily="18" charset="0"/>
              </a:rPr>
              <a:t>(Managers/kwartiermakers/facilitators) </a:t>
            </a:r>
            <a:endParaRPr lang="en-GB" sz="1067" kern="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Gelijkbenige driehoek 9">
            <a:extLst>
              <a:ext uri="{FF2B5EF4-FFF2-40B4-BE49-F238E27FC236}">
                <a16:creationId xmlns:a16="http://schemas.microsoft.com/office/drawing/2014/main" id="{D1E0A38A-82DE-B328-DC12-3D49E27D0F74}"/>
              </a:ext>
            </a:extLst>
          </p:cNvPr>
          <p:cNvSpPr/>
          <p:nvPr/>
        </p:nvSpPr>
        <p:spPr>
          <a:xfrm rot="10800000">
            <a:off x="1520475" y="3514254"/>
            <a:ext cx="2427316" cy="1935172"/>
          </a:xfrm>
          <a:prstGeom prst="triangle">
            <a:avLst/>
          </a:prstGeom>
          <a:solidFill>
            <a:srgbClr val="00359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11" name="Tekstvak 10">
            <a:extLst>
              <a:ext uri="{FF2B5EF4-FFF2-40B4-BE49-F238E27FC236}">
                <a16:creationId xmlns:a16="http://schemas.microsoft.com/office/drawing/2014/main" id="{E171FCF7-5DE0-EB04-2CFB-6BCDC6DA02CB}"/>
              </a:ext>
            </a:extLst>
          </p:cNvPr>
          <p:cNvSpPr txBox="1"/>
          <p:nvPr/>
        </p:nvSpPr>
        <p:spPr>
          <a:xfrm>
            <a:off x="1372737" y="3562371"/>
            <a:ext cx="2724233" cy="1384995"/>
          </a:xfrm>
          <a:prstGeom prst="rect">
            <a:avLst/>
          </a:prstGeom>
          <a:noFill/>
          <a:ln>
            <a:noFill/>
          </a:ln>
        </p:spPr>
        <p:txBody>
          <a:bodyPr wrap="square">
            <a:spAutoFit/>
          </a:bodyPr>
          <a:lstStyle/>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Visie, Commitment</a:t>
            </a:r>
          </a:p>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Meerjarig plan</a:t>
            </a:r>
            <a:endParaRPr lang="en-GB"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Businessmodel </a:t>
            </a:r>
            <a:endParaRPr lang="en-GB"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Coördinatie, </a:t>
            </a:r>
          </a:p>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Structuren, </a:t>
            </a:r>
            <a:endParaRPr lang="en-GB"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nl-NL"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Processen</a:t>
            </a:r>
          </a:p>
        </p:txBody>
      </p:sp>
      <p:sp>
        <p:nvSpPr>
          <p:cNvPr id="14" name="Pijl: rechts 13">
            <a:extLst>
              <a:ext uri="{FF2B5EF4-FFF2-40B4-BE49-F238E27FC236}">
                <a16:creationId xmlns:a16="http://schemas.microsoft.com/office/drawing/2014/main" id="{0F9469B1-9675-B8B9-6867-486FEB029093}"/>
              </a:ext>
            </a:extLst>
          </p:cNvPr>
          <p:cNvSpPr/>
          <p:nvPr/>
        </p:nvSpPr>
        <p:spPr>
          <a:xfrm>
            <a:off x="4594592" y="3357136"/>
            <a:ext cx="777576" cy="534057"/>
          </a:xfrm>
          <a:prstGeom prst="rightArrow">
            <a:avLst/>
          </a:pr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echthoek: afgeronde hoeken 16">
            <a:extLst>
              <a:ext uri="{FF2B5EF4-FFF2-40B4-BE49-F238E27FC236}">
                <a16:creationId xmlns:a16="http://schemas.microsoft.com/office/drawing/2014/main" id="{CC9397E9-3BF1-9AAF-07FB-C75B9CE3CBDB}"/>
              </a:ext>
            </a:extLst>
          </p:cNvPr>
          <p:cNvSpPr/>
          <p:nvPr/>
        </p:nvSpPr>
        <p:spPr>
          <a:xfrm>
            <a:off x="5388276" y="2259248"/>
            <a:ext cx="2925803" cy="3639357"/>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33" b="1" dirty="0" err="1"/>
              <a:t>Leerprogramma</a:t>
            </a:r>
            <a:r>
              <a:rPr lang="en-GB" sz="1733" dirty="0"/>
              <a:t> </a:t>
            </a:r>
          </a:p>
          <a:p>
            <a:pPr algn="ctr"/>
            <a:r>
              <a:rPr lang="en-GB" sz="1600" dirty="0"/>
              <a:t>(LLO </a:t>
            </a:r>
            <a:r>
              <a:rPr lang="en-GB" sz="1600" dirty="0" err="1"/>
              <a:t>trajecten</a:t>
            </a:r>
            <a:r>
              <a:rPr lang="en-GB" sz="1600" dirty="0"/>
              <a:t>, </a:t>
            </a:r>
            <a:r>
              <a:rPr lang="en-GB" sz="1600" dirty="0" err="1"/>
              <a:t>leerpraktijk</a:t>
            </a:r>
            <a:r>
              <a:rPr lang="en-GB" sz="1600" dirty="0"/>
              <a:t>, </a:t>
            </a:r>
            <a:r>
              <a:rPr lang="en-GB" sz="1600" dirty="0" err="1"/>
              <a:t>certificering</a:t>
            </a:r>
            <a:r>
              <a:rPr lang="en-GB" sz="1600" dirty="0"/>
              <a:t>, </a:t>
            </a:r>
            <a:r>
              <a:rPr lang="en-GB" sz="1600" dirty="0" err="1"/>
              <a:t>innovatieve</a:t>
            </a:r>
            <a:r>
              <a:rPr lang="en-GB" sz="1600" dirty="0"/>
              <a:t> </a:t>
            </a:r>
            <a:r>
              <a:rPr lang="en-GB" sz="1600" dirty="0" err="1"/>
              <a:t>onderwijsvormen</a:t>
            </a:r>
            <a:r>
              <a:rPr lang="en-GB" sz="1600" dirty="0"/>
              <a:t> etc.)</a:t>
            </a:r>
          </a:p>
          <a:p>
            <a:pPr algn="ctr"/>
            <a:endParaRPr lang="en-GB" sz="1600" dirty="0"/>
          </a:p>
          <a:p>
            <a:pPr algn="ctr"/>
            <a:endParaRPr lang="en-GB" sz="1600" dirty="0"/>
          </a:p>
          <a:p>
            <a:pPr algn="ctr"/>
            <a:endParaRPr lang="en-GB" sz="1067" dirty="0"/>
          </a:p>
          <a:p>
            <a:pPr algn="ctr"/>
            <a:endParaRPr lang="en-GB" sz="1600" dirty="0"/>
          </a:p>
          <a:p>
            <a:pPr algn="ctr"/>
            <a:r>
              <a:rPr lang="en-GB" sz="1667" b="1" dirty="0" err="1"/>
              <a:t>Onderzoeksprogramma</a:t>
            </a:r>
            <a:r>
              <a:rPr lang="en-GB" sz="1600" dirty="0"/>
              <a:t> </a:t>
            </a:r>
          </a:p>
          <a:p>
            <a:pPr algn="ctr"/>
            <a:r>
              <a:rPr lang="en-GB" sz="1600" dirty="0"/>
              <a:t>(</a:t>
            </a:r>
            <a:r>
              <a:rPr lang="en-GB" sz="1600" dirty="0" err="1"/>
              <a:t>praktijkgericht</a:t>
            </a:r>
            <a:r>
              <a:rPr lang="en-GB" sz="1600" dirty="0"/>
              <a:t> </a:t>
            </a:r>
            <a:r>
              <a:rPr lang="en-GB" sz="1600" dirty="0" err="1"/>
              <a:t>onderzoek</a:t>
            </a:r>
            <a:r>
              <a:rPr lang="en-GB" sz="1600" dirty="0"/>
              <a:t> </a:t>
            </a:r>
            <a:r>
              <a:rPr lang="en-GB" sz="1600" dirty="0" err="1"/>
              <a:t>naar</a:t>
            </a:r>
            <a:r>
              <a:rPr lang="en-GB" sz="1600" dirty="0"/>
              <a:t> IX </a:t>
            </a:r>
            <a:r>
              <a:rPr lang="en-GB" sz="1600" dirty="0" err="1"/>
              <a:t>toepassingen</a:t>
            </a:r>
            <a:r>
              <a:rPr lang="en-GB" sz="1600" dirty="0"/>
              <a:t> en </a:t>
            </a:r>
            <a:r>
              <a:rPr lang="en-GB" sz="1600" dirty="0" err="1"/>
              <a:t>gerelateerde</a:t>
            </a:r>
            <a:r>
              <a:rPr lang="en-GB" sz="1600" dirty="0"/>
              <a:t> human capital </a:t>
            </a:r>
            <a:r>
              <a:rPr lang="en-GB" sz="1600" dirty="0" err="1"/>
              <a:t>vraagstukken</a:t>
            </a:r>
            <a:r>
              <a:rPr lang="en-GB" sz="1600" dirty="0"/>
              <a:t>)</a:t>
            </a:r>
          </a:p>
        </p:txBody>
      </p:sp>
      <p:sp>
        <p:nvSpPr>
          <p:cNvPr id="18" name="Pijl: omhoog/omlaag 17">
            <a:extLst>
              <a:ext uri="{FF2B5EF4-FFF2-40B4-BE49-F238E27FC236}">
                <a16:creationId xmlns:a16="http://schemas.microsoft.com/office/drawing/2014/main" id="{C0B896AB-64AF-B2EE-7C32-CAECE27EC3D8}"/>
              </a:ext>
            </a:extLst>
          </p:cNvPr>
          <p:cNvSpPr/>
          <p:nvPr/>
        </p:nvSpPr>
        <p:spPr>
          <a:xfrm>
            <a:off x="6728078" y="3700414"/>
            <a:ext cx="384312" cy="673784"/>
          </a:xfrm>
          <a:prstGeom prst="upDownArrow">
            <a:avLst/>
          </a:pr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Pijl: rechts 19">
            <a:extLst>
              <a:ext uri="{FF2B5EF4-FFF2-40B4-BE49-F238E27FC236}">
                <a16:creationId xmlns:a16="http://schemas.microsoft.com/office/drawing/2014/main" id="{A7217F52-293A-C912-A063-12139DC84F5A}"/>
              </a:ext>
            </a:extLst>
          </p:cNvPr>
          <p:cNvSpPr/>
          <p:nvPr/>
        </p:nvSpPr>
        <p:spPr>
          <a:xfrm>
            <a:off x="8408739" y="3403582"/>
            <a:ext cx="752671" cy="534057"/>
          </a:xfrm>
          <a:prstGeom prst="rightArrow">
            <a:avLst/>
          </a:pr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echthoek: afgeronde hoeken 20">
            <a:extLst>
              <a:ext uri="{FF2B5EF4-FFF2-40B4-BE49-F238E27FC236}">
                <a16:creationId xmlns:a16="http://schemas.microsoft.com/office/drawing/2014/main" id="{F12098C3-5D68-AE7E-8F17-E8A4701CBD22}"/>
              </a:ext>
            </a:extLst>
          </p:cNvPr>
          <p:cNvSpPr/>
          <p:nvPr/>
        </p:nvSpPr>
        <p:spPr>
          <a:xfrm>
            <a:off x="9216597" y="2259246"/>
            <a:ext cx="2673495" cy="459875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b="1" dirty="0"/>
          </a:p>
          <a:p>
            <a:pPr algn="ctr"/>
            <a:r>
              <a:rPr lang="nl-NL" sz="1600" dirty="0"/>
              <a:t>Onderwijsprofessionals (WO, HBO, MBO) </a:t>
            </a:r>
          </a:p>
          <a:p>
            <a:pPr algn="ctr"/>
            <a:endParaRPr lang="nl-NL" sz="1600" dirty="0"/>
          </a:p>
          <a:p>
            <a:pPr algn="ctr"/>
            <a:r>
              <a:rPr lang="nl-NL" sz="1600" dirty="0"/>
              <a:t>Professionals en aspirant-professionals in IX-aanpalende domeinen zoals de Creatieve Industrie, ICT en bredere toepassingsdomeinen zoals maakindustrie, gebouwde omgeving, overheid, etc. </a:t>
            </a:r>
          </a:p>
          <a:p>
            <a:pPr algn="ctr"/>
            <a:endParaRPr lang="nl-NL" sz="1600" dirty="0"/>
          </a:p>
          <a:p>
            <a:pPr algn="ctr"/>
            <a:r>
              <a:rPr lang="nl-NL" sz="1600" dirty="0"/>
              <a:t>Studenten (WO, HBO, MBO)</a:t>
            </a:r>
          </a:p>
          <a:p>
            <a:pPr algn="ctr"/>
            <a:endParaRPr lang="nl-NL" sz="1600" dirty="0"/>
          </a:p>
          <a:p>
            <a:pPr algn="ctr"/>
            <a:r>
              <a:rPr lang="nl-NL" sz="1600" dirty="0"/>
              <a:t>Onderzoekers (WO, HBO, MBO)</a:t>
            </a:r>
          </a:p>
        </p:txBody>
      </p:sp>
      <p:sp>
        <p:nvSpPr>
          <p:cNvPr id="22" name="Ovaal 21">
            <a:extLst>
              <a:ext uri="{FF2B5EF4-FFF2-40B4-BE49-F238E27FC236}">
                <a16:creationId xmlns:a16="http://schemas.microsoft.com/office/drawing/2014/main" id="{06BDE3DA-8B09-1DE6-0B60-1E6CA727285B}"/>
              </a:ext>
            </a:extLst>
          </p:cNvPr>
          <p:cNvSpPr/>
          <p:nvPr/>
        </p:nvSpPr>
        <p:spPr>
          <a:xfrm>
            <a:off x="3340025" y="4100700"/>
            <a:ext cx="1609353" cy="1561443"/>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67"/>
          </a:p>
        </p:txBody>
      </p:sp>
      <p:sp>
        <p:nvSpPr>
          <p:cNvPr id="8" name="Rechthoek: afgeronde hoeken 4">
            <a:extLst>
              <a:ext uri="{FF2B5EF4-FFF2-40B4-BE49-F238E27FC236}">
                <a16:creationId xmlns:a16="http://schemas.microsoft.com/office/drawing/2014/main" id="{D17E4FCC-17FE-6248-1839-631BCDB5E6B1}"/>
              </a:ext>
            </a:extLst>
          </p:cNvPr>
          <p:cNvSpPr txBox="1"/>
          <p:nvPr/>
        </p:nvSpPr>
        <p:spPr>
          <a:xfrm>
            <a:off x="3182078" y="4374198"/>
            <a:ext cx="1918605" cy="101444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pPr>
            <a:r>
              <a:rPr lang="nl-NL" sz="1333" b="1">
                <a:solidFill>
                  <a:schemeClr val="accent2">
                    <a:lumMod val="75000"/>
                  </a:schemeClr>
                </a:solidFill>
              </a:rPr>
              <a:t>Praktijk</a:t>
            </a:r>
          </a:p>
          <a:p>
            <a:pPr algn="ctr" defTabSz="533387">
              <a:lnSpc>
                <a:spcPct val="90000"/>
              </a:lnSpc>
              <a:spcBef>
                <a:spcPct val="0"/>
              </a:spcBef>
              <a:spcAft>
                <a:spcPct val="35000"/>
              </a:spcAft>
            </a:pPr>
            <a:r>
              <a:rPr lang="nl-NL" sz="1333" b="1">
                <a:solidFill>
                  <a:schemeClr val="accent2">
                    <a:lumMod val="75000"/>
                  </a:schemeClr>
                </a:solidFill>
              </a:rPr>
              <a:t>partners </a:t>
            </a:r>
          </a:p>
          <a:p>
            <a:pPr algn="ctr" defTabSz="533387">
              <a:lnSpc>
                <a:spcPct val="90000"/>
              </a:lnSpc>
              <a:spcBef>
                <a:spcPct val="0"/>
              </a:spcBef>
              <a:spcAft>
                <a:spcPct val="35000"/>
              </a:spcAft>
            </a:pPr>
            <a:r>
              <a:rPr lang="nl-NL" sz="1267">
                <a:solidFill>
                  <a:schemeClr val="accent2">
                    <a:lumMod val="75000"/>
                  </a:schemeClr>
                </a:solidFill>
              </a:rPr>
              <a:t>(MKB, publieke instellingen, maatschappelijke </a:t>
            </a:r>
          </a:p>
          <a:p>
            <a:pPr algn="ctr" defTabSz="533387">
              <a:lnSpc>
                <a:spcPct val="90000"/>
              </a:lnSpc>
              <a:spcBef>
                <a:spcPct val="0"/>
              </a:spcBef>
              <a:spcAft>
                <a:spcPct val="35000"/>
              </a:spcAft>
            </a:pPr>
            <a:r>
              <a:rPr lang="nl-NL" sz="1267">
                <a:solidFill>
                  <a:schemeClr val="accent2">
                    <a:lumMod val="75000"/>
                  </a:schemeClr>
                </a:solidFill>
              </a:rPr>
              <a:t>organisaties)</a:t>
            </a:r>
            <a:endParaRPr lang="en-GB" sz="1267">
              <a:solidFill>
                <a:schemeClr val="accent2">
                  <a:lumMod val="75000"/>
                </a:schemeClr>
              </a:solidFill>
            </a:endParaRPr>
          </a:p>
        </p:txBody>
      </p:sp>
      <p:sp>
        <p:nvSpPr>
          <p:cNvPr id="7" name="Tekstvak 6">
            <a:extLst>
              <a:ext uri="{FF2B5EF4-FFF2-40B4-BE49-F238E27FC236}">
                <a16:creationId xmlns:a16="http://schemas.microsoft.com/office/drawing/2014/main" id="{787442E0-541E-0FE2-A276-12ED1E0B6A3E}"/>
              </a:ext>
            </a:extLst>
          </p:cNvPr>
          <p:cNvSpPr txBox="1"/>
          <p:nvPr/>
        </p:nvSpPr>
        <p:spPr>
          <a:xfrm>
            <a:off x="5388276" y="1617042"/>
            <a:ext cx="2784280" cy="369332"/>
          </a:xfrm>
          <a:prstGeom prst="rect">
            <a:avLst/>
          </a:prstGeom>
          <a:noFill/>
        </p:spPr>
        <p:txBody>
          <a:bodyPr wrap="square" rtlCol="0">
            <a:spAutoFit/>
          </a:bodyPr>
          <a:lstStyle/>
          <a:p>
            <a:pPr algn="ctr"/>
            <a:r>
              <a:rPr lang="nl-NL" b="1" dirty="0"/>
              <a:t>OUTPUT</a:t>
            </a:r>
          </a:p>
        </p:txBody>
      </p:sp>
      <p:sp>
        <p:nvSpPr>
          <p:cNvPr id="12" name="Tekstvak 11">
            <a:extLst>
              <a:ext uri="{FF2B5EF4-FFF2-40B4-BE49-F238E27FC236}">
                <a16:creationId xmlns:a16="http://schemas.microsoft.com/office/drawing/2014/main" id="{2EA9A3F8-193E-2874-9E44-3CCF06F4F5F2}"/>
              </a:ext>
            </a:extLst>
          </p:cNvPr>
          <p:cNvSpPr txBox="1"/>
          <p:nvPr/>
        </p:nvSpPr>
        <p:spPr>
          <a:xfrm>
            <a:off x="9059999" y="1562233"/>
            <a:ext cx="2784280" cy="369332"/>
          </a:xfrm>
          <a:prstGeom prst="rect">
            <a:avLst/>
          </a:prstGeom>
          <a:noFill/>
        </p:spPr>
        <p:txBody>
          <a:bodyPr wrap="square" rtlCol="0">
            <a:spAutoFit/>
          </a:bodyPr>
          <a:lstStyle/>
          <a:p>
            <a:pPr algn="ctr"/>
            <a:r>
              <a:rPr lang="nl-NL" b="1" dirty="0"/>
              <a:t>DOELGROEP</a:t>
            </a:r>
          </a:p>
        </p:txBody>
      </p:sp>
    </p:spTree>
    <p:extLst>
      <p:ext uri="{BB962C8B-B14F-4D97-AF65-F5344CB8AC3E}">
        <p14:creationId xmlns:p14="http://schemas.microsoft.com/office/powerpoint/2010/main" val="39155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9" grpId="0" animBg="1"/>
      <p:bldP spid="10" grpId="0" animBg="1"/>
      <p:bldP spid="11" grpId="0"/>
      <p:bldP spid="14" grpId="0" animBg="1"/>
      <p:bldP spid="17" grpId="0" animBg="1"/>
      <p:bldP spid="18" grpId="0" animBg="1"/>
      <p:bldP spid="20" grpId="0" animBg="1"/>
      <p:bldP spid="21" grpId="0" animBg="1"/>
      <p:bldP spid="2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C5FF-CFDC-BB1A-560D-17377DE9A0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954C05-5F92-4C0F-EBBC-D9735FA36AB8}"/>
              </a:ext>
            </a:extLst>
          </p:cNvPr>
          <p:cNvSpPr>
            <a:spLocks noGrp="1"/>
          </p:cNvSpPr>
          <p:nvPr>
            <p:ph type="title"/>
          </p:nvPr>
        </p:nvSpPr>
        <p:spPr/>
        <p:txBody>
          <a:bodyPr/>
          <a:lstStyle/>
          <a:p>
            <a:r>
              <a:rPr lang="nl-NL" dirty="0"/>
              <a:t>Onderzoeksvraag en thema’s</a:t>
            </a:r>
          </a:p>
        </p:txBody>
      </p:sp>
      <p:sp>
        <p:nvSpPr>
          <p:cNvPr id="3" name="Tijdelijke aanduiding voor verticale tekst 2">
            <a:extLst>
              <a:ext uri="{FF2B5EF4-FFF2-40B4-BE49-F238E27FC236}">
                <a16:creationId xmlns:a16="http://schemas.microsoft.com/office/drawing/2014/main" id="{9EDD2339-BE69-B255-CD60-85CCEAA2250F}"/>
              </a:ext>
            </a:extLst>
          </p:cNvPr>
          <p:cNvSpPr>
            <a:spLocks noGrp="1"/>
          </p:cNvSpPr>
          <p:nvPr>
            <p:ph type="body" orient="vert" idx="1"/>
          </p:nvPr>
        </p:nvSpPr>
        <p:spPr>
          <a:xfrm>
            <a:off x="899998" y="1552790"/>
            <a:ext cx="10330254" cy="4585210"/>
          </a:xfrm>
        </p:spPr>
        <p:txBody>
          <a:bodyPr/>
          <a:lstStyle/>
          <a:p>
            <a:pPr>
              <a:buFont typeface="Wingdings" panose="05000000000000000000" pitchFamily="2" charset="2"/>
              <a:buChar char="q"/>
            </a:pPr>
            <a:r>
              <a:rPr lang="nl-NL" dirty="0"/>
              <a:t>Centraal in deze Call </a:t>
            </a:r>
            <a:r>
              <a:rPr lang="nl-NL" dirty="0" err="1"/>
              <a:t>for</a:t>
            </a:r>
            <a:r>
              <a:rPr lang="nl-NL" dirty="0"/>
              <a:t> </a:t>
            </a:r>
            <a:r>
              <a:rPr lang="nl-NL" dirty="0" err="1"/>
              <a:t>proposals</a:t>
            </a:r>
            <a:r>
              <a:rPr lang="nl-NL" dirty="0"/>
              <a:t> staat de vraag hoe we kunnen komen tot werkzame concepten voor leren, werken en innoveren. Het gaat daarbij om urgente onderzoeksthema’s uit de praktijk. Alle partners ontwikkelen en onderzoeken nieuwe leer- en ontwikkelmodellen. Zij doen dit in interactie en via co-creatie, met het oog op mogelijke opschaling.</a:t>
            </a:r>
          </a:p>
          <a:p>
            <a:pPr marL="0" indent="0">
              <a:buNone/>
            </a:pPr>
            <a:endParaRPr lang="nl-NL" dirty="0"/>
          </a:p>
          <a:p>
            <a:pPr>
              <a:buFont typeface="Wingdings" panose="05000000000000000000" pitchFamily="2" charset="2"/>
              <a:buChar char="q"/>
            </a:pPr>
            <a:r>
              <a:rPr lang="nl-NL" dirty="0"/>
              <a:t>Het gaat hierbij om de volgende onderzoeksthema’s :</a:t>
            </a:r>
          </a:p>
          <a:p>
            <a:pPr marL="342900" indent="-342900">
              <a:buFont typeface="+mj-lt"/>
              <a:buAutoNum type="arabicPeriod"/>
            </a:pPr>
            <a:r>
              <a:rPr lang="nl-NL" dirty="0"/>
              <a:t>Vergroten van kennis en inzicht over IX bij </a:t>
            </a:r>
            <a:r>
              <a:rPr lang="nl-NL" dirty="0" err="1"/>
              <a:t>toepassers</a:t>
            </a:r>
            <a:r>
              <a:rPr lang="nl-NL" dirty="0"/>
              <a:t>. </a:t>
            </a:r>
          </a:p>
          <a:p>
            <a:pPr marL="342900" indent="-342900">
              <a:buFont typeface="+mj-lt"/>
              <a:buAutoNum type="arabicPeriod"/>
            </a:pPr>
            <a:r>
              <a:rPr lang="nl-NL" dirty="0"/>
              <a:t>Gezamenlijke ontwikkeling binnen de volledige proces- en ontwikkelcyclus van IX content tot gereed product en toepassing. </a:t>
            </a:r>
          </a:p>
          <a:p>
            <a:pPr marL="342900" indent="-342900">
              <a:buFont typeface="+mj-lt"/>
              <a:buAutoNum type="arabicPeriod"/>
            </a:pPr>
            <a:r>
              <a:rPr lang="nl-NL" dirty="0"/>
              <a:t>Vertalen van de praktijkvraag naar IX -concepten. </a:t>
            </a:r>
          </a:p>
          <a:p>
            <a:pPr marL="342900" indent="-342900">
              <a:buFont typeface="+mj-lt"/>
              <a:buAutoNum type="arabicPeriod"/>
            </a:pPr>
            <a:r>
              <a:rPr lang="nl-NL" dirty="0"/>
              <a:t>Distributie &amp; infrastructuur. </a:t>
            </a:r>
          </a:p>
          <a:p>
            <a:pPr marL="342900" indent="-342900">
              <a:buFont typeface="+mj-lt"/>
              <a:buAutoNum type="arabicPeriod"/>
            </a:pPr>
            <a:r>
              <a:rPr lang="nl-NL" dirty="0"/>
              <a:t>Hergebruik, Doorontwikkeling &amp; Opschaling. </a:t>
            </a:r>
          </a:p>
          <a:p>
            <a:pPr marL="342900" indent="-342900">
              <a:buFont typeface="+mj-lt"/>
              <a:buAutoNum type="arabicPeriod"/>
            </a:pPr>
            <a:r>
              <a:rPr lang="nl-NL" dirty="0"/>
              <a:t>Publieke waarden. </a:t>
            </a:r>
          </a:p>
        </p:txBody>
      </p:sp>
      <p:sp>
        <p:nvSpPr>
          <p:cNvPr id="4" name="Tijdelijke aanduiding voor datum 3">
            <a:extLst>
              <a:ext uri="{FF2B5EF4-FFF2-40B4-BE49-F238E27FC236}">
                <a16:creationId xmlns:a16="http://schemas.microsoft.com/office/drawing/2014/main" id="{3DDF896E-90E4-D4C0-4836-5006D3F569F4}"/>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B10F8A8C-6275-CED2-C133-B2B95F976918}"/>
              </a:ext>
            </a:extLst>
          </p:cNvPr>
          <p:cNvSpPr>
            <a:spLocks noGrp="1"/>
          </p:cNvSpPr>
          <p:nvPr>
            <p:ph type="sldNum" sz="quarter" idx="12"/>
          </p:nvPr>
        </p:nvSpPr>
        <p:spPr/>
        <p:txBody>
          <a:bodyPr/>
          <a:lstStyle/>
          <a:p>
            <a:fld id="{D7B5DC5B-6873-43DB-ADC7-B15ACCE0DFDB}" type="slidenum">
              <a:rPr lang="nl-NL" noProof="0" smtClean="0"/>
              <a:t>5</a:t>
            </a:fld>
            <a:endParaRPr lang="nl-NL" noProof="0"/>
          </a:p>
        </p:txBody>
      </p:sp>
      <p:sp>
        <p:nvSpPr>
          <p:cNvPr id="9" name="Tekstvak 8">
            <a:extLst>
              <a:ext uri="{FF2B5EF4-FFF2-40B4-BE49-F238E27FC236}">
                <a16:creationId xmlns:a16="http://schemas.microsoft.com/office/drawing/2014/main" id="{025855A1-86F5-A9AA-E80F-E02AD28EF633}"/>
              </a:ext>
            </a:extLst>
          </p:cNvPr>
          <p:cNvSpPr txBox="1"/>
          <p:nvPr/>
        </p:nvSpPr>
        <p:spPr>
          <a:xfrm>
            <a:off x="6950830" y="4552718"/>
            <a:ext cx="3098691" cy="1049092"/>
          </a:xfrm>
          <a:prstGeom prst="rect">
            <a:avLst/>
          </a:prstGeom>
          <a:noFill/>
        </p:spPr>
        <p:txBody>
          <a:bodyPr wrap="square" lIns="0" tIns="0" rIns="0" bIns="0" rtlCol="0">
            <a:noAutofit/>
          </a:bodyPr>
          <a:lstStyle/>
          <a:p>
            <a:pPr algn="l"/>
            <a:r>
              <a:rPr lang="nl-NL" sz="900" dirty="0">
                <a:solidFill>
                  <a:srgbClr val="FF0000"/>
                </a:solidFill>
              </a:rPr>
              <a:t>Meer uitleg over de thema’s is te vinden in de human </a:t>
            </a:r>
            <a:r>
              <a:rPr lang="nl-NL" sz="900" dirty="0" err="1">
                <a:solidFill>
                  <a:srgbClr val="FF0000"/>
                </a:solidFill>
              </a:rPr>
              <a:t>capital</a:t>
            </a:r>
            <a:r>
              <a:rPr lang="nl-NL" sz="900" dirty="0">
                <a:solidFill>
                  <a:srgbClr val="FF0000"/>
                </a:solidFill>
              </a:rPr>
              <a:t> programma pagina van CIIIC </a:t>
            </a:r>
          </a:p>
          <a:p>
            <a:r>
              <a:rPr lang="nl-NL" sz="900" dirty="0">
                <a:solidFill>
                  <a:srgbClr val="FF0000"/>
                </a:solidFill>
                <a:hlinkClick r:id="rId2"/>
              </a:rPr>
              <a:t>https://www.ciiic.nl/human-capital</a:t>
            </a:r>
            <a:endParaRPr lang="nl-NL" sz="900" dirty="0">
              <a:solidFill>
                <a:srgbClr val="FF0000"/>
              </a:solidFill>
            </a:endParaRPr>
          </a:p>
          <a:p>
            <a:endParaRPr lang="nl-NL" sz="900" dirty="0">
              <a:solidFill>
                <a:srgbClr val="FF0000"/>
              </a:solidFill>
            </a:endParaRPr>
          </a:p>
        </p:txBody>
      </p:sp>
    </p:spTree>
    <p:extLst>
      <p:ext uri="{BB962C8B-B14F-4D97-AF65-F5344CB8AC3E}">
        <p14:creationId xmlns:p14="http://schemas.microsoft.com/office/powerpoint/2010/main" val="209579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3C88E-1ED0-DD84-2189-1A60025A88C0}"/>
              </a:ext>
            </a:extLst>
          </p:cNvPr>
          <p:cNvSpPr>
            <a:spLocks noGrp="1"/>
          </p:cNvSpPr>
          <p:nvPr>
            <p:ph type="title"/>
          </p:nvPr>
        </p:nvSpPr>
        <p:spPr/>
        <p:txBody>
          <a:bodyPr/>
          <a:lstStyle/>
          <a:p>
            <a:endParaRPr lang="en-GB" dirty="0"/>
          </a:p>
        </p:txBody>
      </p:sp>
      <p:sp>
        <p:nvSpPr>
          <p:cNvPr id="3" name="Tijdelijke aanduiding voor verticale tekst 2">
            <a:extLst>
              <a:ext uri="{FF2B5EF4-FFF2-40B4-BE49-F238E27FC236}">
                <a16:creationId xmlns:a16="http://schemas.microsoft.com/office/drawing/2014/main" id="{79550785-CFB9-FC67-ADFD-12081DFF3B32}"/>
              </a:ext>
            </a:extLst>
          </p:cNvPr>
          <p:cNvSpPr>
            <a:spLocks noGrp="1"/>
          </p:cNvSpPr>
          <p:nvPr>
            <p:ph type="body" orient="vert" idx="1"/>
          </p:nvPr>
        </p:nvSpPr>
        <p:spPr>
          <a:xfrm>
            <a:off x="899998" y="1552790"/>
            <a:ext cx="9365575" cy="4501069"/>
          </a:xfrm>
        </p:spPr>
        <p:txBody>
          <a:bodyPr/>
          <a:lstStyle/>
          <a:p>
            <a:pPr>
              <a:buFont typeface="Wingdings" panose="05000000000000000000" pitchFamily="2" charset="2"/>
              <a:buChar char="q"/>
            </a:pPr>
            <a:r>
              <a:rPr lang="nl-NL" dirty="0"/>
              <a:t>De aanvrager bepaalt zelf binnen welk onderzoeksthema de aanvraag valt en geeft dit aan op het aanvraagformulier. Een aanvraag kan ook meerdere onderzoeksthema’s combineren. In dat geval dient de aanvrager te kiezen voor 1 hoofdthema en een gemotiveerde toelichting te geven van de relevantie voor een of meer thema’s. </a:t>
            </a:r>
          </a:p>
          <a:p>
            <a:pPr>
              <a:buFont typeface="Wingdings" panose="05000000000000000000" pitchFamily="2" charset="2"/>
              <a:buChar char="q"/>
            </a:pPr>
            <a:r>
              <a:rPr lang="nl-NL" dirty="0"/>
              <a:t>Vervolgens wordt de aanvrager geacht om aan te geven in welk(e) gebied(en) ze hun ontwikkel- en onderzoeksthema willen gaan toepassen door in het aanvraagformulier minimaal 1 van deze toepassingsgebieden te kiezen:</a:t>
            </a:r>
          </a:p>
          <a:p>
            <a:pPr marL="342900" indent="-342900">
              <a:buFont typeface="+mj-lt"/>
              <a:buAutoNum type="arabicPeriod"/>
            </a:pPr>
            <a:r>
              <a:rPr lang="nl-NL" dirty="0"/>
              <a:t>Kunst &amp; Cultuur</a:t>
            </a:r>
          </a:p>
          <a:p>
            <a:pPr marL="342900" indent="-342900">
              <a:buFont typeface="+mj-lt"/>
              <a:buAutoNum type="arabicPeriod"/>
            </a:pPr>
            <a:r>
              <a:rPr lang="nl-NL" dirty="0"/>
              <a:t>Media &amp; Entertainment</a:t>
            </a:r>
          </a:p>
          <a:p>
            <a:pPr marL="342900" indent="-342900">
              <a:buFont typeface="+mj-lt"/>
              <a:buAutoNum type="arabicPeriod"/>
            </a:pPr>
            <a:r>
              <a:rPr lang="nl-NL" dirty="0"/>
              <a:t>Creatieve zakelijke dienstverlening</a:t>
            </a:r>
            <a:endParaRPr lang="en-GB" dirty="0"/>
          </a:p>
        </p:txBody>
      </p:sp>
      <p:sp>
        <p:nvSpPr>
          <p:cNvPr id="4" name="Tijdelijke aanduiding voor datum 3">
            <a:extLst>
              <a:ext uri="{FF2B5EF4-FFF2-40B4-BE49-F238E27FC236}">
                <a16:creationId xmlns:a16="http://schemas.microsoft.com/office/drawing/2014/main" id="{CFC23028-6FBC-F61D-D934-406652E74202}"/>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C81CFBF4-0243-550B-7EA1-409DD96DC6C0}"/>
              </a:ext>
            </a:extLst>
          </p:cNvPr>
          <p:cNvSpPr>
            <a:spLocks noGrp="1"/>
          </p:cNvSpPr>
          <p:nvPr>
            <p:ph type="sldNum" sz="quarter" idx="12"/>
          </p:nvPr>
        </p:nvSpPr>
        <p:spPr/>
        <p:txBody>
          <a:bodyPr/>
          <a:lstStyle/>
          <a:p>
            <a:fld id="{D7B5DC5B-6873-43DB-ADC7-B15ACCE0DFDB}" type="slidenum">
              <a:rPr lang="nl-NL" noProof="0" smtClean="0"/>
              <a:t>6</a:t>
            </a:fld>
            <a:endParaRPr lang="nl-NL" noProof="0"/>
          </a:p>
        </p:txBody>
      </p:sp>
    </p:spTree>
    <p:extLst>
      <p:ext uri="{BB962C8B-B14F-4D97-AF65-F5344CB8AC3E}">
        <p14:creationId xmlns:p14="http://schemas.microsoft.com/office/powerpoint/2010/main" val="2646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1C282-FF87-D685-B76D-7A03A4141A6D}"/>
              </a:ext>
            </a:extLst>
          </p:cNvPr>
          <p:cNvSpPr>
            <a:spLocks noGrp="1"/>
          </p:cNvSpPr>
          <p:nvPr>
            <p:ph type="title"/>
          </p:nvPr>
        </p:nvSpPr>
        <p:spPr>
          <a:xfrm>
            <a:off x="899998" y="720000"/>
            <a:ext cx="9365575" cy="543999"/>
          </a:xfrm>
        </p:spPr>
        <p:txBody>
          <a:bodyPr anchor="t">
            <a:normAutofit/>
          </a:bodyPr>
          <a:lstStyle/>
          <a:p>
            <a:r>
              <a:rPr lang="nl-NL" sz="3700"/>
              <a:t>Hoe ziet het consortium eruit? </a:t>
            </a:r>
          </a:p>
        </p:txBody>
      </p:sp>
      <p:sp>
        <p:nvSpPr>
          <p:cNvPr id="11" name="Date Placeholder 2">
            <a:extLst>
              <a:ext uri="{FF2B5EF4-FFF2-40B4-BE49-F238E27FC236}">
                <a16:creationId xmlns:a16="http://schemas.microsoft.com/office/drawing/2014/main" id="{44FBA6EE-AAD3-A3AF-0E72-FFEA240EEEA9}"/>
              </a:ext>
            </a:extLst>
          </p:cNvPr>
          <p:cNvSpPr>
            <a:spLocks noGrp="1"/>
          </p:cNvSpPr>
          <p:nvPr>
            <p:ph type="dt" sz="half" idx="10"/>
          </p:nvPr>
        </p:nvSpPr>
        <p:spPr>
          <a:xfrm>
            <a:off x="1372988" y="6347000"/>
            <a:ext cx="756000" cy="234775"/>
          </a:xfrm>
        </p:spPr>
        <p:txBody>
          <a:bodyPr/>
          <a:lstStyle/>
          <a:p>
            <a:endParaRPr lang="nl-NL" noProof="0"/>
          </a:p>
        </p:txBody>
      </p:sp>
      <p:sp>
        <p:nvSpPr>
          <p:cNvPr id="5" name="Tijdelijke aanduiding voor dianummer 4">
            <a:extLst>
              <a:ext uri="{FF2B5EF4-FFF2-40B4-BE49-F238E27FC236}">
                <a16:creationId xmlns:a16="http://schemas.microsoft.com/office/drawing/2014/main" id="{EE3C466D-34F2-DB25-667B-FDFEBFB3F96C}"/>
              </a:ext>
            </a:extLst>
          </p:cNvPr>
          <p:cNvSpPr>
            <a:spLocks noGrp="1"/>
          </p:cNvSpPr>
          <p:nvPr>
            <p:ph type="sldNum" sz="quarter" idx="12"/>
          </p:nvPr>
        </p:nvSpPr>
        <p:spPr>
          <a:xfrm>
            <a:off x="901619" y="6351745"/>
            <a:ext cx="284597" cy="227539"/>
          </a:xfrm>
        </p:spPr>
        <p:txBody>
          <a:bodyPr anchor="ctr">
            <a:normAutofit/>
          </a:bodyPr>
          <a:lstStyle/>
          <a:p>
            <a:pPr>
              <a:spcAft>
                <a:spcPts val="600"/>
              </a:spcAft>
            </a:pPr>
            <a:fld id="{D7B5DC5B-6873-43DB-ADC7-B15ACCE0DFDB}" type="slidenum">
              <a:rPr lang="nl-NL" noProof="0" smtClean="0"/>
              <a:pPr>
                <a:spcAft>
                  <a:spcPts val="600"/>
                </a:spcAft>
              </a:pPr>
              <a:t>7</a:t>
            </a:fld>
            <a:endParaRPr lang="nl-NL" noProof="0"/>
          </a:p>
        </p:txBody>
      </p:sp>
      <p:graphicFrame>
        <p:nvGraphicFramePr>
          <p:cNvPr id="7" name="Tijdelijke aanduiding voor verticale tekst 2">
            <a:extLst>
              <a:ext uri="{FF2B5EF4-FFF2-40B4-BE49-F238E27FC236}">
                <a16:creationId xmlns:a16="http://schemas.microsoft.com/office/drawing/2014/main" id="{3E17942F-87D4-B44D-1503-87271D7253E5}"/>
              </a:ext>
            </a:extLst>
          </p:cNvPr>
          <p:cNvGraphicFramePr/>
          <p:nvPr>
            <p:extLst>
              <p:ext uri="{D42A27DB-BD31-4B8C-83A1-F6EECF244321}">
                <p14:modId xmlns:p14="http://schemas.microsoft.com/office/powerpoint/2010/main" val="3311763089"/>
              </p:ext>
            </p:extLst>
          </p:nvPr>
        </p:nvGraphicFramePr>
        <p:xfrm>
          <a:off x="1368001" y="1551998"/>
          <a:ext cx="8897572" cy="449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4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7BF13CD-5ED2-4533-87CB-156968816E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51BF08B-B1DC-4BA8-989B-E93F873D425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2768F54-DA8E-4BB0-AC27-167B203AC0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804FE-7B9C-0832-BAEB-578F0D5ECEB0}"/>
              </a:ext>
            </a:extLst>
          </p:cNvPr>
          <p:cNvSpPr>
            <a:spLocks noGrp="1"/>
          </p:cNvSpPr>
          <p:nvPr>
            <p:ph type="title"/>
          </p:nvPr>
        </p:nvSpPr>
        <p:spPr/>
        <p:txBody>
          <a:bodyPr/>
          <a:lstStyle/>
          <a:p>
            <a:r>
              <a:rPr lang="nl-NL" dirty="0"/>
              <a:t>Learning Community</a:t>
            </a:r>
          </a:p>
        </p:txBody>
      </p:sp>
      <p:sp>
        <p:nvSpPr>
          <p:cNvPr id="3" name="Tijdelijke aanduiding voor verticale tekst 2">
            <a:extLst>
              <a:ext uri="{FF2B5EF4-FFF2-40B4-BE49-F238E27FC236}">
                <a16:creationId xmlns:a16="http://schemas.microsoft.com/office/drawing/2014/main" id="{607494AF-4E9E-1D2C-9D00-8E875A37FD66}"/>
              </a:ext>
            </a:extLst>
          </p:cNvPr>
          <p:cNvSpPr>
            <a:spLocks noGrp="1"/>
          </p:cNvSpPr>
          <p:nvPr>
            <p:ph type="body" orient="vert" idx="1"/>
          </p:nvPr>
        </p:nvSpPr>
        <p:spPr>
          <a:xfrm>
            <a:off x="899998" y="1552790"/>
            <a:ext cx="10401276" cy="2504305"/>
          </a:xfrm>
        </p:spPr>
        <p:txBody>
          <a:bodyPr/>
          <a:lstStyle/>
          <a:p>
            <a:pPr>
              <a:buFont typeface="Wingdings" panose="05000000000000000000" pitchFamily="2" charset="2"/>
              <a:buChar char="q"/>
            </a:pPr>
            <a:r>
              <a:rPr lang="nl-NL" dirty="0"/>
              <a:t>Per aanvraag kan subsidie worden aangevraagd voor de bekostiging van één </a:t>
            </a:r>
            <a:r>
              <a:rPr lang="nl-NL" dirty="0" err="1"/>
              <a:t>learning</a:t>
            </a:r>
            <a:r>
              <a:rPr lang="nl-NL" dirty="0"/>
              <a:t> community.</a:t>
            </a:r>
          </a:p>
          <a:p>
            <a:pPr>
              <a:buFont typeface="Wingdings" panose="05000000000000000000" pitchFamily="2" charset="2"/>
              <a:buChar char="q"/>
            </a:pPr>
            <a:r>
              <a:rPr lang="nl-NL" dirty="0"/>
              <a:t>De eigenaar van de </a:t>
            </a:r>
            <a:r>
              <a:rPr lang="nl-NL" dirty="0" err="1"/>
              <a:t>learning</a:t>
            </a:r>
            <a:r>
              <a:rPr lang="nl-NL" dirty="0"/>
              <a:t> community is onderdeel van het aanvragende consortium, als hoofdaanvrager of medeaanvrager.</a:t>
            </a:r>
          </a:p>
          <a:p>
            <a:pPr>
              <a:buFont typeface="Wingdings" panose="05000000000000000000" pitchFamily="2" charset="2"/>
              <a:buChar char="q"/>
            </a:pPr>
            <a:r>
              <a:rPr lang="nl-NL" dirty="0"/>
              <a:t>Plan van aanpak inclusief een leer- en onderzoeksprogramma voor de </a:t>
            </a:r>
            <a:r>
              <a:rPr lang="nl-NL" dirty="0" err="1"/>
              <a:t>learning</a:t>
            </a:r>
            <a:r>
              <a:rPr lang="nl-NL" dirty="0"/>
              <a:t> community wordt onderdeel van de aanvraag. </a:t>
            </a:r>
          </a:p>
          <a:p>
            <a:pPr>
              <a:buFont typeface="Wingdings" panose="05000000000000000000" pitchFamily="2" charset="2"/>
              <a:buChar char="q"/>
            </a:pPr>
            <a:r>
              <a:rPr lang="nl-NL" dirty="0"/>
              <a:t>De randvoorwaarden voor de aanvraag voor </a:t>
            </a:r>
            <a:r>
              <a:rPr lang="nl-NL" dirty="0" err="1"/>
              <a:t>learning</a:t>
            </a:r>
            <a:r>
              <a:rPr lang="nl-NL" dirty="0"/>
              <a:t> </a:t>
            </a:r>
            <a:r>
              <a:rPr lang="nl-NL" dirty="0" err="1"/>
              <a:t>communities</a:t>
            </a:r>
            <a:r>
              <a:rPr lang="nl-NL" dirty="0"/>
              <a:t> worden verder beschreven in paragraaf 3.2 en 3.5.</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76B6FDCC-6C85-BC6C-859F-167685633B05}"/>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A60B20B1-9415-BC2C-E22E-3D495AE3E3DE}"/>
              </a:ext>
            </a:extLst>
          </p:cNvPr>
          <p:cNvSpPr>
            <a:spLocks noGrp="1"/>
          </p:cNvSpPr>
          <p:nvPr>
            <p:ph type="sldNum" sz="quarter" idx="12"/>
          </p:nvPr>
        </p:nvSpPr>
        <p:spPr/>
        <p:txBody>
          <a:bodyPr/>
          <a:lstStyle/>
          <a:p>
            <a:fld id="{D7B5DC5B-6873-43DB-ADC7-B15ACCE0DFDB}" type="slidenum">
              <a:rPr lang="nl-NL" noProof="0" smtClean="0"/>
              <a:t>8</a:t>
            </a:fld>
            <a:endParaRPr lang="nl-NL" noProof="0"/>
          </a:p>
        </p:txBody>
      </p:sp>
    </p:spTree>
    <p:extLst>
      <p:ext uri="{BB962C8B-B14F-4D97-AF65-F5344CB8AC3E}">
        <p14:creationId xmlns:p14="http://schemas.microsoft.com/office/powerpoint/2010/main" val="259406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1234-717F-FBFE-668E-4BC932ECDE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41A56C-4B22-C732-82BB-1642D0DC108B}"/>
              </a:ext>
            </a:extLst>
          </p:cNvPr>
          <p:cNvSpPr>
            <a:spLocks noGrp="1"/>
          </p:cNvSpPr>
          <p:nvPr>
            <p:ph type="title"/>
          </p:nvPr>
        </p:nvSpPr>
        <p:spPr/>
        <p:txBody>
          <a:bodyPr/>
          <a:lstStyle/>
          <a:p>
            <a:r>
              <a:rPr lang="nl-NL" dirty="0"/>
              <a:t>Wat kan aangevraagd worden?</a:t>
            </a:r>
          </a:p>
        </p:txBody>
      </p:sp>
      <p:sp>
        <p:nvSpPr>
          <p:cNvPr id="3" name="Tijdelijke aanduiding voor verticale tekst 2">
            <a:extLst>
              <a:ext uri="{FF2B5EF4-FFF2-40B4-BE49-F238E27FC236}">
                <a16:creationId xmlns:a16="http://schemas.microsoft.com/office/drawing/2014/main" id="{CDC52915-0723-48F6-FB93-0017F4920D2D}"/>
              </a:ext>
            </a:extLst>
          </p:cNvPr>
          <p:cNvSpPr>
            <a:spLocks noGrp="1"/>
          </p:cNvSpPr>
          <p:nvPr>
            <p:ph type="body" orient="vert" idx="1"/>
          </p:nvPr>
        </p:nvSpPr>
        <p:spPr>
          <a:xfrm>
            <a:off x="899998" y="1552790"/>
            <a:ext cx="10401276" cy="2504305"/>
          </a:xfrm>
        </p:spPr>
        <p:txBody>
          <a:bodyPr/>
          <a:lstStyle/>
          <a:p>
            <a:pPr>
              <a:buFont typeface="Wingdings" panose="05000000000000000000" pitchFamily="2" charset="2"/>
              <a:buChar char="q"/>
            </a:pPr>
            <a:r>
              <a:rPr lang="nl-NL" dirty="0"/>
              <a:t>Per project is minimaal € 900.000 en maximaal € 1.800.000 subsidie aan te vragen</a:t>
            </a:r>
          </a:p>
          <a:p>
            <a:pPr>
              <a:buFont typeface="Wingdings" panose="05000000000000000000" pitchFamily="2" charset="2"/>
              <a:buChar char="q"/>
            </a:pPr>
            <a:r>
              <a:rPr lang="nl-NL" dirty="0"/>
              <a:t>De maximale looptijd van het voorgestelde project is 48 maanden. </a:t>
            </a:r>
          </a:p>
          <a:p>
            <a:pPr>
              <a:buFont typeface="Wingdings" panose="05000000000000000000" pitchFamily="2" charset="2"/>
              <a:buChar char="q"/>
            </a:pPr>
            <a:r>
              <a:rPr lang="nl-NL" dirty="0"/>
              <a:t>De aanvrager en medeaanvragers kunnen kosten opvoeren voor personeel, materieel, investeringen, en kennisbenutting. </a:t>
            </a:r>
          </a:p>
          <a:p>
            <a:pPr>
              <a:buFont typeface="Wingdings" panose="05000000000000000000" pitchFamily="2" charset="2"/>
              <a:buChar char="q"/>
            </a:pPr>
            <a:r>
              <a:rPr lang="nl-NL" dirty="0"/>
              <a:t>Van de aangevraagde subsidiemiddelen dient minimaal 50% te gaan naar onderzoeksorganisaties genoemd onder ‘hoofdaanvrager’ in 3.1.1. Verder geldt dat van de aangevraagde subsidiemiddelen maximaal 25% besteed kan worden voor de opbouw en exploitatie van een </a:t>
            </a:r>
            <a:r>
              <a:rPr lang="nl-NL" dirty="0" err="1"/>
              <a:t>learning</a:t>
            </a:r>
            <a:r>
              <a:rPr lang="nl-NL" dirty="0"/>
              <a:t> community (verder beschreven in 3.2.9). </a:t>
            </a:r>
          </a:p>
          <a:p>
            <a:pPr>
              <a:buFont typeface="Wingdings" panose="05000000000000000000" pitchFamily="2" charset="2"/>
              <a:buChar char="q"/>
            </a:pPr>
            <a:r>
              <a:rPr lang="nl-NL" dirty="0"/>
              <a:t>Een aanvraag vereist </a:t>
            </a:r>
            <a:r>
              <a:rPr lang="nl-NL" b="1" dirty="0"/>
              <a:t>minimaal 20% van de totale projectomvang </a:t>
            </a:r>
            <a:r>
              <a:rPr lang="nl-NL" dirty="0"/>
              <a:t>als Financiering anders dan door NWO.</a:t>
            </a:r>
          </a:p>
          <a:p>
            <a:pPr>
              <a:buFont typeface="Wingdings" panose="05000000000000000000" pitchFamily="2" charset="2"/>
              <a:buChar char="q"/>
            </a:pPr>
            <a:r>
              <a:rPr lang="nl-NL" dirty="0"/>
              <a:t>Onderzoeksorganisaties in paragraaf 3.1. genoemd onder ‘hoofdaanvrager’ of bij ‘medeaanvrager’ onder 1. kunnen geen eigen bijdrage als Financiering anders dan door NWO opvoeren of als </a:t>
            </a:r>
            <a:r>
              <a:rPr lang="nl-NL" dirty="0" err="1"/>
              <a:t>cofinancier</a:t>
            </a:r>
            <a:r>
              <a:rPr lang="nl-NL" dirty="0"/>
              <a:t> optreden.</a:t>
            </a:r>
          </a:p>
          <a:p>
            <a:pPr>
              <a:buFont typeface="Wingdings" panose="05000000000000000000" pitchFamily="2" charset="2"/>
              <a:buChar char="q"/>
            </a:pPr>
            <a:r>
              <a:rPr lang="nl-NL" dirty="0">
                <a:solidFill>
                  <a:srgbClr val="FF0000"/>
                </a:solidFill>
              </a:rPr>
              <a:t>LET OP:  vanwege de toepassing van AGVV mogen alleen private middelen ingezet worden als Financiering anders dan door NWO door deelnemers van het consortium</a:t>
            </a:r>
          </a:p>
          <a:p>
            <a:pPr marL="0" indent="0">
              <a:buNone/>
            </a:pPr>
            <a:endParaRPr lang="nl-NL" dirty="0"/>
          </a:p>
          <a:p>
            <a:pPr>
              <a:buFont typeface="Wingdings" panose="05000000000000000000" pitchFamily="2" charset="2"/>
              <a:buChar char="q"/>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2C2C1849-CE17-9FE4-CA91-3CB8BC788487}"/>
              </a:ext>
            </a:extLst>
          </p:cNvPr>
          <p:cNvSpPr>
            <a:spLocks noGrp="1"/>
          </p:cNvSpPr>
          <p:nvPr>
            <p:ph type="dt" sz="half" idx="10"/>
          </p:nvPr>
        </p:nvSpPr>
        <p:spPr/>
        <p:txBody>
          <a:bodyPr/>
          <a:lstStyle/>
          <a:p>
            <a:endParaRPr lang="nl-NL" noProof="0"/>
          </a:p>
        </p:txBody>
      </p:sp>
      <p:sp>
        <p:nvSpPr>
          <p:cNvPr id="5" name="Tijdelijke aanduiding voor dianummer 4">
            <a:extLst>
              <a:ext uri="{FF2B5EF4-FFF2-40B4-BE49-F238E27FC236}">
                <a16:creationId xmlns:a16="http://schemas.microsoft.com/office/drawing/2014/main" id="{151B7F01-052A-A78A-9A75-D5FD070693BF}"/>
              </a:ext>
            </a:extLst>
          </p:cNvPr>
          <p:cNvSpPr>
            <a:spLocks noGrp="1"/>
          </p:cNvSpPr>
          <p:nvPr>
            <p:ph type="sldNum" sz="quarter" idx="12"/>
          </p:nvPr>
        </p:nvSpPr>
        <p:spPr/>
        <p:txBody>
          <a:bodyPr/>
          <a:lstStyle/>
          <a:p>
            <a:fld id="{D7B5DC5B-6873-43DB-ADC7-B15ACCE0DFDB}" type="slidenum">
              <a:rPr lang="nl-NL" noProof="0" smtClean="0"/>
              <a:t>9</a:t>
            </a:fld>
            <a:endParaRPr lang="nl-NL" noProof="0"/>
          </a:p>
        </p:txBody>
      </p:sp>
    </p:spTree>
    <p:extLst>
      <p:ext uri="{BB962C8B-B14F-4D97-AF65-F5344CB8AC3E}">
        <p14:creationId xmlns:p14="http://schemas.microsoft.com/office/powerpoint/2010/main" val="16758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e">
  <a:themeElements>
    <a:clrScheme name="NWO">
      <a:dk1>
        <a:sysClr val="windowText" lastClr="000000"/>
      </a:dk1>
      <a:lt1>
        <a:sysClr val="window" lastClr="FFFFFF"/>
      </a:lt1>
      <a:dk2>
        <a:srgbClr val="494949"/>
      </a:dk2>
      <a:lt2>
        <a:srgbClr val="C6C6C6"/>
      </a:lt2>
      <a:accent1>
        <a:srgbClr val="008B9F"/>
      </a:accent1>
      <a:accent2>
        <a:srgbClr val="18657C"/>
      </a:accent2>
      <a:accent3>
        <a:srgbClr val="8B6648"/>
      </a:accent3>
      <a:accent4>
        <a:srgbClr val="BA8B66"/>
      </a:accent4>
      <a:accent5>
        <a:srgbClr val="EB5D47"/>
      </a:accent5>
      <a:accent6>
        <a:srgbClr val="F9B232"/>
      </a:accent6>
      <a:hlink>
        <a:srgbClr val="0096A5"/>
      </a:hlink>
      <a:folHlink>
        <a:srgbClr val="787878"/>
      </a:folHlink>
    </a:clrScheme>
    <a:fontScheme name="NW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extLst>
    <a:ext uri="{05A4C25C-085E-4340-85A3-A5531E510DB2}">
      <thm15:themeFamily xmlns:thm15="http://schemas.microsoft.com/office/thememl/2012/main" name="Corporate template-sjabloon NWO_v2.2" id="{C5B2ABCE-7652-46B1-920E-98FA878C4553}" vid="{AF314353-181C-44C0-8E9E-B84C5B4256D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1e63bdd-534e-4aaf-855a-4c017eec7126}" enabled="0" method="" siteId="{81e63bdd-534e-4aaf-855a-4c017eec7126}" removed="1"/>
</clbl:labelList>
</file>

<file path=docProps/app.xml><?xml version="1.0" encoding="utf-8"?>
<Properties xmlns="http://schemas.openxmlformats.org/officeDocument/2006/extended-properties" xmlns:vt="http://schemas.openxmlformats.org/officeDocument/2006/docPropsVTypes">
  <Template>blank</Template>
  <TotalTime>2514</TotalTime>
  <Words>1554</Words>
  <Application>Microsoft Office PowerPoint</Application>
  <PresentationFormat>Breedbeeld</PresentationFormat>
  <Paragraphs>213</Paragraphs>
  <Slides>19</Slides>
  <Notes>1</Notes>
  <HiddenSlides>2</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Calibri Light</vt:lpstr>
      <vt:lpstr>Microsoft JhengHei Light</vt:lpstr>
      <vt:lpstr>Wingdings</vt:lpstr>
      <vt:lpstr>Segoe UI Black</vt:lpstr>
      <vt:lpstr>Segoe UI</vt:lpstr>
      <vt:lpstr>Calibri</vt:lpstr>
      <vt:lpstr>Arial</vt:lpstr>
      <vt:lpstr>Presentatie</vt:lpstr>
      <vt:lpstr>CIIIC Learning Communities</vt:lpstr>
      <vt:lpstr>Call for proposals </vt:lpstr>
      <vt:lpstr>Doel van de call</vt:lpstr>
      <vt:lpstr>Learning communities structuur en organisatie </vt:lpstr>
      <vt:lpstr>Onderzoeksvraag en thema’s</vt:lpstr>
      <vt:lpstr>PowerPoint-presentatie</vt:lpstr>
      <vt:lpstr>Hoe ziet het consortium eruit? </vt:lpstr>
      <vt:lpstr>Learning Community</vt:lpstr>
      <vt:lpstr>Wat kan aangevraagd worden?</vt:lpstr>
      <vt:lpstr>PowerPoint-presentatie</vt:lpstr>
      <vt:lpstr>Voorbeeld subsidie aanvraag (maximale subsidie):</vt:lpstr>
      <vt:lpstr>Voorbeeld subsidie aanvraag (minimale subsidie):</vt:lpstr>
      <vt:lpstr>Beoordelingscriteria:</vt:lpstr>
      <vt:lpstr>Toekenningen</vt:lpstr>
      <vt:lpstr>Proces en procedures</vt:lpstr>
      <vt:lpstr>Volgende stap: matchmaking bijeenkomst</vt:lpstr>
      <vt:lpstr>Vragen?</vt:lpstr>
      <vt:lpstr>Vragen?</vt:lpstr>
      <vt:lpstr>Contactgegevens</vt:lpstr>
    </vt:vector>
  </TitlesOfParts>
  <Company>NWO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Hendrawan, B. [Bram]</dc:creator>
  <cp:lastModifiedBy>Enter, D. [Dorien]</cp:lastModifiedBy>
  <cp:revision>85</cp:revision>
  <dcterms:created xsi:type="dcterms:W3CDTF">2024-07-26T08:18:06Z</dcterms:created>
  <dcterms:modified xsi:type="dcterms:W3CDTF">2026-05-26T12:29:53Z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43987448</vt:lpwstr>
  </property>
  <property fmtid="{D5CDD505-2E9C-101B-9397-08002B2CF9AE}" pid="3" name="NXPowerLiteSettings">
    <vt:lpwstr>C980073804F000</vt:lpwstr>
  </property>
  <property fmtid="{D5CDD505-2E9C-101B-9397-08002B2CF9AE}" pid="4" name="NXPowerLiteVersion">
    <vt:lpwstr>D8.0.4</vt:lpwstr>
  </property>
</Properties>
</file>