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theme/theme2.xml" ContentType="application/vnd.openxmlformats-officedocument.theme+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3"/>
    <p:sldMasterId id="2147483676" r:id="rId4"/>
    <p:sldMasterId id="2147483878" r:id="rId5"/>
  </p:sldMasterIdLst>
  <p:notesMasterIdLst>
    <p:notesMasterId r:id="rId11"/>
  </p:notesMasterIdLst>
  <p:sldIdLst>
    <p:sldId id="256" r:id="rId6"/>
    <p:sldId id="1132" r:id="rId7"/>
    <p:sldId id="1172" r:id="rId8"/>
    <p:sldId id="723" r:id="rId9"/>
    <p:sldId id="27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82F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BF26A8-90BC-42C7-8B56-834060C535AA}" v="1" dt="2023-11-08T22:26:32.7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3" autoAdjust="0"/>
    <p:restoredTop sz="94660"/>
  </p:normalViewPr>
  <p:slideViewPr>
    <p:cSldViewPr snapToGrid="0">
      <p:cViewPr varScale="1">
        <p:scale>
          <a:sx n="97" d="100"/>
          <a:sy n="97" d="100"/>
        </p:scale>
        <p:origin x="216" y="8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slideMaster" Target="slideMasters/slideMaster1.xml"/><Relationship Id="rId7" Type="http://schemas.openxmlformats.org/officeDocument/2006/relationships/slide" Target="slides/slide2.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3.xml"/><Relationship Id="rId15" Type="http://schemas.openxmlformats.org/officeDocument/2006/relationships/tableStyles" Target="tableStyles.xml"/><Relationship Id="rId10" Type="http://schemas.openxmlformats.org/officeDocument/2006/relationships/slide" Target="slides/slide5.xml"/><Relationship Id="rId4" Type="http://schemas.openxmlformats.org/officeDocument/2006/relationships/slideMaster" Target="slideMasters/slideMaster2.xml"/><Relationship Id="rId9" Type="http://schemas.openxmlformats.org/officeDocument/2006/relationships/slide" Target="slides/slide4.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71A2D9-0CF8-43D7-A93D-A9D68A534A50}" type="datetimeFigureOut">
              <a:rPr lang="en-US" smtClean="0"/>
              <a:t>11/26/25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9BA4D3-CACE-46B8-A4DD-9C868006CF13}" type="slidenum">
              <a:rPr lang="en-US" smtClean="0"/>
              <a:t>‹#›</a:t>
            </a:fld>
            <a:endParaRPr lang="en-US"/>
          </a:p>
        </p:txBody>
      </p:sp>
    </p:spTree>
    <p:extLst>
      <p:ext uri="{BB962C8B-B14F-4D97-AF65-F5344CB8AC3E}">
        <p14:creationId xmlns:p14="http://schemas.microsoft.com/office/powerpoint/2010/main" val="3496133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2"/>
        <p:cNvGrpSpPr/>
        <p:nvPr/>
      </p:nvGrpSpPr>
      <p:grpSpPr>
        <a:xfrm>
          <a:off x="0" y="0"/>
          <a:ext cx="0" cy="0"/>
          <a:chOff x="0" y="0"/>
          <a:chExt cx="0" cy="0"/>
        </a:xfrm>
      </p:grpSpPr>
      <p:sp>
        <p:nvSpPr>
          <p:cNvPr id="1293" name="Google Shape;1293;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4" name="Google Shape;129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D00E57-760E-438D-84A9-6C95F2E684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286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D00E57-760E-438D-84A9-6C95F2E684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8132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4"/>
        <p:cNvGrpSpPr/>
        <p:nvPr/>
      </p:nvGrpSpPr>
      <p:grpSpPr>
        <a:xfrm>
          <a:off x="0" y="0"/>
          <a:ext cx="0" cy="0"/>
          <a:chOff x="0" y="0"/>
          <a:chExt cx="0" cy="0"/>
        </a:xfrm>
      </p:grpSpPr>
      <p:sp>
        <p:nvSpPr>
          <p:cNvPr id="1815" name="Google Shape;1815;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16" name="Google Shape;181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691FF-F649-D042-3D52-9EF7F2DB576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3B93F05-C4EA-314A-BEA5-4B070D7477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4A9C82-085D-3A72-4698-0CAE1CC37083}"/>
              </a:ext>
            </a:extLst>
          </p:cNvPr>
          <p:cNvSpPr>
            <a:spLocks noGrp="1"/>
          </p:cNvSpPr>
          <p:nvPr>
            <p:ph type="dt" sz="half" idx="10"/>
          </p:nvPr>
        </p:nvSpPr>
        <p:spPr/>
        <p:txBody>
          <a:bodyPr/>
          <a:lstStyle/>
          <a:p>
            <a:fld id="{BEA87EC0-31E2-408B-84B8-4147E50F228E}" type="datetimeFigureOut">
              <a:rPr lang="en-US" smtClean="0"/>
              <a:t>11/26/25</a:t>
            </a:fld>
            <a:endParaRPr lang="en-US"/>
          </a:p>
        </p:txBody>
      </p:sp>
      <p:sp>
        <p:nvSpPr>
          <p:cNvPr id="5" name="Footer Placeholder 4">
            <a:extLst>
              <a:ext uri="{FF2B5EF4-FFF2-40B4-BE49-F238E27FC236}">
                <a16:creationId xmlns:a16="http://schemas.microsoft.com/office/drawing/2014/main" id="{A79454F3-DDC0-9CA3-28D4-2C58B51755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EB65BA-4E3D-6CC2-DB12-69BED3B46D4C}"/>
              </a:ext>
            </a:extLst>
          </p:cNvPr>
          <p:cNvSpPr>
            <a:spLocks noGrp="1"/>
          </p:cNvSpPr>
          <p:nvPr>
            <p:ph type="sldNum" sz="quarter" idx="12"/>
          </p:nvPr>
        </p:nvSpPr>
        <p:spPr/>
        <p:txBody>
          <a:bodyPr/>
          <a:lstStyle/>
          <a:p>
            <a:fld id="{AE436EE0-2B24-49CE-9986-EAA57D97E75E}" type="slidenum">
              <a:rPr lang="en-US" smtClean="0"/>
              <a:t>‹#›</a:t>
            </a:fld>
            <a:endParaRPr lang="en-US"/>
          </a:p>
        </p:txBody>
      </p:sp>
    </p:spTree>
    <p:extLst>
      <p:ext uri="{BB962C8B-B14F-4D97-AF65-F5344CB8AC3E}">
        <p14:creationId xmlns:p14="http://schemas.microsoft.com/office/powerpoint/2010/main" val="2723192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B10F5-37AC-1646-D4DA-504779C467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1147EB-D4E9-AE4F-B318-4991089030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02320E-92AC-44B0-4D77-24D92B121B35}"/>
              </a:ext>
            </a:extLst>
          </p:cNvPr>
          <p:cNvSpPr>
            <a:spLocks noGrp="1"/>
          </p:cNvSpPr>
          <p:nvPr>
            <p:ph type="dt" sz="half" idx="10"/>
          </p:nvPr>
        </p:nvSpPr>
        <p:spPr/>
        <p:txBody>
          <a:bodyPr/>
          <a:lstStyle/>
          <a:p>
            <a:fld id="{BEA87EC0-31E2-408B-84B8-4147E50F228E}" type="datetimeFigureOut">
              <a:rPr lang="en-US" smtClean="0"/>
              <a:t>11/26/25</a:t>
            </a:fld>
            <a:endParaRPr lang="en-US"/>
          </a:p>
        </p:txBody>
      </p:sp>
      <p:sp>
        <p:nvSpPr>
          <p:cNvPr id="5" name="Footer Placeholder 4">
            <a:extLst>
              <a:ext uri="{FF2B5EF4-FFF2-40B4-BE49-F238E27FC236}">
                <a16:creationId xmlns:a16="http://schemas.microsoft.com/office/drawing/2014/main" id="{75D956C1-2EE5-B73F-C233-4C32043E5A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88C10D-4E41-F550-F4EE-02E8FD12C27F}"/>
              </a:ext>
            </a:extLst>
          </p:cNvPr>
          <p:cNvSpPr>
            <a:spLocks noGrp="1"/>
          </p:cNvSpPr>
          <p:nvPr>
            <p:ph type="sldNum" sz="quarter" idx="12"/>
          </p:nvPr>
        </p:nvSpPr>
        <p:spPr/>
        <p:txBody>
          <a:bodyPr/>
          <a:lstStyle/>
          <a:p>
            <a:fld id="{AE436EE0-2B24-49CE-9986-EAA57D97E75E}" type="slidenum">
              <a:rPr lang="en-US" smtClean="0"/>
              <a:t>‹#›</a:t>
            </a:fld>
            <a:endParaRPr lang="en-US"/>
          </a:p>
        </p:txBody>
      </p:sp>
    </p:spTree>
    <p:extLst>
      <p:ext uri="{BB962C8B-B14F-4D97-AF65-F5344CB8AC3E}">
        <p14:creationId xmlns:p14="http://schemas.microsoft.com/office/powerpoint/2010/main" val="4053967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FEB8F-49E8-3718-FF1A-C82182FA9AC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4CB9CE2-27D9-D987-3C4F-80005FAA40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16DD48-D6FC-4B15-28C2-79E98E982604}"/>
              </a:ext>
            </a:extLst>
          </p:cNvPr>
          <p:cNvSpPr>
            <a:spLocks noGrp="1"/>
          </p:cNvSpPr>
          <p:nvPr>
            <p:ph type="dt" sz="half" idx="10"/>
          </p:nvPr>
        </p:nvSpPr>
        <p:spPr/>
        <p:txBody>
          <a:bodyPr/>
          <a:lstStyle/>
          <a:p>
            <a:fld id="{BEA87EC0-31E2-408B-84B8-4147E50F228E}" type="datetimeFigureOut">
              <a:rPr lang="en-US" smtClean="0"/>
              <a:t>11/26/25</a:t>
            </a:fld>
            <a:endParaRPr lang="en-US"/>
          </a:p>
        </p:txBody>
      </p:sp>
      <p:sp>
        <p:nvSpPr>
          <p:cNvPr id="5" name="Footer Placeholder 4">
            <a:extLst>
              <a:ext uri="{FF2B5EF4-FFF2-40B4-BE49-F238E27FC236}">
                <a16:creationId xmlns:a16="http://schemas.microsoft.com/office/drawing/2014/main" id="{D8716F5F-262E-CEA1-E86E-86AD8FCEB9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AC0F93-6DFF-BFAB-F780-DAE616DD8591}"/>
              </a:ext>
            </a:extLst>
          </p:cNvPr>
          <p:cNvSpPr>
            <a:spLocks noGrp="1"/>
          </p:cNvSpPr>
          <p:nvPr>
            <p:ph type="sldNum" sz="quarter" idx="12"/>
          </p:nvPr>
        </p:nvSpPr>
        <p:spPr/>
        <p:txBody>
          <a:bodyPr/>
          <a:lstStyle/>
          <a:p>
            <a:fld id="{AE436EE0-2B24-49CE-9986-EAA57D97E75E}" type="slidenum">
              <a:rPr lang="en-US" smtClean="0"/>
              <a:t>‹#›</a:t>
            </a:fld>
            <a:endParaRPr lang="en-US"/>
          </a:p>
        </p:txBody>
      </p:sp>
    </p:spTree>
    <p:extLst>
      <p:ext uri="{BB962C8B-B14F-4D97-AF65-F5344CB8AC3E}">
        <p14:creationId xmlns:p14="http://schemas.microsoft.com/office/powerpoint/2010/main" val="1871660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FEA28-DD4C-1FF7-D4C6-2A8ADF530F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35FCD1-1EAF-DE31-9C65-71BEDDBD395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4ADB40F-CFE3-2B19-C205-A9E3BEBCF4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A52A41B-7014-0493-90E8-3983A3E9EAB7}"/>
              </a:ext>
            </a:extLst>
          </p:cNvPr>
          <p:cNvSpPr>
            <a:spLocks noGrp="1"/>
          </p:cNvSpPr>
          <p:nvPr>
            <p:ph type="dt" sz="half" idx="10"/>
          </p:nvPr>
        </p:nvSpPr>
        <p:spPr/>
        <p:txBody>
          <a:bodyPr/>
          <a:lstStyle/>
          <a:p>
            <a:fld id="{BEA87EC0-31E2-408B-84B8-4147E50F228E}" type="datetimeFigureOut">
              <a:rPr lang="en-US" smtClean="0"/>
              <a:t>11/26/25</a:t>
            </a:fld>
            <a:endParaRPr lang="en-US"/>
          </a:p>
        </p:txBody>
      </p:sp>
      <p:sp>
        <p:nvSpPr>
          <p:cNvPr id="6" name="Footer Placeholder 5">
            <a:extLst>
              <a:ext uri="{FF2B5EF4-FFF2-40B4-BE49-F238E27FC236}">
                <a16:creationId xmlns:a16="http://schemas.microsoft.com/office/drawing/2014/main" id="{7397FC37-A031-6A17-3029-CB26DE2820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9686C8-6679-D844-15EE-A38CE4FAE710}"/>
              </a:ext>
            </a:extLst>
          </p:cNvPr>
          <p:cNvSpPr>
            <a:spLocks noGrp="1"/>
          </p:cNvSpPr>
          <p:nvPr>
            <p:ph type="sldNum" sz="quarter" idx="12"/>
          </p:nvPr>
        </p:nvSpPr>
        <p:spPr/>
        <p:txBody>
          <a:bodyPr/>
          <a:lstStyle/>
          <a:p>
            <a:fld id="{AE436EE0-2B24-49CE-9986-EAA57D97E75E}" type="slidenum">
              <a:rPr lang="en-US" smtClean="0"/>
              <a:t>‹#›</a:t>
            </a:fld>
            <a:endParaRPr lang="en-US"/>
          </a:p>
        </p:txBody>
      </p:sp>
    </p:spTree>
    <p:extLst>
      <p:ext uri="{BB962C8B-B14F-4D97-AF65-F5344CB8AC3E}">
        <p14:creationId xmlns:p14="http://schemas.microsoft.com/office/powerpoint/2010/main" val="360820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D3C4A-26B3-147C-3C56-FA255B076E1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17ABF0F-B846-8930-6644-D1B7D4E905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481202-431F-6266-0ABF-C266C27E5A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4E695-36B1-1468-337D-2F2AFEBCBE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0182B00-7D6E-DD0C-D442-525F07C38CD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1AF4846-0B36-6327-5FD4-391C91EE81FC}"/>
              </a:ext>
            </a:extLst>
          </p:cNvPr>
          <p:cNvSpPr>
            <a:spLocks noGrp="1"/>
          </p:cNvSpPr>
          <p:nvPr>
            <p:ph type="dt" sz="half" idx="10"/>
          </p:nvPr>
        </p:nvSpPr>
        <p:spPr/>
        <p:txBody>
          <a:bodyPr/>
          <a:lstStyle/>
          <a:p>
            <a:fld id="{BEA87EC0-31E2-408B-84B8-4147E50F228E}" type="datetimeFigureOut">
              <a:rPr lang="en-US" smtClean="0"/>
              <a:t>11/26/25</a:t>
            </a:fld>
            <a:endParaRPr lang="en-US"/>
          </a:p>
        </p:txBody>
      </p:sp>
      <p:sp>
        <p:nvSpPr>
          <p:cNvPr id="8" name="Footer Placeholder 7">
            <a:extLst>
              <a:ext uri="{FF2B5EF4-FFF2-40B4-BE49-F238E27FC236}">
                <a16:creationId xmlns:a16="http://schemas.microsoft.com/office/drawing/2014/main" id="{5F821522-66D6-02F7-815A-200369BDBC4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322BE17-9846-DA45-671C-7A801A030CDE}"/>
              </a:ext>
            </a:extLst>
          </p:cNvPr>
          <p:cNvSpPr>
            <a:spLocks noGrp="1"/>
          </p:cNvSpPr>
          <p:nvPr>
            <p:ph type="sldNum" sz="quarter" idx="12"/>
          </p:nvPr>
        </p:nvSpPr>
        <p:spPr/>
        <p:txBody>
          <a:bodyPr/>
          <a:lstStyle/>
          <a:p>
            <a:fld id="{AE436EE0-2B24-49CE-9986-EAA57D97E75E}" type="slidenum">
              <a:rPr lang="en-US" smtClean="0"/>
              <a:t>‹#›</a:t>
            </a:fld>
            <a:endParaRPr lang="en-US"/>
          </a:p>
        </p:txBody>
      </p:sp>
    </p:spTree>
    <p:extLst>
      <p:ext uri="{BB962C8B-B14F-4D97-AF65-F5344CB8AC3E}">
        <p14:creationId xmlns:p14="http://schemas.microsoft.com/office/powerpoint/2010/main" val="84282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AE19F-AE15-BEC7-B5CC-F6A6368765C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F4FA98-B4ED-2FC2-AC31-0734ABDC0F4F}"/>
              </a:ext>
            </a:extLst>
          </p:cNvPr>
          <p:cNvSpPr>
            <a:spLocks noGrp="1"/>
          </p:cNvSpPr>
          <p:nvPr>
            <p:ph type="dt" sz="half" idx="10"/>
          </p:nvPr>
        </p:nvSpPr>
        <p:spPr/>
        <p:txBody>
          <a:bodyPr/>
          <a:lstStyle/>
          <a:p>
            <a:fld id="{BEA87EC0-31E2-408B-84B8-4147E50F228E}" type="datetimeFigureOut">
              <a:rPr lang="en-US" smtClean="0"/>
              <a:t>11/26/25</a:t>
            </a:fld>
            <a:endParaRPr lang="en-US"/>
          </a:p>
        </p:txBody>
      </p:sp>
      <p:sp>
        <p:nvSpPr>
          <p:cNvPr id="4" name="Footer Placeholder 3">
            <a:extLst>
              <a:ext uri="{FF2B5EF4-FFF2-40B4-BE49-F238E27FC236}">
                <a16:creationId xmlns:a16="http://schemas.microsoft.com/office/drawing/2014/main" id="{A2BEA7CE-8C69-F847-8C91-B2EE9E32AEB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A120B93-D17C-90A6-EE2C-C23C734E83FE}"/>
              </a:ext>
            </a:extLst>
          </p:cNvPr>
          <p:cNvSpPr>
            <a:spLocks noGrp="1"/>
          </p:cNvSpPr>
          <p:nvPr>
            <p:ph type="sldNum" sz="quarter" idx="12"/>
          </p:nvPr>
        </p:nvSpPr>
        <p:spPr/>
        <p:txBody>
          <a:bodyPr/>
          <a:lstStyle/>
          <a:p>
            <a:fld id="{AE436EE0-2B24-49CE-9986-EAA57D97E75E}" type="slidenum">
              <a:rPr lang="en-US" smtClean="0"/>
              <a:t>‹#›</a:t>
            </a:fld>
            <a:endParaRPr lang="en-US"/>
          </a:p>
        </p:txBody>
      </p:sp>
    </p:spTree>
    <p:extLst>
      <p:ext uri="{BB962C8B-B14F-4D97-AF65-F5344CB8AC3E}">
        <p14:creationId xmlns:p14="http://schemas.microsoft.com/office/powerpoint/2010/main" val="778195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238467-E1F9-53FB-08AB-1AEDE3309B80}"/>
              </a:ext>
            </a:extLst>
          </p:cNvPr>
          <p:cNvSpPr>
            <a:spLocks noGrp="1"/>
          </p:cNvSpPr>
          <p:nvPr>
            <p:ph type="dt" sz="half" idx="10"/>
          </p:nvPr>
        </p:nvSpPr>
        <p:spPr/>
        <p:txBody>
          <a:bodyPr/>
          <a:lstStyle/>
          <a:p>
            <a:fld id="{BEA87EC0-31E2-408B-84B8-4147E50F228E}" type="datetimeFigureOut">
              <a:rPr lang="en-US" smtClean="0"/>
              <a:t>11/26/25</a:t>
            </a:fld>
            <a:endParaRPr lang="en-US"/>
          </a:p>
        </p:txBody>
      </p:sp>
      <p:sp>
        <p:nvSpPr>
          <p:cNvPr id="3" name="Footer Placeholder 2">
            <a:extLst>
              <a:ext uri="{FF2B5EF4-FFF2-40B4-BE49-F238E27FC236}">
                <a16:creationId xmlns:a16="http://schemas.microsoft.com/office/drawing/2014/main" id="{0A6F327D-1DB7-D62B-53D2-165A8CB54E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2CEF774-6646-6486-84C8-67457F35D610}"/>
              </a:ext>
            </a:extLst>
          </p:cNvPr>
          <p:cNvSpPr>
            <a:spLocks noGrp="1"/>
          </p:cNvSpPr>
          <p:nvPr>
            <p:ph type="sldNum" sz="quarter" idx="12"/>
          </p:nvPr>
        </p:nvSpPr>
        <p:spPr/>
        <p:txBody>
          <a:bodyPr/>
          <a:lstStyle/>
          <a:p>
            <a:fld id="{AE436EE0-2B24-49CE-9986-EAA57D97E75E}" type="slidenum">
              <a:rPr lang="en-US" smtClean="0"/>
              <a:t>‹#›</a:t>
            </a:fld>
            <a:endParaRPr lang="en-US"/>
          </a:p>
        </p:txBody>
      </p:sp>
    </p:spTree>
    <p:extLst>
      <p:ext uri="{BB962C8B-B14F-4D97-AF65-F5344CB8AC3E}">
        <p14:creationId xmlns:p14="http://schemas.microsoft.com/office/powerpoint/2010/main" val="94212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660EC-F281-C14A-A7F4-A013D66E0E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552B04-CC60-08F6-C9AE-C605B0E00D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C174909-CD47-B94E-382F-FDFDC03372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E1FBD4-F71F-724E-CD2D-2D2741FD85C8}"/>
              </a:ext>
            </a:extLst>
          </p:cNvPr>
          <p:cNvSpPr>
            <a:spLocks noGrp="1"/>
          </p:cNvSpPr>
          <p:nvPr>
            <p:ph type="dt" sz="half" idx="10"/>
          </p:nvPr>
        </p:nvSpPr>
        <p:spPr/>
        <p:txBody>
          <a:bodyPr/>
          <a:lstStyle/>
          <a:p>
            <a:fld id="{BEA87EC0-31E2-408B-84B8-4147E50F228E}" type="datetimeFigureOut">
              <a:rPr lang="en-US" smtClean="0"/>
              <a:t>11/26/25</a:t>
            </a:fld>
            <a:endParaRPr lang="en-US"/>
          </a:p>
        </p:txBody>
      </p:sp>
      <p:sp>
        <p:nvSpPr>
          <p:cNvPr id="6" name="Footer Placeholder 5">
            <a:extLst>
              <a:ext uri="{FF2B5EF4-FFF2-40B4-BE49-F238E27FC236}">
                <a16:creationId xmlns:a16="http://schemas.microsoft.com/office/drawing/2014/main" id="{E8FE6345-ED62-CDCA-A94E-EB8274D103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9B3472-5E28-5C62-359B-9B51F3AAC238}"/>
              </a:ext>
            </a:extLst>
          </p:cNvPr>
          <p:cNvSpPr>
            <a:spLocks noGrp="1"/>
          </p:cNvSpPr>
          <p:nvPr>
            <p:ph type="sldNum" sz="quarter" idx="12"/>
          </p:nvPr>
        </p:nvSpPr>
        <p:spPr/>
        <p:txBody>
          <a:bodyPr/>
          <a:lstStyle/>
          <a:p>
            <a:fld id="{AE436EE0-2B24-49CE-9986-EAA57D97E75E}" type="slidenum">
              <a:rPr lang="en-US" smtClean="0"/>
              <a:t>‹#›</a:t>
            </a:fld>
            <a:endParaRPr lang="en-US"/>
          </a:p>
        </p:txBody>
      </p:sp>
    </p:spTree>
    <p:extLst>
      <p:ext uri="{BB962C8B-B14F-4D97-AF65-F5344CB8AC3E}">
        <p14:creationId xmlns:p14="http://schemas.microsoft.com/office/powerpoint/2010/main" val="392459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98312-627C-C3D9-10D1-081579DEF2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93E8EA8-CA11-780A-8E36-54AC66B919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B791D0B-796F-23F3-7B0B-EBD3C5EE90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EC48C8-5322-98B7-6A01-7AC3F24332AA}"/>
              </a:ext>
            </a:extLst>
          </p:cNvPr>
          <p:cNvSpPr>
            <a:spLocks noGrp="1"/>
          </p:cNvSpPr>
          <p:nvPr>
            <p:ph type="dt" sz="half" idx="10"/>
          </p:nvPr>
        </p:nvSpPr>
        <p:spPr/>
        <p:txBody>
          <a:bodyPr/>
          <a:lstStyle/>
          <a:p>
            <a:fld id="{BEA87EC0-31E2-408B-84B8-4147E50F228E}" type="datetimeFigureOut">
              <a:rPr lang="en-US" smtClean="0"/>
              <a:t>11/26/25</a:t>
            </a:fld>
            <a:endParaRPr lang="en-US"/>
          </a:p>
        </p:txBody>
      </p:sp>
      <p:sp>
        <p:nvSpPr>
          <p:cNvPr id="6" name="Footer Placeholder 5">
            <a:extLst>
              <a:ext uri="{FF2B5EF4-FFF2-40B4-BE49-F238E27FC236}">
                <a16:creationId xmlns:a16="http://schemas.microsoft.com/office/drawing/2014/main" id="{7B71832A-1AD2-BD9B-903B-8519E8776E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3F2FC4-089E-3509-C330-A48436AE42B0}"/>
              </a:ext>
            </a:extLst>
          </p:cNvPr>
          <p:cNvSpPr>
            <a:spLocks noGrp="1"/>
          </p:cNvSpPr>
          <p:nvPr>
            <p:ph type="sldNum" sz="quarter" idx="12"/>
          </p:nvPr>
        </p:nvSpPr>
        <p:spPr/>
        <p:txBody>
          <a:bodyPr/>
          <a:lstStyle/>
          <a:p>
            <a:fld id="{AE436EE0-2B24-49CE-9986-EAA57D97E75E}" type="slidenum">
              <a:rPr lang="en-US" smtClean="0"/>
              <a:t>‹#›</a:t>
            </a:fld>
            <a:endParaRPr lang="en-US"/>
          </a:p>
        </p:txBody>
      </p:sp>
    </p:spTree>
    <p:extLst>
      <p:ext uri="{BB962C8B-B14F-4D97-AF65-F5344CB8AC3E}">
        <p14:creationId xmlns:p14="http://schemas.microsoft.com/office/powerpoint/2010/main" val="1253261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117D1-CB26-B1FE-EA17-3D572EEB460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8DABCD-FE1A-E8DD-75F1-7CF9E93632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4EE6A9-700D-3C05-131F-28DE361C8352}"/>
              </a:ext>
            </a:extLst>
          </p:cNvPr>
          <p:cNvSpPr>
            <a:spLocks noGrp="1"/>
          </p:cNvSpPr>
          <p:nvPr>
            <p:ph type="dt" sz="half" idx="10"/>
          </p:nvPr>
        </p:nvSpPr>
        <p:spPr/>
        <p:txBody>
          <a:bodyPr/>
          <a:lstStyle/>
          <a:p>
            <a:fld id="{BEA87EC0-31E2-408B-84B8-4147E50F228E}" type="datetimeFigureOut">
              <a:rPr lang="en-US" smtClean="0"/>
              <a:t>11/26/25</a:t>
            </a:fld>
            <a:endParaRPr lang="en-US"/>
          </a:p>
        </p:txBody>
      </p:sp>
      <p:sp>
        <p:nvSpPr>
          <p:cNvPr id="5" name="Footer Placeholder 4">
            <a:extLst>
              <a:ext uri="{FF2B5EF4-FFF2-40B4-BE49-F238E27FC236}">
                <a16:creationId xmlns:a16="http://schemas.microsoft.com/office/drawing/2014/main" id="{834519D9-ABE8-7450-1FFB-C11DF0F393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42111D-8C60-833E-63AC-6168A3570BB6}"/>
              </a:ext>
            </a:extLst>
          </p:cNvPr>
          <p:cNvSpPr>
            <a:spLocks noGrp="1"/>
          </p:cNvSpPr>
          <p:nvPr>
            <p:ph type="sldNum" sz="quarter" idx="12"/>
          </p:nvPr>
        </p:nvSpPr>
        <p:spPr/>
        <p:txBody>
          <a:bodyPr/>
          <a:lstStyle/>
          <a:p>
            <a:fld id="{AE436EE0-2B24-49CE-9986-EAA57D97E75E}" type="slidenum">
              <a:rPr lang="en-US" smtClean="0"/>
              <a:t>‹#›</a:t>
            </a:fld>
            <a:endParaRPr lang="en-US"/>
          </a:p>
        </p:txBody>
      </p:sp>
    </p:spTree>
    <p:extLst>
      <p:ext uri="{BB962C8B-B14F-4D97-AF65-F5344CB8AC3E}">
        <p14:creationId xmlns:p14="http://schemas.microsoft.com/office/powerpoint/2010/main" val="2346329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C642D2-F1FA-8528-C4C5-ADB07EC4F85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0AFDE44-AB5C-C9E1-2715-CAA0016F32E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BE9C4D-6CC4-644A-383A-623E4859B07E}"/>
              </a:ext>
            </a:extLst>
          </p:cNvPr>
          <p:cNvSpPr>
            <a:spLocks noGrp="1"/>
          </p:cNvSpPr>
          <p:nvPr>
            <p:ph type="dt" sz="half" idx="10"/>
          </p:nvPr>
        </p:nvSpPr>
        <p:spPr/>
        <p:txBody>
          <a:bodyPr/>
          <a:lstStyle/>
          <a:p>
            <a:fld id="{BEA87EC0-31E2-408B-84B8-4147E50F228E}" type="datetimeFigureOut">
              <a:rPr lang="en-US" smtClean="0"/>
              <a:t>11/26/25</a:t>
            </a:fld>
            <a:endParaRPr lang="en-US"/>
          </a:p>
        </p:txBody>
      </p:sp>
      <p:sp>
        <p:nvSpPr>
          <p:cNvPr id="5" name="Footer Placeholder 4">
            <a:extLst>
              <a:ext uri="{FF2B5EF4-FFF2-40B4-BE49-F238E27FC236}">
                <a16:creationId xmlns:a16="http://schemas.microsoft.com/office/drawing/2014/main" id="{12DDA28F-D07D-120F-0697-63586C7DAE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9C6489-F01C-4229-D394-514352396F58}"/>
              </a:ext>
            </a:extLst>
          </p:cNvPr>
          <p:cNvSpPr>
            <a:spLocks noGrp="1"/>
          </p:cNvSpPr>
          <p:nvPr>
            <p:ph type="sldNum" sz="quarter" idx="12"/>
          </p:nvPr>
        </p:nvSpPr>
        <p:spPr/>
        <p:txBody>
          <a:bodyPr/>
          <a:lstStyle/>
          <a:p>
            <a:fld id="{AE436EE0-2B24-49CE-9986-EAA57D97E75E}" type="slidenum">
              <a:rPr lang="en-US" smtClean="0"/>
              <a:t>‹#›</a:t>
            </a:fld>
            <a:endParaRPr lang="en-US"/>
          </a:p>
        </p:txBody>
      </p:sp>
    </p:spTree>
    <p:extLst>
      <p:ext uri="{BB962C8B-B14F-4D97-AF65-F5344CB8AC3E}">
        <p14:creationId xmlns:p14="http://schemas.microsoft.com/office/powerpoint/2010/main" val="41858791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age With Titl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1D34A80-EA44-4B3A-9192-82FA960384A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7" name="Subtitle 2">
            <a:extLst>
              <a:ext uri="{FF2B5EF4-FFF2-40B4-BE49-F238E27FC236}">
                <a16:creationId xmlns:a16="http://schemas.microsoft.com/office/drawing/2014/main" id="{3DAF65F8-1530-4EB1-990C-B5A70EBD58B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393586108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
        <p:nvSpPr>
          <p:cNvPr id="5" name="Date Placeholder 6">
            <a:extLst>
              <a:ext uri="{FF2B5EF4-FFF2-40B4-BE49-F238E27FC236}">
                <a16:creationId xmlns:a16="http://schemas.microsoft.com/office/drawing/2014/main" id="{61688382-A698-A73C-CC4B-BB48126E2DAD}"/>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6" name="Footer Placeholder 7">
            <a:extLst>
              <a:ext uri="{FF2B5EF4-FFF2-40B4-BE49-F238E27FC236}">
                <a16:creationId xmlns:a16="http://schemas.microsoft.com/office/drawing/2014/main" id="{F9BAA773-D5C0-49BA-618B-166FCDBF9D07}"/>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7" name="Slide Number Placeholder 8">
            <a:extLst>
              <a:ext uri="{FF2B5EF4-FFF2-40B4-BE49-F238E27FC236}">
                <a16:creationId xmlns:a16="http://schemas.microsoft.com/office/drawing/2014/main" id="{0D4F72E3-E77C-DF8A-6037-6A25D9DA62C4}"/>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07829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Page with Background">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B077593A-751D-4816-AB07-4C78E2433448}"/>
              </a:ext>
            </a:extLst>
          </p:cNvPr>
          <p:cNvSpPr>
            <a:spLocks noGrp="1"/>
          </p:cNvSpPr>
          <p:nvPr>
            <p:ph type="pic" sz="quarter" idx="10" hasCustomPrompt="1"/>
          </p:nvPr>
        </p:nvSpPr>
        <p:spPr>
          <a:xfrm>
            <a:off x="0" y="0"/>
            <a:ext cx="12192000" cy="6857999"/>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4B5A9BF5-F8D8-2DA4-54A5-95DD50076785}"/>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6AB54D3C-170D-DE7D-055C-ABA1EB144344}"/>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5" name="Slide Number Placeholder 8">
            <a:extLst>
              <a:ext uri="{FF2B5EF4-FFF2-40B4-BE49-F238E27FC236}">
                <a16:creationId xmlns:a16="http://schemas.microsoft.com/office/drawing/2014/main" id="{FCC942A5-3A98-7C39-3CE8-7C47EC0A3245}"/>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4988784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Page 2">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B077593A-751D-4816-AB07-4C78E2433448}"/>
              </a:ext>
            </a:extLst>
          </p:cNvPr>
          <p:cNvSpPr>
            <a:spLocks noGrp="1"/>
          </p:cNvSpPr>
          <p:nvPr>
            <p:ph type="pic" sz="quarter" idx="10" hasCustomPrompt="1"/>
          </p:nvPr>
        </p:nvSpPr>
        <p:spPr>
          <a:xfrm>
            <a:off x="6996063" y="549275"/>
            <a:ext cx="4680000" cy="5759450"/>
          </a:xfrm>
          <a:prstGeom prst="roundRect">
            <a:avLst>
              <a:gd name="adj" fmla="val 2806"/>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F9A24599-8B76-2714-AE30-2119FEB1EBEB}"/>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7F3959DA-F9CE-38E8-07D2-F96086A488F2}"/>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5" name="Slide Number Placeholder 8">
            <a:extLst>
              <a:ext uri="{FF2B5EF4-FFF2-40B4-BE49-F238E27FC236}">
                <a16:creationId xmlns:a16="http://schemas.microsoft.com/office/drawing/2014/main" id="{FBAFE776-B5FF-7307-D0ED-F0A88624A2B1}"/>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4225311106"/>
      </p:ext>
    </p:extLst>
  </p:cSld>
  <p:clrMapOvr>
    <a:masterClrMapping/>
  </p:clrMapOvr>
  <p:extLst>
    <p:ext uri="{DCECCB84-F9BA-43D5-87BE-67443E8EF086}">
      <p15:sldGuideLst xmlns:p15="http://schemas.microsoft.com/office/powerpoint/2012/main">
        <p15:guide id="1" pos="7355">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Page 3">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B077593A-751D-4816-AB07-4C78E2433448}"/>
              </a:ext>
            </a:extLst>
          </p:cNvPr>
          <p:cNvSpPr>
            <a:spLocks noGrp="1"/>
          </p:cNvSpPr>
          <p:nvPr>
            <p:ph type="pic" sz="quarter" idx="10" hasCustomPrompt="1"/>
          </p:nvPr>
        </p:nvSpPr>
        <p:spPr>
          <a:xfrm>
            <a:off x="0" y="0"/>
            <a:ext cx="12192000" cy="5589588"/>
          </a:xfrm>
          <a:prstGeom prst="roundRect">
            <a:avLst>
              <a:gd name="adj" fmla="val 0"/>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3CFBE4C6-B773-2F63-3D4B-AC8D5D469403}"/>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0B68336F-7E95-6ED7-9F93-DFBA06728211}"/>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5" name="Slide Number Placeholder 8">
            <a:extLst>
              <a:ext uri="{FF2B5EF4-FFF2-40B4-BE49-F238E27FC236}">
                <a16:creationId xmlns:a16="http://schemas.microsoft.com/office/drawing/2014/main" id="{D82162E6-E93A-BF62-67E9-079CAE222751}"/>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435163516"/>
      </p:ext>
    </p:extLst>
  </p:cSld>
  <p:clrMapOvr>
    <a:masterClrMapping/>
  </p:clrMapOvr>
  <p:extLst>
    <p:ext uri="{DCECCB84-F9BA-43D5-87BE-67443E8EF086}">
      <p15:sldGuideLst xmlns:p15="http://schemas.microsoft.com/office/powerpoint/2012/main">
        <p15:guide id="1" pos="7355">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Page 4">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6C5F192-5C54-4F9D-82CA-091680233757}"/>
              </a:ext>
            </a:extLst>
          </p:cNvPr>
          <p:cNvSpPr>
            <a:spLocks noGrp="1"/>
          </p:cNvSpPr>
          <p:nvPr>
            <p:ph type="pic" sz="quarter" idx="10" hasCustomPrompt="1"/>
          </p:nvPr>
        </p:nvSpPr>
        <p:spPr>
          <a:xfrm>
            <a:off x="516000" y="2339973"/>
            <a:ext cx="5490000" cy="6048000"/>
          </a:xfrm>
          <a:prstGeom prst="roundRect">
            <a:avLst>
              <a:gd name="adj" fmla="val 1851"/>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10" name="Picture Placeholder 8">
            <a:extLst>
              <a:ext uri="{FF2B5EF4-FFF2-40B4-BE49-F238E27FC236}">
                <a16:creationId xmlns:a16="http://schemas.microsoft.com/office/drawing/2014/main" id="{1CA875FB-A507-4D28-A27B-B0BD5CBB41E1}"/>
              </a:ext>
            </a:extLst>
          </p:cNvPr>
          <p:cNvSpPr>
            <a:spLocks noGrp="1"/>
          </p:cNvSpPr>
          <p:nvPr>
            <p:ph type="pic" sz="quarter" idx="11" hasCustomPrompt="1"/>
          </p:nvPr>
        </p:nvSpPr>
        <p:spPr>
          <a:xfrm>
            <a:off x="6186063" y="549275"/>
            <a:ext cx="5490000" cy="3816000"/>
          </a:xfrm>
          <a:prstGeom prst="roundRect">
            <a:avLst>
              <a:gd name="adj" fmla="val 1851"/>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11" name="Picture Placeholder 8">
            <a:extLst>
              <a:ext uri="{FF2B5EF4-FFF2-40B4-BE49-F238E27FC236}">
                <a16:creationId xmlns:a16="http://schemas.microsoft.com/office/drawing/2014/main" id="{36938E80-2268-46A7-8D5E-1752A3DBCA9A}"/>
              </a:ext>
            </a:extLst>
          </p:cNvPr>
          <p:cNvSpPr>
            <a:spLocks noGrp="1"/>
          </p:cNvSpPr>
          <p:nvPr>
            <p:ph type="pic" sz="quarter" idx="12" hasCustomPrompt="1"/>
          </p:nvPr>
        </p:nvSpPr>
        <p:spPr>
          <a:xfrm>
            <a:off x="6186000" y="4540811"/>
            <a:ext cx="5490000" cy="6048000"/>
          </a:xfrm>
          <a:prstGeom prst="roundRect">
            <a:avLst>
              <a:gd name="adj" fmla="val 1851"/>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56ED273A-9AEF-D18C-603D-DF5FC6216BC9}"/>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0479B9BA-FB88-2795-A4E7-E1FFD93032B4}"/>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E52AB7E0-6E5A-BC4B-5DA9-1FBB3AD84ED4}"/>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050235032"/>
      </p:ext>
    </p:extLst>
  </p:cSld>
  <p:clrMapOvr>
    <a:masterClrMapping/>
  </p:clrMapOvr>
  <p:extLst>
    <p:ext uri="{DCECCB84-F9BA-43D5-87BE-67443E8EF086}">
      <p15:sldGuideLst xmlns:p15="http://schemas.microsoft.com/office/powerpoint/2012/main">
        <p15:guide id="1" pos="7355">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Page 4-1">
    <p:spTree>
      <p:nvGrpSpPr>
        <p:cNvPr id="1" name=""/>
        <p:cNvGrpSpPr/>
        <p:nvPr/>
      </p:nvGrpSpPr>
      <p:grpSpPr>
        <a:xfrm>
          <a:off x="0" y="0"/>
          <a:ext cx="0" cy="0"/>
          <a:chOff x="0" y="0"/>
          <a:chExt cx="0" cy="0"/>
        </a:xfrm>
      </p:grpSpPr>
      <p:sp>
        <p:nvSpPr>
          <p:cNvPr id="15" name="Picture Placeholder 8">
            <a:extLst>
              <a:ext uri="{FF2B5EF4-FFF2-40B4-BE49-F238E27FC236}">
                <a16:creationId xmlns:a16="http://schemas.microsoft.com/office/drawing/2014/main" id="{D6AEE8DC-62B5-48B4-B138-6E01F9FB9AA3}"/>
              </a:ext>
            </a:extLst>
          </p:cNvPr>
          <p:cNvSpPr>
            <a:spLocks noGrp="1"/>
          </p:cNvSpPr>
          <p:nvPr>
            <p:ph type="pic" sz="quarter" idx="10" hasCustomPrompt="1"/>
          </p:nvPr>
        </p:nvSpPr>
        <p:spPr>
          <a:xfrm>
            <a:off x="516000" y="-4514987"/>
            <a:ext cx="5490000" cy="6048000"/>
          </a:xfrm>
          <a:prstGeom prst="roundRect">
            <a:avLst>
              <a:gd name="adj" fmla="val 1851"/>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16" name="Picture Placeholder 8">
            <a:extLst>
              <a:ext uri="{FF2B5EF4-FFF2-40B4-BE49-F238E27FC236}">
                <a16:creationId xmlns:a16="http://schemas.microsoft.com/office/drawing/2014/main" id="{6B5DF383-BE27-4678-80AE-1D04F7F2B5EB}"/>
              </a:ext>
            </a:extLst>
          </p:cNvPr>
          <p:cNvSpPr>
            <a:spLocks noGrp="1"/>
          </p:cNvSpPr>
          <p:nvPr>
            <p:ph type="pic" sz="quarter" idx="12" hasCustomPrompt="1"/>
          </p:nvPr>
        </p:nvSpPr>
        <p:spPr>
          <a:xfrm>
            <a:off x="6186000" y="-2276049"/>
            <a:ext cx="5490000" cy="6048000"/>
          </a:xfrm>
          <a:prstGeom prst="roundRect">
            <a:avLst>
              <a:gd name="adj" fmla="val 1851"/>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17" name="Picture Placeholder 8">
            <a:extLst>
              <a:ext uri="{FF2B5EF4-FFF2-40B4-BE49-F238E27FC236}">
                <a16:creationId xmlns:a16="http://schemas.microsoft.com/office/drawing/2014/main" id="{E830191F-547E-4704-BA0F-D52787675E9F}"/>
              </a:ext>
            </a:extLst>
          </p:cNvPr>
          <p:cNvSpPr>
            <a:spLocks noGrp="1"/>
          </p:cNvSpPr>
          <p:nvPr>
            <p:ph type="pic" sz="quarter" idx="13" hasCustomPrompt="1"/>
          </p:nvPr>
        </p:nvSpPr>
        <p:spPr>
          <a:xfrm>
            <a:off x="516000" y="1705815"/>
            <a:ext cx="5490000" cy="2808000"/>
          </a:xfrm>
          <a:prstGeom prst="roundRect">
            <a:avLst>
              <a:gd name="adj" fmla="val 2869"/>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18" name="Picture Placeholder 8">
            <a:extLst>
              <a:ext uri="{FF2B5EF4-FFF2-40B4-BE49-F238E27FC236}">
                <a16:creationId xmlns:a16="http://schemas.microsoft.com/office/drawing/2014/main" id="{24980729-F29A-4B27-9DC6-ACAFA296AA65}"/>
              </a:ext>
            </a:extLst>
          </p:cNvPr>
          <p:cNvSpPr>
            <a:spLocks noGrp="1"/>
          </p:cNvSpPr>
          <p:nvPr>
            <p:ph type="pic" sz="quarter" idx="14" hasCustomPrompt="1"/>
          </p:nvPr>
        </p:nvSpPr>
        <p:spPr>
          <a:xfrm>
            <a:off x="6182612" y="3968725"/>
            <a:ext cx="5490000" cy="2340000"/>
          </a:xfrm>
          <a:prstGeom prst="roundRect">
            <a:avLst>
              <a:gd name="adj" fmla="val 3072"/>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1871BE20-B6BB-AC25-82C0-555C7E6B0CEC}"/>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593D46FF-8A9E-1C68-57E6-0C052A1ECDC6}"/>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C31D7A80-8356-47F5-B24C-C81C0062A011}"/>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095601661"/>
      </p:ext>
    </p:extLst>
  </p:cSld>
  <p:clrMapOvr>
    <a:masterClrMapping/>
  </p:clrMapOvr>
  <p:extLst>
    <p:ext uri="{DCECCB84-F9BA-43D5-87BE-67443E8EF086}">
      <p15:sldGuideLst xmlns:p15="http://schemas.microsoft.com/office/powerpoint/2012/main">
        <p15:guide id="1" pos="7355">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Page 5">
    <p:spTree>
      <p:nvGrpSpPr>
        <p:cNvPr id="1" name=""/>
        <p:cNvGrpSpPr/>
        <p:nvPr/>
      </p:nvGrpSpPr>
      <p:grpSpPr>
        <a:xfrm>
          <a:off x="0" y="0"/>
          <a:ext cx="0" cy="0"/>
          <a:chOff x="0" y="0"/>
          <a:chExt cx="0" cy="0"/>
        </a:xfrm>
      </p:grpSpPr>
      <p:sp>
        <p:nvSpPr>
          <p:cNvPr id="49" name="Picture Placeholder 8">
            <a:extLst>
              <a:ext uri="{FF2B5EF4-FFF2-40B4-BE49-F238E27FC236}">
                <a16:creationId xmlns:a16="http://schemas.microsoft.com/office/drawing/2014/main" id="{DF603321-F29E-472A-92B3-93EA972212B5}"/>
              </a:ext>
            </a:extLst>
          </p:cNvPr>
          <p:cNvSpPr>
            <a:spLocks noGrp="1"/>
          </p:cNvSpPr>
          <p:nvPr>
            <p:ph type="pic" sz="quarter" idx="13" hasCustomPrompt="1"/>
          </p:nvPr>
        </p:nvSpPr>
        <p:spPr>
          <a:xfrm>
            <a:off x="-458635" y="188913"/>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50" name="Picture Placeholder 8">
            <a:extLst>
              <a:ext uri="{FF2B5EF4-FFF2-40B4-BE49-F238E27FC236}">
                <a16:creationId xmlns:a16="http://schemas.microsoft.com/office/drawing/2014/main" id="{20EF666A-A5AE-49F8-B49C-AC3B8654137C}"/>
              </a:ext>
            </a:extLst>
          </p:cNvPr>
          <p:cNvSpPr>
            <a:spLocks noGrp="1"/>
          </p:cNvSpPr>
          <p:nvPr>
            <p:ph type="pic" sz="quarter" idx="14" hasCustomPrompt="1"/>
          </p:nvPr>
        </p:nvSpPr>
        <p:spPr>
          <a:xfrm>
            <a:off x="1199345" y="188913"/>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51" name="Picture Placeholder 8">
            <a:extLst>
              <a:ext uri="{FF2B5EF4-FFF2-40B4-BE49-F238E27FC236}">
                <a16:creationId xmlns:a16="http://schemas.microsoft.com/office/drawing/2014/main" id="{B3AA9E77-CBE9-41F9-9106-531B2023E5DD}"/>
              </a:ext>
            </a:extLst>
          </p:cNvPr>
          <p:cNvSpPr>
            <a:spLocks noGrp="1"/>
          </p:cNvSpPr>
          <p:nvPr>
            <p:ph type="pic" sz="quarter" idx="15" hasCustomPrompt="1"/>
          </p:nvPr>
        </p:nvSpPr>
        <p:spPr>
          <a:xfrm>
            <a:off x="2857325" y="188913"/>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52" name="Picture Placeholder 8">
            <a:extLst>
              <a:ext uri="{FF2B5EF4-FFF2-40B4-BE49-F238E27FC236}">
                <a16:creationId xmlns:a16="http://schemas.microsoft.com/office/drawing/2014/main" id="{73A4BE09-004C-4088-B6D0-3DBFDED44B9D}"/>
              </a:ext>
            </a:extLst>
          </p:cNvPr>
          <p:cNvSpPr>
            <a:spLocks noGrp="1"/>
          </p:cNvSpPr>
          <p:nvPr>
            <p:ph type="pic" sz="quarter" idx="16" hasCustomPrompt="1"/>
          </p:nvPr>
        </p:nvSpPr>
        <p:spPr>
          <a:xfrm>
            <a:off x="4515305" y="188913"/>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53" name="Picture Placeholder 8">
            <a:extLst>
              <a:ext uri="{FF2B5EF4-FFF2-40B4-BE49-F238E27FC236}">
                <a16:creationId xmlns:a16="http://schemas.microsoft.com/office/drawing/2014/main" id="{84D02748-46D3-423D-AF98-78E13FC6C53A}"/>
              </a:ext>
            </a:extLst>
          </p:cNvPr>
          <p:cNvSpPr>
            <a:spLocks noGrp="1"/>
          </p:cNvSpPr>
          <p:nvPr>
            <p:ph type="pic" sz="quarter" idx="17" hasCustomPrompt="1"/>
          </p:nvPr>
        </p:nvSpPr>
        <p:spPr>
          <a:xfrm>
            <a:off x="6173285" y="188913"/>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54" name="Picture Placeholder 8">
            <a:extLst>
              <a:ext uri="{FF2B5EF4-FFF2-40B4-BE49-F238E27FC236}">
                <a16:creationId xmlns:a16="http://schemas.microsoft.com/office/drawing/2014/main" id="{23FE764A-566C-4734-B5C0-80D1142FE51F}"/>
              </a:ext>
            </a:extLst>
          </p:cNvPr>
          <p:cNvSpPr>
            <a:spLocks noGrp="1"/>
          </p:cNvSpPr>
          <p:nvPr>
            <p:ph type="pic" sz="quarter" idx="18" hasCustomPrompt="1"/>
          </p:nvPr>
        </p:nvSpPr>
        <p:spPr>
          <a:xfrm>
            <a:off x="7831265" y="188913"/>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55" name="Picture Placeholder 8">
            <a:extLst>
              <a:ext uri="{FF2B5EF4-FFF2-40B4-BE49-F238E27FC236}">
                <a16:creationId xmlns:a16="http://schemas.microsoft.com/office/drawing/2014/main" id="{2CF71C97-9A13-497B-89EB-3D1D66D1443E}"/>
              </a:ext>
            </a:extLst>
          </p:cNvPr>
          <p:cNvSpPr>
            <a:spLocks noGrp="1"/>
          </p:cNvSpPr>
          <p:nvPr>
            <p:ph type="pic" sz="quarter" idx="19" hasCustomPrompt="1"/>
          </p:nvPr>
        </p:nvSpPr>
        <p:spPr>
          <a:xfrm>
            <a:off x="9489245" y="188913"/>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56" name="Picture Placeholder 8">
            <a:extLst>
              <a:ext uri="{FF2B5EF4-FFF2-40B4-BE49-F238E27FC236}">
                <a16:creationId xmlns:a16="http://schemas.microsoft.com/office/drawing/2014/main" id="{CE866256-AE2C-4039-90F2-75AF9DE72903}"/>
              </a:ext>
            </a:extLst>
          </p:cNvPr>
          <p:cNvSpPr>
            <a:spLocks noGrp="1"/>
          </p:cNvSpPr>
          <p:nvPr>
            <p:ph type="pic" sz="quarter" idx="20" hasCustomPrompt="1"/>
          </p:nvPr>
        </p:nvSpPr>
        <p:spPr>
          <a:xfrm>
            <a:off x="11147226" y="188913"/>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81" name="Picture Placeholder 8">
            <a:extLst>
              <a:ext uri="{FF2B5EF4-FFF2-40B4-BE49-F238E27FC236}">
                <a16:creationId xmlns:a16="http://schemas.microsoft.com/office/drawing/2014/main" id="{C9B11E94-AD6D-4854-8D6C-43774627A1BE}"/>
              </a:ext>
            </a:extLst>
          </p:cNvPr>
          <p:cNvSpPr>
            <a:spLocks noGrp="1"/>
          </p:cNvSpPr>
          <p:nvPr>
            <p:ph type="pic" sz="quarter" idx="21" hasCustomPrompt="1"/>
          </p:nvPr>
        </p:nvSpPr>
        <p:spPr>
          <a:xfrm>
            <a:off x="-458635" y="1850126"/>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82" name="Picture Placeholder 8">
            <a:extLst>
              <a:ext uri="{FF2B5EF4-FFF2-40B4-BE49-F238E27FC236}">
                <a16:creationId xmlns:a16="http://schemas.microsoft.com/office/drawing/2014/main" id="{FB49F775-BCEA-467F-94BD-2CABC7AEE7BB}"/>
              </a:ext>
            </a:extLst>
          </p:cNvPr>
          <p:cNvSpPr>
            <a:spLocks noGrp="1"/>
          </p:cNvSpPr>
          <p:nvPr>
            <p:ph type="pic" sz="quarter" idx="22" hasCustomPrompt="1"/>
          </p:nvPr>
        </p:nvSpPr>
        <p:spPr>
          <a:xfrm>
            <a:off x="1199345" y="1850126"/>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83" name="Picture Placeholder 8">
            <a:extLst>
              <a:ext uri="{FF2B5EF4-FFF2-40B4-BE49-F238E27FC236}">
                <a16:creationId xmlns:a16="http://schemas.microsoft.com/office/drawing/2014/main" id="{D7162D3B-E3E0-419C-8091-8D26E213AA92}"/>
              </a:ext>
            </a:extLst>
          </p:cNvPr>
          <p:cNvSpPr>
            <a:spLocks noGrp="1"/>
          </p:cNvSpPr>
          <p:nvPr>
            <p:ph type="pic" sz="quarter" idx="23" hasCustomPrompt="1"/>
          </p:nvPr>
        </p:nvSpPr>
        <p:spPr>
          <a:xfrm>
            <a:off x="2857325" y="1850126"/>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84" name="Picture Placeholder 8">
            <a:extLst>
              <a:ext uri="{FF2B5EF4-FFF2-40B4-BE49-F238E27FC236}">
                <a16:creationId xmlns:a16="http://schemas.microsoft.com/office/drawing/2014/main" id="{97756AEA-1E9B-46A6-AFA8-04D38F8BB107}"/>
              </a:ext>
            </a:extLst>
          </p:cNvPr>
          <p:cNvSpPr>
            <a:spLocks noGrp="1"/>
          </p:cNvSpPr>
          <p:nvPr>
            <p:ph type="pic" sz="quarter" idx="24" hasCustomPrompt="1"/>
          </p:nvPr>
        </p:nvSpPr>
        <p:spPr>
          <a:xfrm>
            <a:off x="4515305" y="1850126"/>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85" name="Picture Placeholder 8">
            <a:extLst>
              <a:ext uri="{FF2B5EF4-FFF2-40B4-BE49-F238E27FC236}">
                <a16:creationId xmlns:a16="http://schemas.microsoft.com/office/drawing/2014/main" id="{A87A4A3C-B5B0-4AE6-B894-1DC6787A871B}"/>
              </a:ext>
            </a:extLst>
          </p:cNvPr>
          <p:cNvSpPr>
            <a:spLocks noGrp="1"/>
          </p:cNvSpPr>
          <p:nvPr>
            <p:ph type="pic" sz="quarter" idx="25" hasCustomPrompt="1"/>
          </p:nvPr>
        </p:nvSpPr>
        <p:spPr>
          <a:xfrm>
            <a:off x="6173285" y="1850126"/>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86" name="Picture Placeholder 8">
            <a:extLst>
              <a:ext uri="{FF2B5EF4-FFF2-40B4-BE49-F238E27FC236}">
                <a16:creationId xmlns:a16="http://schemas.microsoft.com/office/drawing/2014/main" id="{5DF2E7A1-BCE6-442D-B879-878A6D69448E}"/>
              </a:ext>
            </a:extLst>
          </p:cNvPr>
          <p:cNvSpPr>
            <a:spLocks noGrp="1"/>
          </p:cNvSpPr>
          <p:nvPr>
            <p:ph type="pic" sz="quarter" idx="26" hasCustomPrompt="1"/>
          </p:nvPr>
        </p:nvSpPr>
        <p:spPr>
          <a:xfrm>
            <a:off x="7831265" y="1850126"/>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87" name="Picture Placeholder 8">
            <a:extLst>
              <a:ext uri="{FF2B5EF4-FFF2-40B4-BE49-F238E27FC236}">
                <a16:creationId xmlns:a16="http://schemas.microsoft.com/office/drawing/2014/main" id="{C0ADF6AF-3A23-4BBB-B304-2695E6363662}"/>
              </a:ext>
            </a:extLst>
          </p:cNvPr>
          <p:cNvSpPr>
            <a:spLocks noGrp="1"/>
          </p:cNvSpPr>
          <p:nvPr>
            <p:ph type="pic" sz="quarter" idx="27" hasCustomPrompt="1"/>
          </p:nvPr>
        </p:nvSpPr>
        <p:spPr>
          <a:xfrm>
            <a:off x="9489245" y="1850126"/>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88" name="Picture Placeholder 8">
            <a:extLst>
              <a:ext uri="{FF2B5EF4-FFF2-40B4-BE49-F238E27FC236}">
                <a16:creationId xmlns:a16="http://schemas.microsoft.com/office/drawing/2014/main" id="{3D1300DF-9E57-4B45-9426-8F934E5085C5}"/>
              </a:ext>
            </a:extLst>
          </p:cNvPr>
          <p:cNvSpPr>
            <a:spLocks noGrp="1"/>
          </p:cNvSpPr>
          <p:nvPr>
            <p:ph type="pic" sz="quarter" idx="28" hasCustomPrompt="1"/>
          </p:nvPr>
        </p:nvSpPr>
        <p:spPr>
          <a:xfrm>
            <a:off x="11147226" y="1850126"/>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89" name="Picture Placeholder 8">
            <a:extLst>
              <a:ext uri="{FF2B5EF4-FFF2-40B4-BE49-F238E27FC236}">
                <a16:creationId xmlns:a16="http://schemas.microsoft.com/office/drawing/2014/main" id="{DF719D37-E0BB-4D98-A992-41AC42F6B522}"/>
              </a:ext>
            </a:extLst>
          </p:cNvPr>
          <p:cNvSpPr>
            <a:spLocks noGrp="1"/>
          </p:cNvSpPr>
          <p:nvPr>
            <p:ph type="pic" sz="quarter" idx="29" hasCustomPrompt="1"/>
          </p:nvPr>
        </p:nvSpPr>
        <p:spPr>
          <a:xfrm>
            <a:off x="-450067" y="3494748"/>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90" name="Picture Placeholder 8">
            <a:extLst>
              <a:ext uri="{FF2B5EF4-FFF2-40B4-BE49-F238E27FC236}">
                <a16:creationId xmlns:a16="http://schemas.microsoft.com/office/drawing/2014/main" id="{8040C48A-7A47-424C-9294-FDC226350F97}"/>
              </a:ext>
            </a:extLst>
          </p:cNvPr>
          <p:cNvSpPr>
            <a:spLocks noGrp="1"/>
          </p:cNvSpPr>
          <p:nvPr>
            <p:ph type="pic" sz="quarter" idx="30" hasCustomPrompt="1"/>
          </p:nvPr>
        </p:nvSpPr>
        <p:spPr>
          <a:xfrm>
            <a:off x="1207913" y="3494748"/>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91" name="Picture Placeholder 8">
            <a:extLst>
              <a:ext uri="{FF2B5EF4-FFF2-40B4-BE49-F238E27FC236}">
                <a16:creationId xmlns:a16="http://schemas.microsoft.com/office/drawing/2014/main" id="{8B6EB164-A935-4C8B-8A87-48BDA659D841}"/>
              </a:ext>
            </a:extLst>
          </p:cNvPr>
          <p:cNvSpPr>
            <a:spLocks noGrp="1"/>
          </p:cNvSpPr>
          <p:nvPr>
            <p:ph type="pic" sz="quarter" idx="31" hasCustomPrompt="1"/>
          </p:nvPr>
        </p:nvSpPr>
        <p:spPr>
          <a:xfrm>
            <a:off x="2865893" y="3494748"/>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92" name="Picture Placeholder 8">
            <a:extLst>
              <a:ext uri="{FF2B5EF4-FFF2-40B4-BE49-F238E27FC236}">
                <a16:creationId xmlns:a16="http://schemas.microsoft.com/office/drawing/2014/main" id="{E84D89D2-959E-449F-AD52-4B7A8CE224DC}"/>
              </a:ext>
            </a:extLst>
          </p:cNvPr>
          <p:cNvSpPr>
            <a:spLocks noGrp="1"/>
          </p:cNvSpPr>
          <p:nvPr>
            <p:ph type="pic" sz="quarter" idx="32" hasCustomPrompt="1"/>
          </p:nvPr>
        </p:nvSpPr>
        <p:spPr>
          <a:xfrm>
            <a:off x="4523873" y="3494748"/>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93" name="Picture Placeholder 8">
            <a:extLst>
              <a:ext uri="{FF2B5EF4-FFF2-40B4-BE49-F238E27FC236}">
                <a16:creationId xmlns:a16="http://schemas.microsoft.com/office/drawing/2014/main" id="{889CBA6E-5091-4E72-B4BC-3973132F68DA}"/>
              </a:ext>
            </a:extLst>
          </p:cNvPr>
          <p:cNvSpPr>
            <a:spLocks noGrp="1"/>
          </p:cNvSpPr>
          <p:nvPr>
            <p:ph type="pic" sz="quarter" idx="33" hasCustomPrompt="1"/>
          </p:nvPr>
        </p:nvSpPr>
        <p:spPr>
          <a:xfrm>
            <a:off x="6181853" y="3494748"/>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94" name="Picture Placeholder 8">
            <a:extLst>
              <a:ext uri="{FF2B5EF4-FFF2-40B4-BE49-F238E27FC236}">
                <a16:creationId xmlns:a16="http://schemas.microsoft.com/office/drawing/2014/main" id="{F603BE7B-D6A9-4440-9129-44C341126B55}"/>
              </a:ext>
            </a:extLst>
          </p:cNvPr>
          <p:cNvSpPr>
            <a:spLocks noGrp="1"/>
          </p:cNvSpPr>
          <p:nvPr>
            <p:ph type="pic" sz="quarter" idx="34" hasCustomPrompt="1"/>
          </p:nvPr>
        </p:nvSpPr>
        <p:spPr>
          <a:xfrm>
            <a:off x="7839833" y="3494748"/>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95" name="Picture Placeholder 8">
            <a:extLst>
              <a:ext uri="{FF2B5EF4-FFF2-40B4-BE49-F238E27FC236}">
                <a16:creationId xmlns:a16="http://schemas.microsoft.com/office/drawing/2014/main" id="{9C9A079C-1E9C-46DA-9E1D-AECF87D8D438}"/>
              </a:ext>
            </a:extLst>
          </p:cNvPr>
          <p:cNvSpPr>
            <a:spLocks noGrp="1"/>
          </p:cNvSpPr>
          <p:nvPr>
            <p:ph type="pic" sz="quarter" idx="35" hasCustomPrompt="1"/>
          </p:nvPr>
        </p:nvSpPr>
        <p:spPr>
          <a:xfrm>
            <a:off x="9497813" y="3494748"/>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96" name="Picture Placeholder 8">
            <a:extLst>
              <a:ext uri="{FF2B5EF4-FFF2-40B4-BE49-F238E27FC236}">
                <a16:creationId xmlns:a16="http://schemas.microsoft.com/office/drawing/2014/main" id="{F78705FD-FACD-435F-B026-23F46FFDAC27}"/>
              </a:ext>
            </a:extLst>
          </p:cNvPr>
          <p:cNvSpPr>
            <a:spLocks noGrp="1"/>
          </p:cNvSpPr>
          <p:nvPr>
            <p:ph type="pic" sz="quarter" idx="36" hasCustomPrompt="1"/>
          </p:nvPr>
        </p:nvSpPr>
        <p:spPr>
          <a:xfrm>
            <a:off x="11155794" y="3494748"/>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97" name="Picture Placeholder 8">
            <a:extLst>
              <a:ext uri="{FF2B5EF4-FFF2-40B4-BE49-F238E27FC236}">
                <a16:creationId xmlns:a16="http://schemas.microsoft.com/office/drawing/2014/main" id="{382BAC58-446A-4C0A-9AE5-5E954CA14801}"/>
              </a:ext>
            </a:extLst>
          </p:cNvPr>
          <p:cNvSpPr>
            <a:spLocks noGrp="1"/>
          </p:cNvSpPr>
          <p:nvPr>
            <p:ph type="pic" sz="quarter" idx="37" hasCustomPrompt="1"/>
          </p:nvPr>
        </p:nvSpPr>
        <p:spPr>
          <a:xfrm>
            <a:off x="-450067" y="5162822"/>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98" name="Picture Placeholder 8">
            <a:extLst>
              <a:ext uri="{FF2B5EF4-FFF2-40B4-BE49-F238E27FC236}">
                <a16:creationId xmlns:a16="http://schemas.microsoft.com/office/drawing/2014/main" id="{7B19A183-8263-4FFA-BE6A-624AAC9A6345}"/>
              </a:ext>
            </a:extLst>
          </p:cNvPr>
          <p:cNvSpPr>
            <a:spLocks noGrp="1"/>
          </p:cNvSpPr>
          <p:nvPr>
            <p:ph type="pic" sz="quarter" idx="38" hasCustomPrompt="1"/>
          </p:nvPr>
        </p:nvSpPr>
        <p:spPr>
          <a:xfrm>
            <a:off x="1207913" y="5162822"/>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99" name="Picture Placeholder 8">
            <a:extLst>
              <a:ext uri="{FF2B5EF4-FFF2-40B4-BE49-F238E27FC236}">
                <a16:creationId xmlns:a16="http://schemas.microsoft.com/office/drawing/2014/main" id="{016EBD5F-0921-4CB7-A35D-A1F31C51A738}"/>
              </a:ext>
            </a:extLst>
          </p:cNvPr>
          <p:cNvSpPr>
            <a:spLocks noGrp="1"/>
          </p:cNvSpPr>
          <p:nvPr>
            <p:ph type="pic" sz="quarter" idx="39" hasCustomPrompt="1"/>
          </p:nvPr>
        </p:nvSpPr>
        <p:spPr>
          <a:xfrm>
            <a:off x="2865893" y="5162822"/>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100" name="Picture Placeholder 8">
            <a:extLst>
              <a:ext uri="{FF2B5EF4-FFF2-40B4-BE49-F238E27FC236}">
                <a16:creationId xmlns:a16="http://schemas.microsoft.com/office/drawing/2014/main" id="{1A199360-4410-443D-96BF-98DADCA39D31}"/>
              </a:ext>
            </a:extLst>
          </p:cNvPr>
          <p:cNvSpPr>
            <a:spLocks noGrp="1"/>
          </p:cNvSpPr>
          <p:nvPr>
            <p:ph type="pic" sz="quarter" idx="40" hasCustomPrompt="1"/>
          </p:nvPr>
        </p:nvSpPr>
        <p:spPr>
          <a:xfrm>
            <a:off x="4523873" y="5162822"/>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101" name="Picture Placeholder 8">
            <a:extLst>
              <a:ext uri="{FF2B5EF4-FFF2-40B4-BE49-F238E27FC236}">
                <a16:creationId xmlns:a16="http://schemas.microsoft.com/office/drawing/2014/main" id="{BFB35196-7DC1-404B-9CD0-F3FFF703DE82}"/>
              </a:ext>
            </a:extLst>
          </p:cNvPr>
          <p:cNvSpPr>
            <a:spLocks noGrp="1"/>
          </p:cNvSpPr>
          <p:nvPr>
            <p:ph type="pic" sz="quarter" idx="41" hasCustomPrompt="1"/>
          </p:nvPr>
        </p:nvSpPr>
        <p:spPr>
          <a:xfrm>
            <a:off x="6181853" y="5162822"/>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102" name="Picture Placeholder 8">
            <a:extLst>
              <a:ext uri="{FF2B5EF4-FFF2-40B4-BE49-F238E27FC236}">
                <a16:creationId xmlns:a16="http://schemas.microsoft.com/office/drawing/2014/main" id="{0DD39ECF-C3AC-4BFE-81D4-8C3A40BBB0A1}"/>
              </a:ext>
            </a:extLst>
          </p:cNvPr>
          <p:cNvSpPr>
            <a:spLocks noGrp="1"/>
          </p:cNvSpPr>
          <p:nvPr>
            <p:ph type="pic" sz="quarter" idx="42" hasCustomPrompt="1"/>
          </p:nvPr>
        </p:nvSpPr>
        <p:spPr>
          <a:xfrm>
            <a:off x="7839833" y="5162822"/>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103" name="Picture Placeholder 8">
            <a:extLst>
              <a:ext uri="{FF2B5EF4-FFF2-40B4-BE49-F238E27FC236}">
                <a16:creationId xmlns:a16="http://schemas.microsoft.com/office/drawing/2014/main" id="{56F8C150-416A-442D-88CF-5DB2833812EE}"/>
              </a:ext>
            </a:extLst>
          </p:cNvPr>
          <p:cNvSpPr>
            <a:spLocks noGrp="1"/>
          </p:cNvSpPr>
          <p:nvPr>
            <p:ph type="pic" sz="quarter" idx="43" hasCustomPrompt="1"/>
          </p:nvPr>
        </p:nvSpPr>
        <p:spPr>
          <a:xfrm>
            <a:off x="9497813" y="5162822"/>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104" name="Picture Placeholder 8">
            <a:extLst>
              <a:ext uri="{FF2B5EF4-FFF2-40B4-BE49-F238E27FC236}">
                <a16:creationId xmlns:a16="http://schemas.microsoft.com/office/drawing/2014/main" id="{C51C5E9E-6D7D-462B-9D28-28878C8640E6}"/>
              </a:ext>
            </a:extLst>
          </p:cNvPr>
          <p:cNvSpPr>
            <a:spLocks noGrp="1"/>
          </p:cNvSpPr>
          <p:nvPr>
            <p:ph type="pic" sz="quarter" idx="44" hasCustomPrompt="1"/>
          </p:nvPr>
        </p:nvSpPr>
        <p:spPr>
          <a:xfrm>
            <a:off x="11155794" y="5162822"/>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2" name="Date Placeholder 6">
            <a:extLst>
              <a:ext uri="{FF2B5EF4-FFF2-40B4-BE49-F238E27FC236}">
                <a16:creationId xmlns:a16="http://schemas.microsoft.com/office/drawing/2014/main" id="{B27CADB8-D656-3BCD-FB2C-3A918B055692}"/>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941D7124-2027-6299-A5E6-E603C586D618}"/>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A942CB8D-2F08-A3A0-9A0B-048A33504D30}"/>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978872056"/>
      </p:ext>
    </p:extLst>
  </p:cSld>
  <p:clrMapOvr>
    <a:masterClrMapping/>
  </p:clrMapOvr>
  <p:extLst>
    <p:ext uri="{DCECCB84-F9BA-43D5-87BE-67443E8EF086}">
      <p15:sldGuideLst xmlns:p15="http://schemas.microsoft.com/office/powerpoint/2012/main">
        <p15:guide id="1" pos="7355">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Page 6">
    <p:spTree>
      <p:nvGrpSpPr>
        <p:cNvPr id="1" name=""/>
        <p:cNvGrpSpPr/>
        <p:nvPr/>
      </p:nvGrpSpPr>
      <p:grpSpPr>
        <a:xfrm>
          <a:off x="0" y="0"/>
          <a:ext cx="0" cy="0"/>
          <a:chOff x="0" y="0"/>
          <a:chExt cx="0" cy="0"/>
        </a:xfrm>
      </p:grpSpPr>
      <p:sp>
        <p:nvSpPr>
          <p:cNvPr id="35" name="Picture Placeholder 8">
            <a:extLst>
              <a:ext uri="{FF2B5EF4-FFF2-40B4-BE49-F238E27FC236}">
                <a16:creationId xmlns:a16="http://schemas.microsoft.com/office/drawing/2014/main" id="{EC8AE2D2-3296-4970-B6B9-4E7E57D1985D}"/>
              </a:ext>
            </a:extLst>
          </p:cNvPr>
          <p:cNvSpPr>
            <a:spLocks noGrp="1"/>
          </p:cNvSpPr>
          <p:nvPr>
            <p:ph type="pic" sz="quarter" idx="13" hasCustomPrompt="1"/>
          </p:nvPr>
        </p:nvSpPr>
        <p:spPr>
          <a:xfrm>
            <a:off x="1055687" y="1268412"/>
            <a:ext cx="10080000" cy="4320000"/>
          </a:xfrm>
          <a:prstGeom prst="roundRect">
            <a:avLst>
              <a:gd name="adj" fmla="val 2869"/>
            </a:avLst>
          </a:prstGeom>
          <a:pattFill prst="wdDnDiag">
            <a:fgClr>
              <a:schemeClr val="bg1">
                <a:lumMod val="90000"/>
              </a:schemeClr>
            </a:fgClr>
            <a:bgClr>
              <a:schemeClr val="bg1"/>
            </a:bgClr>
          </a:pattFill>
          <a:effectLst/>
        </p:spPr>
        <p:txBody>
          <a:bodyPr anchor="ctr"/>
          <a:lstStyle>
            <a:lvl1pPr algn="ctr">
              <a:buNone/>
              <a:defRPr sz="1600"/>
            </a:lvl1pPr>
          </a:lstStyle>
          <a:p>
            <a:r>
              <a:rPr lang="en-US" dirty="0"/>
              <a:t>Insert your image here</a:t>
            </a:r>
          </a:p>
        </p:txBody>
      </p:sp>
      <p:sp>
        <p:nvSpPr>
          <p:cNvPr id="2" name="Date Placeholder 6">
            <a:extLst>
              <a:ext uri="{FF2B5EF4-FFF2-40B4-BE49-F238E27FC236}">
                <a16:creationId xmlns:a16="http://schemas.microsoft.com/office/drawing/2014/main" id="{F44C6B2F-57A4-AA1A-EFCB-76F42BC90D57}"/>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E86E1D76-8E33-563E-0A33-A6BD54F09610}"/>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C46004A1-1D28-59F5-F465-D7ED8DCEF410}"/>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189607693"/>
      </p:ext>
    </p:extLst>
  </p:cSld>
  <p:clrMapOvr>
    <a:masterClrMapping/>
  </p:clrMapOvr>
  <p:extLst>
    <p:ext uri="{DCECCB84-F9BA-43D5-87BE-67443E8EF086}">
      <p15:sldGuideLst xmlns:p15="http://schemas.microsoft.com/office/powerpoint/2012/main">
        <p15:guide id="1" pos="7355">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Page 7">
    <p:spTree>
      <p:nvGrpSpPr>
        <p:cNvPr id="1" name=""/>
        <p:cNvGrpSpPr/>
        <p:nvPr/>
      </p:nvGrpSpPr>
      <p:grpSpPr>
        <a:xfrm>
          <a:off x="0" y="0"/>
          <a:ext cx="0" cy="0"/>
          <a:chOff x="0" y="0"/>
          <a:chExt cx="0" cy="0"/>
        </a:xfrm>
      </p:grpSpPr>
      <p:sp>
        <p:nvSpPr>
          <p:cNvPr id="35" name="Picture Placeholder 8">
            <a:extLst>
              <a:ext uri="{FF2B5EF4-FFF2-40B4-BE49-F238E27FC236}">
                <a16:creationId xmlns:a16="http://schemas.microsoft.com/office/drawing/2014/main" id="{EC8AE2D2-3296-4970-B6B9-4E7E57D1985D}"/>
              </a:ext>
            </a:extLst>
          </p:cNvPr>
          <p:cNvSpPr>
            <a:spLocks noGrp="1"/>
          </p:cNvSpPr>
          <p:nvPr>
            <p:ph type="pic" sz="quarter" idx="13" hasCustomPrompt="1"/>
          </p:nvPr>
        </p:nvSpPr>
        <p:spPr>
          <a:xfrm>
            <a:off x="1055686" y="4148548"/>
            <a:ext cx="11136313" cy="1439863"/>
          </a:xfrm>
          <a:prstGeom prst="rect">
            <a:avLst/>
          </a:prstGeom>
          <a:pattFill prst="wdDnDiag">
            <a:fgClr>
              <a:schemeClr val="bg1">
                <a:lumMod val="90000"/>
              </a:schemeClr>
            </a:fgClr>
            <a:bgClr>
              <a:schemeClr val="bg1"/>
            </a:bgClr>
          </a:pattFill>
          <a:effectLst/>
        </p:spPr>
        <p:txBody>
          <a:bodyPr anchor="ctr"/>
          <a:lstStyle>
            <a:lvl1pPr algn="ctr">
              <a:buNone/>
              <a:defRPr sz="1600"/>
            </a:lvl1pPr>
          </a:lstStyle>
          <a:p>
            <a:r>
              <a:rPr lang="en-US" dirty="0"/>
              <a:t>Insert your image here</a:t>
            </a:r>
          </a:p>
        </p:txBody>
      </p:sp>
      <p:sp>
        <p:nvSpPr>
          <p:cNvPr id="2" name="TextBox 1">
            <a:extLst>
              <a:ext uri="{FF2B5EF4-FFF2-40B4-BE49-F238E27FC236}">
                <a16:creationId xmlns:a16="http://schemas.microsoft.com/office/drawing/2014/main" id="{97FB5E35-D3A2-0356-495A-77A7000B2A92}"/>
              </a:ext>
            </a:extLst>
          </p:cNvPr>
          <p:cNvSpPr txBox="1"/>
          <p:nvPr userDrawn="1"/>
        </p:nvSpPr>
        <p:spPr>
          <a:xfrm>
            <a:off x="8144539" y="563526"/>
            <a:ext cx="3572540" cy="382772"/>
          </a:xfrm>
          <a:prstGeom prst="rect">
            <a:avLst/>
          </a:prstGeom>
          <a:noFill/>
        </p:spPr>
        <p:txBody>
          <a:bodyPr wrap="square" rtlCol="0">
            <a:spAutoFit/>
          </a:bodyPr>
          <a:lstStyle/>
          <a:p>
            <a:pPr algn="r"/>
            <a:r>
              <a:rPr lang="en-US"/>
              <a:t>STRATEGIC FRAMEWORKS</a:t>
            </a:r>
          </a:p>
        </p:txBody>
      </p:sp>
    </p:spTree>
    <p:extLst>
      <p:ext uri="{BB962C8B-B14F-4D97-AF65-F5344CB8AC3E}">
        <p14:creationId xmlns:p14="http://schemas.microsoft.com/office/powerpoint/2010/main" val="2168566095"/>
      </p:ext>
    </p:extLst>
  </p:cSld>
  <p:clrMapOvr>
    <a:masterClrMapping/>
  </p:clrMapOvr>
  <p:extLst>
    <p:ext uri="{DCECCB84-F9BA-43D5-87BE-67443E8EF086}">
      <p15:sldGuideLst xmlns:p15="http://schemas.microsoft.com/office/powerpoint/2012/main">
        <p15:guide id="1" pos="7355">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Page 8">
    <p:spTree>
      <p:nvGrpSpPr>
        <p:cNvPr id="1" name=""/>
        <p:cNvGrpSpPr/>
        <p:nvPr/>
      </p:nvGrpSpPr>
      <p:grpSpPr>
        <a:xfrm>
          <a:off x="0" y="0"/>
          <a:ext cx="0" cy="0"/>
          <a:chOff x="0" y="0"/>
          <a:chExt cx="0" cy="0"/>
        </a:xfrm>
      </p:grpSpPr>
      <p:sp>
        <p:nvSpPr>
          <p:cNvPr id="21" name="Picture Placeholder 8">
            <a:extLst>
              <a:ext uri="{FF2B5EF4-FFF2-40B4-BE49-F238E27FC236}">
                <a16:creationId xmlns:a16="http://schemas.microsoft.com/office/drawing/2014/main" id="{DB992D4E-016A-491F-9840-8529BFD930E8}"/>
              </a:ext>
            </a:extLst>
          </p:cNvPr>
          <p:cNvSpPr>
            <a:spLocks noGrp="1"/>
          </p:cNvSpPr>
          <p:nvPr>
            <p:ph type="pic" sz="quarter" idx="13" hasCustomPrompt="1"/>
          </p:nvPr>
        </p:nvSpPr>
        <p:spPr>
          <a:xfrm>
            <a:off x="4296138" y="1636282"/>
            <a:ext cx="720000" cy="720000"/>
          </a:xfrm>
          <a:prstGeom prst="ellipse">
            <a:avLst/>
          </a:prstGeom>
          <a:pattFill prst="wdDnDiag">
            <a:fgClr>
              <a:schemeClr val="bg1">
                <a:lumMod val="90000"/>
              </a:schemeClr>
            </a:fgClr>
            <a:bgClr>
              <a:schemeClr val="bg1"/>
            </a:bgClr>
          </a:pattFill>
          <a:ln w="38100">
            <a:solidFill>
              <a:schemeClr val="bg1"/>
            </a:solidFill>
          </a:ln>
          <a:effectLst/>
        </p:spPr>
        <p:txBody>
          <a:bodyPr anchor="ctr"/>
          <a:lstStyle>
            <a:lvl1pPr algn="ctr">
              <a:buNone/>
              <a:defRPr sz="800"/>
            </a:lvl1pPr>
          </a:lstStyle>
          <a:p>
            <a:r>
              <a:rPr lang="en-US" dirty="0"/>
              <a:t>1</a:t>
            </a:r>
          </a:p>
        </p:txBody>
      </p:sp>
      <p:sp>
        <p:nvSpPr>
          <p:cNvPr id="22" name="Picture Placeholder 8">
            <a:extLst>
              <a:ext uri="{FF2B5EF4-FFF2-40B4-BE49-F238E27FC236}">
                <a16:creationId xmlns:a16="http://schemas.microsoft.com/office/drawing/2014/main" id="{C6F3A81E-6BA4-45BB-BEF4-BA366BB0EDC2}"/>
              </a:ext>
            </a:extLst>
          </p:cNvPr>
          <p:cNvSpPr>
            <a:spLocks noGrp="1"/>
          </p:cNvSpPr>
          <p:nvPr>
            <p:ph type="pic" sz="quarter" idx="14" hasCustomPrompt="1"/>
          </p:nvPr>
        </p:nvSpPr>
        <p:spPr>
          <a:xfrm>
            <a:off x="4873457" y="1636282"/>
            <a:ext cx="720000" cy="720000"/>
          </a:xfrm>
          <a:prstGeom prst="ellipse">
            <a:avLst/>
          </a:prstGeom>
          <a:pattFill prst="wdDnDiag">
            <a:fgClr>
              <a:schemeClr val="bg1">
                <a:lumMod val="90000"/>
              </a:schemeClr>
            </a:fgClr>
            <a:bgClr>
              <a:schemeClr val="bg1"/>
            </a:bgClr>
          </a:pattFill>
          <a:ln w="38100">
            <a:solidFill>
              <a:schemeClr val="bg1"/>
            </a:solidFill>
          </a:ln>
          <a:effectLst/>
        </p:spPr>
        <p:txBody>
          <a:bodyPr anchor="ctr"/>
          <a:lstStyle>
            <a:lvl1pPr algn="ctr">
              <a:buNone/>
              <a:defRPr sz="800"/>
            </a:lvl1pPr>
          </a:lstStyle>
          <a:p>
            <a:r>
              <a:rPr lang="en-US" dirty="0"/>
              <a:t>2</a:t>
            </a:r>
          </a:p>
        </p:txBody>
      </p:sp>
      <p:sp>
        <p:nvSpPr>
          <p:cNvPr id="23" name="Picture Placeholder 8">
            <a:extLst>
              <a:ext uri="{FF2B5EF4-FFF2-40B4-BE49-F238E27FC236}">
                <a16:creationId xmlns:a16="http://schemas.microsoft.com/office/drawing/2014/main" id="{9C6B1C92-64DE-4B80-BD73-CF932F009579}"/>
              </a:ext>
            </a:extLst>
          </p:cNvPr>
          <p:cNvSpPr>
            <a:spLocks noGrp="1"/>
          </p:cNvSpPr>
          <p:nvPr>
            <p:ph type="pic" sz="quarter" idx="15" hasCustomPrompt="1"/>
          </p:nvPr>
        </p:nvSpPr>
        <p:spPr>
          <a:xfrm>
            <a:off x="5450776" y="1636282"/>
            <a:ext cx="720000" cy="720000"/>
          </a:xfrm>
          <a:prstGeom prst="ellipse">
            <a:avLst/>
          </a:prstGeom>
          <a:pattFill prst="wdDnDiag">
            <a:fgClr>
              <a:schemeClr val="bg1">
                <a:lumMod val="90000"/>
              </a:schemeClr>
            </a:fgClr>
            <a:bgClr>
              <a:schemeClr val="bg1"/>
            </a:bgClr>
          </a:pattFill>
          <a:ln w="38100">
            <a:solidFill>
              <a:schemeClr val="bg1"/>
            </a:solidFill>
          </a:ln>
          <a:effectLst/>
        </p:spPr>
        <p:txBody>
          <a:bodyPr anchor="ctr"/>
          <a:lstStyle>
            <a:lvl1pPr algn="ctr">
              <a:buNone/>
              <a:defRPr sz="800"/>
            </a:lvl1pPr>
          </a:lstStyle>
          <a:p>
            <a:r>
              <a:rPr lang="en-US" dirty="0"/>
              <a:t>3</a:t>
            </a:r>
          </a:p>
        </p:txBody>
      </p:sp>
      <p:sp>
        <p:nvSpPr>
          <p:cNvPr id="24" name="Picture Placeholder 8">
            <a:extLst>
              <a:ext uri="{FF2B5EF4-FFF2-40B4-BE49-F238E27FC236}">
                <a16:creationId xmlns:a16="http://schemas.microsoft.com/office/drawing/2014/main" id="{562F7521-298E-483A-8B4A-DD487C278AF5}"/>
              </a:ext>
            </a:extLst>
          </p:cNvPr>
          <p:cNvSpPr>
            <a:spLocks noGrp="1"/>
          </p:cNvSpPr>
          <p:nvPr>
            <p:ph type="pic" sz="quarter" idx="16" hasCustomPrompt="1"/>
          </p:nvPr>
        </p:nvSpPr>
        <p:spPr>
          <a:xfrm>
            <a:off x="6028095" y="1636282"/>
            <a:ext cx="720000" cy="720000"/>
          </a:xfrm>
          <a:prstGeom prst="ellipse">
            <a:avLst/>
          </a:prstGeom>
          <a:pattFill prst="wdDnDiag">
            <a:fgClr>
              <a:schemeClr val="bg1">
                <a:lumMod val="90000"/>
              </a:schemeClr>
            </a:fgClr>
            <a:bgClr>
              <a:schemeClr val="bg1"/>
            </a:bgClr>
          </a:pattFill>
          <a:ln w="38100">
            <a:solidFill>
              <a:schemeClr val="bg1"/>
            </a:solidFill>
          </a:ln>
          <a:effectLst/>
        </p:spPr>
        <p:txBody>
          <a:bodyPr anchor="ctr"/>
          <a:lstStyle>
            <a:lvl1pPr algn="ctr">
              <a:buNone/>
              <a:defRPr sz="800"/>
            </a:lvl1pPr>
          </a:lstStyle>
          <a:p>
            <a:r>
              <a:rPr lang="en-US" dirty="0"/>
              <a:t>4</a:t>
            </a:r>
          </a:p>
        </p:txBody>
      </p:sp>
      <p:sp>
        <p:nvSpPr>
          <p:cNvPr id="25" name="Picture Placeholder 8">
            <a:extLst>
              <a:ext uri="{FF2B5EF4-FFF2-40B4-BE49-F238E27FC236}">
                <a16:creationId xmlns:a16="http://schemas.microsoft.com/office/drawing/2014/main" id="{DD18878C-1E4B-4B71-B0FE-67C4DA4D780E}"/>
              </a:ext>
            </a:extLst>
          </p:cNvPr>
          <p:cNvSpPr>
            <a:spLocks noGrp="1"/>
          </p:cNvSpPr>
          <p:nvPr>
            <p:ph type="pic" sz="quarter" idx="17" hasCustomPrompt="1"/>
          </p:nvPr>
        </p:nvSpPr>
        <p:spPr>
          <a:xfrm>
            <a:off x="6605414" y="1636282"/>
            <a:ext cx="720000" cy="720000"/>
          </a:xfrm>
          <a:prstGeom prst="ellipse">
            <a:avLst/>
          </a:prstGeom>
          <a:pattFill prst="wdDnDiag">
            <a:fgClr>
              <a:schemeClr val="bg1">
                <a:lumMod val="90000"/>
              </a:schemeClr>
            </a:fgClr>
            <a:bgClr>
              <a:schemeClr val="bg1"/>
            </a:bgClr>
          </a:pattFill>
          <a:ln w="38100">
            <a:solidFill>
              <a:schemeClr val="bg1"/>
            </a:solidFill>
          </a:ln>
          <a:effectLst/>
        </p:spPr>
        <p:txBody>
          <a:bodyPr anchor="ctr"/>
          <a:lstStyle>
            <a:lvl1pPr algn="ctr">
              <a:buNone/>
              <a:defRPr sz="800"/>
            </a:lvl1pPr>
          </a:lstStyle>
          <a:p>
            <a:r>
              <a:rPr lang="en-US" dirty="0"/>
              <a:t>5</a:t>
            </a:r>
          </a:p>
        </p:txBody>
      </p:sp>
      <p:sp>
        <p:nvSpPr>
          <p:cNvPr id="26" name="Picture Placeholder 8">
            <a:extLst>
              <a:ext uri="{FF2B5EF4-FFF2-40B4-BE49-F238E27FC236}">
                <a16:creationId xmlns:a16="http://schemas.microsoft.com/office/drawing/2014/main" id="{4DA1F3AA-0DB7-4FC3-8625-D3FDAB399BB9}"/>
              </a:ext>
            </a:extLst>
          </p:cNvPr>
          <p:cNvSpPr>
            <a:spLocks noGrp="1"/>
          </p:cNvSpPr>
          <p:nvPr>
            <p:ph type="pic" sz="quarter" idx="18" hasCustomPrompt="1"/>
          </p:nvPr>
        </p:nvSpPr>
        <p:spPr>
          <a:xfrm>
            <a:off x="7182733" y="1636282"/>
            <a:ext cx="720000" cy="720000"/>
          </a:xfrm>
          <a:prstGeom prst="ellipse">
            <a:avLst/>
          </a:prstGeom>
          <a:pattFill prst="wdDnDiag">
            <a:fgClr>
              <a:schemeClr val="bg1">
                <a:lumMod val="90000"/>
              </a:schemeClr>
            </a:fgClr>
            <a:bgClr>
              <a:schemeClr val="bg1"/>
            </a:bgClr>
          </a:pattFill>
          <a:ln w="38100">
            <a:solidFill>
              <a:schemeClr val="bg1"/>
            </a:solidFill>
          </a:ln>
          <a:effectLst/>
        </p:spPr>
        <p:txBody>
          <a:bodyPr anchor="ctr"/>
          <a:lstStyle>
            <a:lvl1pPr algn="ctr">
              <a:buNone/>
              <a:defRPr sz="800"/>
            </a:lvl1pPr>
          </a:lstStyle>
          <a:p>
            <a:r>
              <a:rPr lang="en-US" dirty="0"/>
              <a:t>6</a:t>
            </a:r>
          </a:p>
        </p:txBody>
      </p:sp>
      <p:sp>
        <p:nvSpPr>
          <p:cNvPr id="2" name="Date Placeholder 6">
            <a:extLst>
              <a:ext uri="{FF2B5EF4-FFF2-40B4-BE49-F238E27FC236}">
                <a16:creationId xmlns:a16="http://schemas.microsoft.com/office/drawing/2014/main" id="{0D890840-62CC-1132-1B19-E1EB489FFCC6}"/>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10D23FD8-8377-40EF-9BB8-ABB74BD55ACF}"/>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B654AC1F-DDD5-1922-D089-191EE11EC2FD}"/>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347345640"/>
      </p:ext>
    </p:extLst>
  </p:cSld>
  <p:clrMapOvr>
    <a:masterClrMapping/>
  </p:clrMapOvr>
  <p:extLst>
    <p:ext uri="{DCECCB84-F9BA-43D5-87BE-67443E8EF086}">
      <p15:sldGuideLst xmlns:p15="http://schemas.microsoft.com/office/powerpoint/2012/main">
        <p15:guide id="1" pos="4974">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Page 9">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DD625AA6-25F8-4BFC-9876-1A74E598A867}"/>
              </a:ext>
            </a:extLst>
          </p:cNvPr>
          <p:cNvSpPr>
            <a:spLocks noGrp="1"/>
          </p:cNvSpPr>
          <p:nvPr>
            <p:ph type="pic" sz="quarter" idx="13" hasCustomPrompt="1"/>
          </p:nvPr>
        </p:nvSpPr>
        <p:spPr>
          <a:xfrm>
            <a:off x="2302200" y="1002756"/>
            <a:ext cx="7740000" cy="4896000"/>
          </a:xfrm>
          <a:prstGeom prst="roundRect">
            <a:avLst>
              <a:gd name="adj" fmla="val 0"/>
            </a:avLst>
          </a:prstGeom>
          <a:pattFill prst="wdDnDiag">
            <a:fgClr>
              <a:schemeClr val="bg1">
                <a:lumMod val="90000"/>
              </a:schemeClr>
            </a:fgClr>
            <a:bgClr>
              <a:schemeClr val="bg1"/>
            </a:bgClr>
          </a:pattFill>
          <a:effectLst/>
        </p:spPr>
        <p:txBody>
          <a:bodyPr anchor="ctr"/>
          <a:lstStyle>
            <a:lvl1pPr algn="ctr">
              <a:buNone/>
              <a:defRPr sz="1600"/>
            </a:lvl1pPr>
          </a:lstStyle>
          <a:p>
            <a:r>
              <a:rPr lang="en-US" dirty="0"/>
              <a:t>Insert your image here</a:t>
            </a:r>
          </a:p>
        </p:txBody>
      </p:sp>
      <p:sp>
        <p:nvSpPr>
          <p:cNvPr id="2" name="Date Placeholder 6">
            <a:extLst>
              <a:ext uri="{FF2B5EF4-FFF2-40B4-BE49-F238E27FC236}">
                <a16:creationId xmlns:a16="http://schemas.microsoft.com/office/drawing/2014/main" id="{3788C04C-F3F7-1189-E09A-8469E06D4EB1}"/>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9E31DB4D-B2B8-2BAA-2E8E-356417E50489}"/>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E6DEE449-CE36-5EA4-FDBD-E9FF12D443EF}"/>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353715756"/>
      </p:ext>
    </p:extLst>
  </p:cSld>
  <p:clrMapOvr>
    <a:masterClrMapping/>
  </p:clrMapOvr>
  <p:extLst>
    <p:ext uri="{DCECCB84-F9BA-43D5-87BE-67443E8EF086}">
      <p15:sldGuideLst xmlns:p15="http://schemas.microsoft.com/office/powerpoint/2012/main">
        <p15:guide id="1" pos="497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16" name="Picture Placeholder 8">
            <a:extLst>
              <a:ext uri="{FF2B5EF4-FFF2-40B4-BE49-F238E27FC236}">
                <a16:creationId xmlns:a16="http://schemas.microsoft.com/office/drawing/2014/main" id="{84CEA339-4769-4AF2-B7DB-1A1A19CFBA64}"/>
              </a:ext>
            </a:extLst>
          </p:cNvPr>
          <p:cNvSpPr>
            <a:spLocks noGrp="1"/>
          </p:cNvSpPr>
          <p:nvPr>
            <p:ph type="pic" sz="quarter" idx="10" hasCustomPrompt="1"/>
          </p:nvPr>
        </p:nvSpPr>
        <p:spPr>
          <a:xfrm>
            <a:off x="801100" y="847787"/>
            <a:ext cx="2487168" cy="2487168"/>
          </a:xfrm>
          <a:prstGeom prst="roundRect">
            <a:avLst>
              <a:gd name="adj" fmla="val 3636"/>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17" name="Picture Placeholder 8">
            <a:extLst>
              <a:ext uri="{FF2B5EF4-FFF2-40B4-BE49-F238E27FC236}">
                <a16:creationId xmlns:a16="http://schemas.microsoft.com/office/drawing/2014/main" id="{7E0BECBD-6114-4805-B9BD-F99762E347D9}"/>
              </a:ext>
            </a:extLst>
          </p:cNvPr>
          <p:cNvSpPr>
            <a:spLocks noGrp="1"/>
          </p:cNvSpPr>
          <p:nvPr>
            <p:ph type="pic" sz="quarter" idx="11" hasCustomPrompt="1"/>
          </p:nvPr>
        </p:nvSpPr>
        <p:spPr>
          <a:xfrm>
            <a:off x="3502440" y="847787"/>
            <a:ext cx="2487168" cy="2487168"/>
          </a:xfrm>
          <a:prstGeom prst="roundRect">
            <a:avLst>
              <a:gd name="adj" fmla="val 3636"/>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18" name="Picture Placeholder 8">
            <a:extLst>
              <a:ext uri="{FF2B5EF4-FFF2-40B4-BE49-F238E27FC236}">
                <a16:creationId xmlns:a16="http://schemas.microsoft.com/office/drawing/2014/main" id="{3221BC10-1F8E-4F22-B384-563BFA7B8188}"/>
              </a:ext>
            </a:extLst>
          </p:cNvPr>
          <p:cNvSpPr>
            <a:spLocks noGrp="1"/>
          </p:cNvSpPr>
          <p:nvPr>
            <p:ph type="pic" sz="quarter" idx="12" hasCustomPrompt="1"/>
          </p:nvPr>
        </p:nvSpPr>
        <p:spPr>
          <a:xfrm>
            <a:off x="6202391" y="847787"/>
            <a:ext cx="2487168" cy="2487168"/>
          </a:xfrm>
          <a:prstGeom prst="roundRect">
            <a:avLst>
              <a:gd name="adj" fmla="val 3636"/>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19" name="Picture Placeholder 8">
            <a:extLst>
              <a:ext uri="{FF2B5EF4-FFF2-40B4-BE49-F238E27FC236}">
                <a16:creationId xmlns:a16="http://schemas.microsoft.com/office/drawing/2014/main" id="{9C1C35F3-6BD4-4909-834B-9A8B16DC9144}"/>
              </a:ext>
            </a:extLst>
          </p:cNvPr>
          <p:cNvSpPr>
            <a:spLocks noGrp="1"/>
          </p:cNvSpPr>
          <p:nvPr>
            <p:ph type="pic" sz="quarter" idx="13" hasCustomPrompt="1"/>
          </p:nvPr>
        </p:nvSpPr>
        <p:spPr>
          <a:xfrm>
            <a:off x="8901648" y="847787"/>
            <a:ext cx="2487168" cy="2487168"/>
          </a:xfrm>
          <a:prstGeom prst="roundRect">
            <a:avLst>
              <a:gd name="adj" fmla="val 3636"/>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0" name="Picture Placeholder 8">
            <a:extLst>
              <a:ext uri="{FF2B5EF4-FFF2-40B4-BE49-F238E27FC236}">
                <a16:creationId xmlns:a16="http://schemas.microsoft.com/office/drawing/2014/main" id="{88EEF06F-D532-4FF7-9967-D4F95FCBFF74}"/>
              </a:ext>
            </a:extLst>
          </p:cNvPr>
          <p:cNvSpPr>
            <a:spLocks noGrp="1"/>
          </p:cNvSpPr>
          <p:nvPr>
            <p:ph type="pic" sz="quarter" idx="14" hasCustomPrompt="1"/>
          </p:nvPr>
        </p:nvSpPr>
        <p:spPr>
          <a:xfrm>
            <a:off x="801100" y="3524435"/>
            <a:ext cx="2487168" cy="2487168"/>
          </a:xfrm>
          <a:prstGeom prst="roundRect">
            <a:avLst>
              <a:gd name="adj" fmla="val 3636"/>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1" name="Picture Placeholder 8">
            <a:extLst>
              <a:ext uri="{FF2B5EF4-FFF2-40B4-BE49-F238E27FC236}">
                <a16:creationId xmlns:a16="http://schemas.microsoft.com/office/drawing/2014/main" id="{F4C6E0FD-03B9-409E-96B1-11C44E3EB550}"/>
              </a:ext>
            </a:extLst>
          </p:cNvPr>
          <p:cNvSpPr>
            <a:spLocks noGrp="1"/>
          </p:cNvSpPr>
          <p:nvPr>
            <p:ph type="pic" sz="quarter" idx="15" hasCustomPrompt="1"/>
          </p:nvPr>
        </p:nvSpPr>
        <p:spPr>
          <a:xfrm>
            <a:off x="3502440" y="3524435"/>
            <a:ext cx="2487168" cy="2487168"/>
          </a:xfrm>
          <a:prstGeom prst="roundRect">
            <a:avLst>
              <a:gd name="adj" fmla="val 3636"/>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2" name="Picture Placeholder 8">
            <a:extLst>
              <a:ext uri="{FF2B5EF4-FFF2-40B4-BE49-F238E27FC236}">
                <a16:creationId xmlns:a16="http://schemas.microsoft.com/office/drawing/2014/main" id="{F76C5FC5-7C70-4E9F-9295-86B753F6E40E}"/>
              </a:ext>
            </a:extLst>
          </p:cNvPr>
          <p:cNvSpPr>
            <a:spLocks noGrp="1"/>
          </p:cNvSpPr>
          <p:nvPr>
            <p:ph type="pic" sz="quarter" idx="16" hasCustomPrompt="1"/>
          </p:nvPr>
        </p:nvSpPr>
        <p:spPr>
          <a:xfrm>
            <a:off x="6202391" y="3524435"/>
            <a:ext cx="2487168" cy="2487168"/>
          </a:xfrm>
          <a:prstGeom prst="roundRect">
            <a:avLst>
              <a:gd name="adj" fmla="val 3636"/>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3" name="Picture Placeholder 8">
            <a:extLst>
              <a:ext uri="{FF2B5EF4-FFF2-40B4-BE49-F238E27FC236}">
                <a16:creationId xmlns:a16="http://schemas.microsoft.com/office/drawing/2014/main" id="{C3FD8BA9-BCB5-4A02-90E9-9A5FAF1E51A0}"/>
              </a:ext>
            </a:extLst>
          </p:cNvPr>
          <p:cNvSpPr>
            <a:spLocks noGrp="1"/>
          </p:cNvSpPr>
          <p:nvPr>
            <p:ph type="pic" sz="quarter" idx="17" hasCustomPrompt="1"/>
          </p:nvPr>
        </p:nvSpPr>
        <p:spPr>
          <a:xfrm>
            <a:off x="8901648" y="3524435"/>
            <a:ext cx="2487168" cy="2487168"/>
          </a:xfrm>
          <a:prstGeom prst="roundRect">
            <a:avLst>
              <a:gd name="adj" fmla="val 3636"/>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D743E619-3D29-B869-9176-AACE645DD771}"/>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429A3AB2-BB98-504D-3EDE-50E88749B55B}"/>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A19B8F39-D59A-27E1-72AF-A61690F8AD8E}"/>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41842905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age With Titl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1D34A80-EA44-4B3A-9192-82FA960384A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7" name="Subtitle 2">
            <a:extLst>
              <a:ext uri="{FF2B5EF4-FFF2-40B4-BE49-F238E27FC236}">
                <a16:creationId xmlns:a16="http://schemas.microsoft.com/office/drawing/2014/main" id="{3DAF65F8-1530-4EB1-990C-B5A70EBD58B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F86971DD-9EE9-495F-CA6A-A3BE06F52746}"/>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566723E6-BA95-F8E1-9E74-A106CCC2D7AC}"/>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DB758717-7A18-0177-6516-39C38AD6EB34}"/>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820024363"/>
      </p:ext>
    </p:extLst>
  </p:cSld>
  <p:clrMapOvr>
    <a:masterClrMapping/>
  </p:clrMapOvr>
  <p:extLst>
    <p:ext uri="{DCECCB84-F9BA-43D5-87BE-67443E8EF086}">
      <p15:sldGuideLst xmlns:p15="http://schemas.microsoft.com/office/powerpoint/2012/main">
        <p15:guide id="1" pos="438">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ny Overview">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8EA47908-E4C2-4F25-9BE1-50AF31321186}"/>
              </a:ext>
            </a:extLst>
          </p:cNvPr>
          <p:cNvSpPr>
            <a:spLocks noGrp="1"/>
          </p:cNvSpPr>
          <p:nvPr>
            <p:ph type="pic" sz="quarter" idx="10" hasCustomPrompt="1"/>
          </p:nvPr>
        </p:nvSpPr>
        <p:spPr>
          <a:xfrm>
            <a:off x="0" y="2276474"/>
            <a:ext cx="12192000" cy="4581525"/>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7" name="Title 1">
            <a:extLst>
              <a:ext uri="{FF2B5EF4-FFF2-40B4-BE49-F238E27FC236}">
                <a16:creationId xmlns:a16="http://schemas.microsoft.com/office/drawing/2014/main" id="{E1D34A80-EA44-4B3A-9192-82FA960384A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7" name="Subtitle 2">
            <a:extLst>
              <a:ext uri="{FF2B5EF4-FFF2-40B4-BE49-F238E27FC236}">
                <a16:creationId xmlns:a16="http://schemas.microsoft.com/office/drawing/2014/main" id="{3DAF65F8-1530-4EB1-990C-B5A70EBD58B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3FD92E77-4F37-7858-EB7B-55AD8AEA9A1E}"/>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7B1F2F73-32EA-C6B8-FBE5-29E4BCD8B002}"/>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62347E63-22CD-0C31-FFE3-D2921BF636B6}"/>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4724245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rvice with Image">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8EA47908-E4C2-4F25-9BE1-50AF31321186}"/>
              </a:ext>
            </a:extLst>
          </p:cNvPr>
          <p:cNvSpPr>
            <a:spLocks noGrp="1"/>
          </p:cNvSpPr>
          <p:nvPr>
            <p:ph type="pic" sz="quarter" idx="10" hasCustomPrompt="1"/>
          </p:nvPr>
        </p:nvSpPr>
        <p:spPr>
          <a:xfrm>
            <a:off x="766762" y="-219076"/>
            <a:ext cx="10585451" cy="4791076"/>
          </a:xfrm>
          <a:prstGeom prst="roundRect">
            <a:avLst>
              <a:gd name="adj" fmla="val 5648"/>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E525E248-3EB1-8240-8B37-D01020F42281}"/>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36E7A1A9-D068-BA07-C535-3263BE60691F}"/>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4CB5ABD9-4FBE-AEFE-1FA6-6A27B8D7619C}"/>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8509020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ver Pag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14F4F16-CAE7-4771-9644-5DBBC30EF9D6}"/>
              </a:ext>
            </a:extLst>
          </p:cNvPr>
          <p:cNvSpPr>
            <a:spLocks noGrp="1"/>
          </p:cNvSpPr>
          <p:nvPr>
            <p:ph type="pic" sz="quarter" idx="10" hasCustomPrompt="1"/>
          </p:nvPr>
        </p:nvSpPr>
        <p:spPr>
          <a:xfrm>
            <a:off x="3403092" y="736092"/>
            <a:ext cx="5385816" cy="5385816"/>
          </a:xfrm>
          <a:prstGeom prst="ellipse">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9C4D0099-02B0-3508-33B5-6C0579FB92AB}"/>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22805CA2-D83C-31DD-3E10-618688FA9132}"/>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30A414C9-3ABC-5369-A339-EDA378A9EC91}"/>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0833119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ver Page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14F4F16-CAE7-4771-9644-5DBBC30EF9D6}"/>
              </a:ext>
            </a:extLst>
          </p:cNvPr>
          <p:cNvSpPr>
            <a:spLocks noGrp="1"/>
          </p:cNvSpPr>
          <p:nvPr>
            <p:ph type="pic" sz="quarter" idx="10" hasCustomPrompt="1"/>
          </p:nvPr>
        </p:nvSpPr>
        <p:spPr>
          <a:xfrm>
            <a:off x="0" y="0"/>
            <a:ext cx="12192000"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5" name="Date Placeholder 6">
            <a:extLst>
              <a:ext uri="{FF2B5EF4-FFF2-40B4-BE49-F238E27FC236}">
                <a16:creationId xmlns:a16="http://schemas.microsoft.com/office/drawing/2014/main" id="{692B236C-60FF-9DBB-9DAE-BE515A0BC44E}"/>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6" name="Footer Placeholder 7">
            <a:extLst>
              <a:ext uri="{FF2B5EF4-FFF2-40B4-BE49-F238E27FC236}">
                <a16:creationId xmlns:a16="http://schemas.microsoft.com/office/drawing/2014/main" id="{A5CE13A1-1C30-B346-197B-F72D080C14AF}"/>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7" name="Slide Number Placeholder 8">
            <a:extLst>
              <a:ext uri="{FF2B5EF4-FFF2-40B4-BE49-F238E27FC236}">
                <a16:creationId xmlns:a16="http://schemas.microsoft.com/office/drawing/2014/main" id="{40F1101C-0ECD-CA32-9CB7-AF5C675D1278}"/>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6983788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ver Page 3">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84EA5E6-A7B0-4524-B1AF-681EB5C5172D}"/>
              </a:ext>
            </a:extLst>
          </p:cNvPr>
          <p:cNvSpPr>
            <a:spLocks noGrp="1"/>
          </p:cNvSpPr>
          <p:nvPr>
            <p:ph type="pic" sz="quarter" idx="10" hasCustomPrompt="1"/>
          </p:nvPr>
        </p:nvSpPr>
        <p:spPr>
          <a:xfrm>
            <a:off x="2822448" y="155448"/>
            <a:ext cx="6547104" cy="6547104"/>
          </a:xfrm>
          <a:custGeom>
            <a:avLst/>
            <a:gdLst>
              <a:gd name="connsiteX0" fmla="*/ 3273552 w 6547104"/>
              <a:gd name="connsiteY0" fmla="*/ 403998 h 6547104"/>
              <a:gd name="connsiteX1" fmla="*/ 403998 w 6547104"/>
              <a:gd name="connsiteY1" fmla="*/ 3273552 h 6547104"/>
              <a:gd name="connsiteX2" fmla="*/ 3273552 w 6547104"/>
              <a:gd name="connsiteY2" fmla="*/ 6143106 h 6547104"/>
              <a:gd name="connsiteX3" fmla="*/ 6143106 w 6547104"/>
              <a:gd name="connsiteY3" fmla="*/ 3273552 h 6547104"/>
              <a:gd name="connsiteX4" fmla="*/ 3273552 w 6547104"/>
              <a:gd name="connsiteY4" fmla="*/ 403998 h 6547104"/>
              <a:gd name="connsiteX5" fmla="*/ 3250221 w 6547104"/>
              <a:gd name="connsiteY5" fmla="*/ 0 h 6547104"/>
              <a:gd name="connsiteX6" fmla="*/ 3296884 w 6547104"/>
              <a:gd name="connsiteY6" fmla="*/ 0 h 6547104"/>
              <a:gd name="connsiteX7" fmla="*/ 3442039 w 6547104"/>
              <a:gd name="connsiteY7" fmla="*/ 3670 h 6547104"/>
              <a:gd name="connsiteX8" fmla="*/ 6543434 w 6547104"/>
              <a:gd name="connsiteY8" fmla="*/ 3105065 h 6547104"/>
              <a:gd name="connsiteX9" fmla="*/ 6547104 w 6547104"/>
              <a:gd name="connsiteY9" fmla="*/ 3250217 h 6547104"/>
              <a:gd name="connsiteX10" fmla="*/ 6547104 w 6547104"/>
              <a:gd name="connsiteY10" fmla="*/ 3296887 h 6547104"/>
              <a:gd name="connsiteX11" fmla="*/ 6543434 w 6547104"/>
              <a:gd name="connsiteY11" fmla="*/ 3442039 h 6547104"/>
              <a:gd name="connsiteX12" fmla="*/ 3442039 w 6547104"/>
              <a:gd name="connsiteY12" fmla="*/ 6543434 h 6547104"/>
              <a:gd name="connsiteX13" fmla="*/ 3296888 w 6547104"/>
              <a:gd name="connsiteY13" fmla="*/ 6547104 h 6547104"/>
              <a:gd name="connsiteX14" fmla="*/ 3250217 w 6547104"/>
              <a:gd name="connsiteY14" fmla="*/ 6547104 h 6547104"/>
              <a:gd name="connsiteX15" fmla="*/ 3105065 w 6547104"/>
              <a:gd name="connsiteY15" fmla="*/ 6543434 h 6547104"/>
              <a:gd name="connsiteX16" fmla="*/ 3670 w 6547104"/>
              <a:gd name="connsiteY16" fmla="*/ 3442039 h 6547104"/>
              <a:gd name="connsiteX17" fmla="*/ 0 w 6547104"/>
              <a:gd name="connsiteY17" fmla="*/ 3296887 h 6547104"/>
              <a:gd name="connsiteX18" fmla="*/ 0 w 6547104"/>
              <a:gd name="connsiteY18" fmla="*/ 3250217 h 6547104"/>
              <a:gd name="connsiteX19" fmla="*/ 3670 w 6547104"/>
              <a:gd name="connsiteY19" fmla="*/ 3105065 h 6547104"/>
              <a:gd name="connsiteX20" fmla="*/ 3105065 w 6547104"/>
              <a:gd name="connsiteY20" fmla="*/ 3670 h 6547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547104" h="6547104">
                <a:moveTo>
                  <a:pt x="3273552" y="403998"/>
                </a:moveTo>
                <a:cubicBezTo>
                  <a:pt x="1688741" y="403998"/>
                  <a:pt x="403998" y="1688741"/>
                  <a:pt x="403998" y="3273552"/>
                </a:cubicBezTo>
                <a:cubicBezTo>
                  <a:pt x="403998" y="4858363"/>
                  <a:pt x="1688741" y="6143106"/>
                  <a:pt x="3273552" y="6143106"/>
                </a:cubicBezTo>
                <a:cubicBezTo>
                  <a:pt x="4858363" y="6143106"/>
                  <a:pt x="6143106" y="4858363"/>
                  <a:pt x="6143106" y="3273552"/>
                </a:cubicBezTo>
                <a:cubicBezTo>
                  <a:pt x="6143106" y="1688741"/>
                  <a:pt x="4858363" y="403998"/>
                  <a:pt x="3273552" y="403998"/>
                </a:cubicBezTo>
                <a:close/>
                <a:moveTo>
                  <a:pt x="3250221" y="0"/>
                </a:moveTo>
                <a:lnTo>
                  <a:pt x="3296884" y="0"/>
                </a:lnTo>
                <a:lnTo>
                  <a:pt x="3442039" y="3670"/>
                </a:lnTo>
                <a:cubicBezTo>
                  <a:pt x="5116192" y="88533"/>
                  <a:pt x="6458571" y="1430912"/>
                  <a:pt x="6543434" y="3105065"/>
                </a:cubicBezTo>
                <a:lnTo>
                  <a:pt x="6547104" y="3250217"/>
                </a:lnTo>
                <a:lnTo>
                  <a:pt x="6547104" y="3296887"/>
                </a:lnTo>
                <a:lnTo>
                  <a:pt x="6543434" y="3442039"/>
                </a:lnTo>
                <a:cubicBezTo>
                  <a:pt x="6458571" y="5116192"/>
                  <a:pt x="5116192" y="6458571"/>
                  <a:pt x="3442039" y="6543434"/>
                </a:cubicBezTo>
                <a:lnTo>
                  <a:pt x="3296888" y="6547104"/>
                </a:lnTo>
                <a:lnTo>
                  <a:pt x="3250217" y="6547104"/>
                </a:lnTo>
                <a:lnTo>
                  <a:pt x="3105065" y="6543434"/>
                </a:lnTo>
                <a:cubicBezTo>
                  <a:pt x="1430912" y="6458571"/>
                  <a:pt x="88533" y="5116192"/>
                  <a:pt x="3670" y="3442039"/>
                </a:cubicBezTo>
                <a:lnTo>
                  <a:pt x="0" y="3296887"/>
                </a:lnTo>
                <a:lnTo>
                  <a:pt x="0" y="3250217"/>
                </a:lnTo>
                <a:lnTo>
                  <a:pt x="3670" y="3105065"/>
                </a:lnTo>
                <a:cubicBezTo>
                  <a:pt x="88533" y="1430912"/>
                  <a:pt x="1430912" y="88533"/>
                  <a:pt x="3105065" y="3670"/>
                </a:cubicBezTo>
                <a:close/>
              </a:path>
            </a:pathLst>
          </a:custGeom>
          <a:pattFill prst="wdDnDiag">
            <a:fgClr>
              <a:schemeClr val="bg1">
                <a:lumMod val="90000"/>
              </a:schemeClr>
            </a:fgClr>
            <a:bgClr>
              <a:schemeClr val="bg1"/>
            </a:bgClr>
          </a:pattFill>
        </p:spPr>
        <p:txBody>
          <a:bodyPr wrap="square" anchor="ctr">
            <a:noAutofit/>
          </a:bodyP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39FB2598-B4EC-B5BB-8DF3-BE25B21D3613}"/>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BB58630B-B33E-9BBC-C0A8-99431D4BC8AF}"/>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31BD33A4-06D7-C22C-D91B-0A2E6F79BDC5}"/>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2277245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ver Page 4">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14F4F16-CAE7-4771-9644-5DBBC30EF9D6}"/>
              </a:ext>
            </a:extLst>
          </p:cNvPr>
          <p:cNvSpPr>
            <a:spLocks noGrp="1"/>
          </p:cNvSpPr>
          <p:nvPr>
            <p:ph type="pic" sz="quarter" idx="10" hasCustomPrompt="1"/>
          </p:nvPr>
        </p:nvSpPr>
        <p:spPr>
          <a:xfrm>
            <a:off x="0" y="0"/>
            <a:ext cx="3792538"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638C1D62-0AD2-FFE1-D154-8F6F22DB423E}"/>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CB842BCC-A221-8635-A090-CF3392DDA37D}"/>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E060D09D-13AD-4EE9-4E54-C6181F73D42C}"/>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4234377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ver Page 5">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14F4F16-CAE7-4771-9644-5DBBC30EF9D6}"/>
              </a:ext>
            </a:extLst>
          </p:cNvPr>
          <p:cNvSpPr>
            <a:spLocks noGrp="1"/>
          </p:cNvSpPr>
          <p:nvPr>
            <p:ph type="pic" sz="quarter" idx="10" hasCustomPrompt="1"/>
          </p:nvPr>
        </p:nvSpPr>
        <p:spPr>
          <a:xfrm>
            <a:off x="6828437" y="1676204"/>
            <a:ext cx="4130039" cy="8793480"/>
          </a:xfrm>
          <a:prstGeom prst="roundRect">
            <a:avLst>
              <a:gd name="adj" fmla="val 12349"/>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3097BEB2-23F7-8663-1667-032EE12A1335}"/>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2A8DAA76-E925-8D4E-3C4C-3237E35DEB22}"/>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A4CBBE68-F807-BB96-16B8-D886E6D0F115}"/>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6001069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ver Page 6">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14F4F16-CAE7-4771-9644-5DBBC30EF9D6}"/>
              </a:ext>
            </a:extLst>
          </p:cNvPr>
          <p:cNvSpPr>
            <a:spLocks noGrp="1"/>
          </p:cNvSpPr>
          <p:nvPr>
            <p:ph type="pic" sz="quarter" idx="10" hasCustomPrompt="1"/>
          </p:nvPr>
        </p:nvSpPr>
        <p:spPr>
          <a:xfrm>
            <a:off x="3530702" y="2832954"/>
            <a:ext cx="5216324" cy="3342026"/>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9E41589B-C4D8-1F00-A341-459B198DFC2B}"/>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5CCBF13F-84A3-0E95-4D49-96D202A1FA80}"/>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7F55C869-F2AA-7B42-698D-B3B270FF9549}"/>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4490084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genda with Imag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14F4F16-CAE7-4771-9644-5DBBC30EF9D6}"/>
              </a:ext>
            </a:extLst>
          </p:cNvPr>
          <p:cNvSpPr>
            <a:spLocks noGrp="1"/>
          </p:cNvSpPr>
          <p:nvPr>
            <p:ph type="pic" sz="quarter" idx="10" hasCustomPrompt="1"/>
          </p:nvPr>
        </p:nvSpPr>
        <p:spPr>
          <a:xfrm>
            <a:off x="0" y="0"/>
            <a:ext cx="5303838"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5" name="Title 1">
            <a:extLst>
              <a:ext uri="{FF2B5EF4-FFF2-40B4-BE49-F238E27FC236}">
                <a16:creationId xmlns:a16="http://schemas.microsoft.com/office/drawing/2014/main" id="{F2FA1B7A-F119-4FD6-8FE9-3F64F585E915}"/>
              </a:ext>
            </a:extLst>
          </p:cNvPr>
          <p:cNvSpPr>
            <a:spLocks noGrp="1"/>
          </p:cNvSpPr>
          <p:nvPr>
            <p:ph type="title" hasCustomPrompt="1"/>
          </p:nvPr>
        </p:nvSpPr>
        <p:spPr>
          <a:xfrm>
            <a:off x="5964463"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6" name="Subtitle 2">
            <a:extLst>
              <a:ext uri="{FF2B5EF4-FFF2-40B4-BE49-F238E27FC236}">
                <a16:creationId xmlns:a16="http://schemas.microsoft.com/office/drawing/2014/main" id="{35FA6264-7ABA-4980-930C-070E9E235053}"/>
              </a:ext>
            </a:extLst>
          </p:cNvPr>
          <p:cNvSpPr>
            <a:spLocks noGrp="1"/>
          </p:cNvSpPr>
          <p:nvPr>
            <p:ph type="subTitle" idx="1" hasCustomPrompt="1"/>
          </p:nvPr>
        </p:nvSpPr>
        <p:spPr>
          <a:xfrm>
            <a:off x="5964463"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412D8CF7-35DF-BFBF-49A3-BDBFE9E15EF9}"/>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231490A9-1069-526A-B517-3362E4DA18FE}"/>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30713980-57C5-1134-31FB-93006D7BBADD}"/>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3986394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genda with Image 2">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D57801B5-2C75-4C1E-9FCA-7C25A2358968}"/>
              </a:ext>
            </a:extLst>
          </p:cNvPr>
          <p:cNvSpPr>
            <a:spLocks noGrp="1"/>
          </p:cNvSpPr>
          <p:nvPr>
            <p:ph type="pic" sz="quarter" idx="10" hasCustomPrompt="1"/>
          </p:nvPr>
        </p:nvSpPr>
        <p:spPr>
          <a:xfrm>
            <a:off x="6816726" y="0"/>
            <a:ext cx="5375274"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10" name="Title 1">
            <a:extLst>
              <a:ext uri="{FF2B5EF4-FFF2-40B4-BE49-F238E27FC236}">
                <a16:creationId xmlns:a16="http://schemas.microsoft.com/office/drawing/2014/main" id="{98A656AE-83EA-43A4-B1C4-5D7978F3CE18}"/>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1" name="Subtitle 2">
            <a:extLst>
              <a:ext uri="{FF2B5EF4-FFF2-40B4-BE49-F238E27FC236}">
                <a16:creationId xmlns:a16="http://schemas.microsoft.com/office/drawing/2014/main" id="{20C40BA4-8158-4514-B18D-3DD85982AA37}"/>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32B2C08E-9BC0-39E7-B829-28B62C8A3801}"/>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8FDAEF00-C7F4-442E-FB0A-8B820DA9C5E0}"/>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00338125-BDC8-1C07-42C3-FC752795D6F1}"/>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8242030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Agenda with Image 3">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D57801B5-2C75-4C1E-9FCA-7C25A2358968}"/>
              </a:ext>
            </a:extLst>
          </p:cNvPr>
          <p:cNvSpPr>
            <a:spLocks noGrp="1"/>
          </p:cNvSpPr>
          <p:nvPr>
            <p:ph type="pic" sz="quarter" idx="10" hasCustomPrompt="1"/>
          </p:nvPr>
        </p:nvSpPr>
        <p:spPr>
          <a:xfrm>
            <a:off x="6816725" y="765175"/>
            <a:ext cx="4535489" cy="5292724"/>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10" name="Title 1">
            <a:extLst>
              <a:ext uri="{FF2B5EF4-FFF2-40B4-BE49-F238E27FC236}">
                <a16:creationId xmlns:a16="http://schemas.microsoft.com/office/drawing/2014/main" id="{98A656AE-83EA-43A4-B1C4-5D7978F3CE18}"/>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1" name="Subtitle 2">
            <a:extLst>
              <a:ext uri="{FF2B5EF4-FFF2-40B4-BE49-F238E27FC236}">
                <a16:creationId xmlns:a16="http://schemas.microsoft.com/office/drawing/2014/main" id="{20C40BA4-8158-4514-B18D-3DD85982AA37}"/>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E08400D1-1BF7-DF5F-09F6-531ED3FAFB30}"/>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4B126EC6-ECBF-F85F-B90B-A7EFADC1EE51}"/>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AC564BF6-27FE-18A6-451E-ACE6016D2E8E}"/>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40061286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genda with Image 4">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D57801B5-2C75-4C1E-9FCA-7C25A2358968}"/>
              </a:ext>
            </a:extLst>
          </p:cNvPr>
          <p:cNvSpPr>
            <a:spLocks noGrp="1"/>
          </p:cNvSpPr>
          <p:nvPr>
            <p:ph type="pic" sz="quarter" idx="10" hasCustomPrompt="1"/>
          </p:nvPr>
        </p:nvSpPr>
        <p:spPr>
          <a:xfrm>
            <a:off x="0" y="0"/>
            <a:ext cx="4548187"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10" name="Title 1">
            <a:extLst>
              <a:ext uri="{FF2B5EF4-FFF2-40B4-BE49-F238E27FC236}">
                <a16:creationId xmlns:a16="http://schemas.microsoft.com/office/drawing/2014/main" id="{98A656AE-83EA-43A4-B1C4-5D7978F3CE18}"/>
              </a:ext>
            </a:extLst>
          </p:cNvPr>
          <p:cNvSpPr>
            <a:spLocks noGrp="1"/>
          </p:cNvSpPr>
          <p:nvPr>
            <p:ph type="title" hasCustomPrompt="1"/>
          </p:nvPr>
        </p:nvSpPr>
        <p:spPr>
          <a:xfrm>
            <a:off x="522509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1" name="Subtitle 2">
            <a:extLst>
              <a:ext uri="{FF2B5EF4-FFF2-40B4-BE49-F238E27FC236}">
                <a16:creationId xmlns:a16="http://schemas.microsoft.com/office/drawing/2014/main" id="{20C40BA4-8158-4514-B18D-3DD85982AA37}"/>
              </a:ext>
            </a:extLst>
          </p:cNvPr>
          <p:cNvSpPr>
            <a:spLocks noGrp="1"/>
          </p:cNvSpPr>
          <p:nvPr>
            <p:ph type="subTitle" idx="1" hasCustomPrompt="1"/>
          </p:nvPr>
        </p:nvSpPr>
        <p:spPr>
          <a:xfrm>
            <a:off x="522509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3D9D7FD3-58F6-85A4-5B09-EC8080BEFC17}"/>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DB928B41-518E-9BF7-2D34-9985569E423C}"/>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159B9E8F-A1F9-B44C-8C7D-24BB52145977}"/>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8500435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genda with Image 5">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D57801B5-2C75-4C1E-9FCA-7C25A2358968}"/>
              </a:ext>
            </a:extLst>
          </p:cNvPr>
          <p:cNvSpPr>
            <a:spLocks noGrp="1"/>
          </p:cNvSpPr>
          <p:nvPr>
            <p:ph type="pic" sz="quarter" idx="10" hasCustomPrompt="1"/>
          </p:nvPr>
        </p:nvSpPr>
        <p:spPr>
          <a:xfrm>
            <a:off x="7572375" y="0"/>
            <a:ext cx="4619625"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E72FEE69-2F00-F191-6C89-080FB4371BF9}"/>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729EE015-31A9-FDD1-B08C-383CB38852D6}"/>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5F236E8C-CD82-0230-77B3-B93C6606F1FA}"/>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5245583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bout Us with Image">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D57801B5-2C75-4C1E-9FCA-7C25A2358968}"/>
              </a:ext>
            </a:extLst>
          </p:cNvPr>
          <p:cNvSpPr>
            <a:spLocks noGrp="1"/>
          </p:cNvSpPr>
          <p:nvPr>
            <p:ph type="pic" sz="quarter" idx="10" hasCustomPrompt="1"/>
          </p:nvPr>
        </p:nvSpPr>
        <p:spPr>
          <a:xfrm>
            <a:off x="7572375" y="0"/>
            <a:ext cx="4619625"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5" name="Title 1">
            <a:extLst>
              <a:ext uri="{FF2B5EF4-FFF2-40B4-BE49-F238E27FC236}">
                <a16:creationId xmlns:a16="http://schemas.microsoft.com/office/drawing/2014/main" id="{AA685DD8-2682-4DC3-A43C-D5AF0EC77BD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6" name="Subtitle 2">
            <a:extLst>
              <a:ext uri="{FF2B5EF4-FFF2-40B4-BE49-F238E27FC236}">
                <a16:creationId xmlns:a16="http://schemas.microsoft.com/office/drawing/2014/main" id="{B6309092-333A-460B-A0A5-E2674D975E72}"/>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ECC9B383-4623-C383-B163-D52E565CC90E}"/>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A2E971D8-1A8F-730E-14D1-0145DC1B6EF7}"/>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F735A2B0-43F1-CB00-A5BD-589AC811F465}"/>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7413085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bout Us with Image 3">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A685DD8-2682-4DC3-A43C-D5AF0EC77BD7}"/>
              </a:ext>
            </a:extLst>
          </p:cNvPr>
          <p:cNvSpPr>
            <a:spLocks noGrp="1"/>
          </p:cNvSpPr>
          <p:nvPr>
            <p:ph type="title" hasCustomPrompt="1"/>
          </p:nvPr>
        </p:nvSpPr>
        <p:spPr>
          <a:xfrm>
            <a:off x="598709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6" name="Subtitle 2">
            <a:extLst>
              <a:ext uri="{FF2B5EF4-FFF2-40B4-BE49-F238E27FC236}">
                <a16:creationId xmlns:a16="http://schemas.microsoft.com/office/drawing/2014/main" id="{B6309092-333A-460B-A0A5-E2674D975E72}"/>
              </a:ext>
            </a:extLst>
          </p:cNvPr>
          <p:cNvSpPr>
            <a:spLocks noGrp="1"/>
          </p:cNvSpPr>
          <p:nvPr>
            <p:ph type="subTitle" idx="1" hasCustomPrompt="1"/>
          </p:nvPr>
        </p:nvSpPr>
        <p:spPr>
          <a:xfrm>
            <a:off x="598709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7" name="Picture Placeholder 8">
            <a:extLst>
              <a:ext uri="{FF2B5EF4-FFF2-40B4-BE49-F238E27FC236}">
                <a16:creationId xmlns:a16="http://schemas.microsoft.com/office/drawing/2014/main" id="{F2136E72-61FC-4623-B3C5-CD30C48312E1}"/>
              </a:ext>
            </a:extLst>
          </p:cNvPr>
          <p:cNvSpPr>
            <a:spLocks noGrp="1"/>
          </p:cNvSpPr>
          <p:nvPr>
            <p:ph type="pic" sz="quarter" idx="11" hasCustomPrompt="1"/>
          </p:nvPr>
        </p:nvSpPr>
        <p:spPr>
          <a:xfrm>
            <a:off x="0" y="0"/>
            <a:ext cx="5303837"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E74C234A-B21F-E694-F8C5-0DDB053F3D9E}"/>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2DE87B5C-3810-17E8-18F3-1CE042A2A6D6}"/>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D5F7A0C9-1910-9DE2-B4B6-37C0D2A69394}"/>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4911595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About Us with Image 61">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A685DD8-2682-4DC3-A43C-D5AF0EC77BD7}"/>
              </a:ext>
            </a:extLst>
          </p:cNvPr>
          <p:cNvSpPr>
            <a:spLocks noGrp="1"/>
          </p:cNvSpPr>
          <p:nvPr>
            <p:ph type="title" hasCustomPrompt="1"/>
          </p:nvPr>
        </p:nvSpPr>
        <p:spPr>
          <a:xfrm>
            <a:off x="598709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6" name="Subtitle 2">
            <a:extLst>
              <a:ext uri="{FF2B5EF4-FFF2-40B4-BE49-F238E27FC236}">
                <a16:creationId xmlns:a16="http://schemas.microsoft.com/office/drawing/2014/main" id="{B6309092-333A-460B-A0A5-E2674D975E72}"/>
              </a:ext>
            </a:extLst>
          </p:cNvPr>
          <p:cNvSpPr>
            <a:spLocks noGrp="1"/>
          </p:cNvSpPr>
          <p:nvPr>
            <p:ph type="subTitle" idx="1" hasCustomPrompt="1"/>
          </p:nvPr>
        </p:nvSpPr>
        <p:spPr>
          <a:xfrm>
            <a:off x="598709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7" name="Picture Placeholder 8">
            <a:extLst>
              <a:ext uri="{FF2B5EF4-FFF2-40B4-BE49-F238E27FC236}">
                <a16:creationId xmlns:a16="http://schemas.microsoft.com/office/drawing/2014/main" id="{F2136E72-61FC-4623-B3C5-CD30C48312E1}"/>
              </a:ext>
            </a:extLst>
          </p:cNvPr>
          <p:cNvSpPr>
            <a:spLocks noGrp="1"/>
          </p:cNvSpPr>
          <p:nvPr>
            <p:ph type="pic" sz="quarter" idx="11" hasCustomPrompt="1"/>
          </p:nvPr>
        </p:nvSpPr>
        <p:spPr>
          <a:xfrm>
            <a:off x="0" y="0"/>
            <a:ext cx="5303837"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48CBD229-0A25-BFFB-AAA2-9A8BEF3AC3F4}"/>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404E2CFF-5EB7-A89C-6FDC-AF982C701CC1}"/>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75099CFB-A00D-93CB-FF19-596B6326C8BA}"/>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2508078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bout Us with Image 5">
    <p:spTree>
      <p:nvGrpSpPr>
        <p:cNvPr id="1" name=""/>
        <p:cNvGrpSpPr/>
        <p:nvPr/>
      </p:nvGrpSpPr>
      <p:grpSpPr>
        <a:xfrm>
          <a:off x="0" y="0"/>
          <a:ext cx="0" cy="0"/>
          <a:chOff x="0" y="0"/>
          <a:chExt cx="0" cy="0"/>
        </a:xfrm>
      </p:grpSpPr>
      <p:sp>
        <p:nvSpPr>
          <p:cNvPr id="17" name="Picture Placeholder 8">
            <a:extLst>
              <a:ext uri="{FF2B5EF4-FFF2-40B4-BE49-F238E27FC236}">
                <a16:creationId xmlns:a16="http://schemas.microsoft.com/office/drawing/2014/main" id="{AC5B6E95-36CA-40DE-B21B-8B22BBE78E6E}"/>
              </a:ext>
            </a:extLst>
          </p:cNvPr>
          <p:cNvSpPr>
            <a:spLocks noGrp="1"/>
          </p:cNvSpPr>
          <p:nvPr>
            <p:ph type="pic" sz="quarter" idx="11" hasCustomPrompt="1"/>
          </p:nvPr>
        </p:nvSpPr>
        <p:spPr>
          <a:xfrm>
            <a:off x="766763" y="2276474"/>
            <a:ext cx="3780266" cy="4581526"/>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5" name="Title 1">
            <a:extLst>
              <a:ext uri="{FF2B5EF4-FFF2-40B4-BE49-F238E27FC236}">
                <a16:creationId xmlns:a16="http://schemas.microsoft.com/office/drawing/2014/main" id="{AA685DD8-2682-4DC3-A43C-D5AF0EC77BD7}"/>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6" name="Subtitle 2">
            <a:extLst>
              <a:ext uri="{FF2B5EF4-FFF2-40B4-BE49-F238E27FC236}">
                <a16:creationId xmlns:a16="http://schemas.microsoft.com/office/drawing/2014/main" id="{B6309092-333A-460B-A0A5-E2674D975E72}"/>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8532D36E-6E3F-5FBF-BD01-31F96B7B3404}"/>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B7180687-4BE6-9535-A238-E4793AE98FA7}"/>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E6071CF7-6A26-982F-F9D0-69CAD8319231}"/>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6269806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About with Image 7">
    <p:spTree>
      <p:nvGrpSpPr>
        <p:cNvPr id="1" name=""/>
        <p:cNvGrpSpPr/>
        <p:nvPr/>
      </p:nvGrpSpPr>
      <p:grpSpPr>
        <a:xfrm>
          <a:off x="0" y="0"/>
          <a:ext cx="0" cy="0"/>
          <a:chOff x="0" y="0"/>
          <a:chExt cx="0" cy="0"/>
        </a:xfrm>
      </p:grpSpPr>
      <p:sp>
        <p:nvSpPr>
          <p:cNvPr id="17" name="Picture Placeholder 8">
            <a:extLst>
              <a:ext uri="{FF2B5EF4-FFF2-40B4-BE49-F238E27FC236}">
                <a16:creationId xmlns:a16="http://schemas.microsoft.com/office/drawing/2014/main" id="{AC5B6E95-36CA-40DE-B21B-8B22BBE78E6E}"/>
              </a:ext>
            </a:extLst>
          </p:cNvPr>
          <p:cNvSpPr>
            <a:spLocks noGrp="1"/>
          </p:cNvSpPr>
          <p:nvPr>
            <p:ph type="pic" sz="quarter" idx="11" hasCustomPrompt="1"/>
          </p:nvPr>
        </p:nvSpPr>
        <p:spPr>
          <a:xfrm>
            <a:off x="0" y="0"/>
            <a:ext cx="12192000"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5" name="Title 1">
            <a:extLst>
              <a:ext uri="{FF2B5EF4-FFF2-40B4-BE49-F238E27FC236}">
                <a16:creationId xmlns:a16="http://schemas.microsoft.com/office/drawing/2014/main" id="{AA685DD8-2682-4DC3-A43C-D5AF0EC77BD7}"/>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6" name="Subtitle 2">
            <a:extLst>
              <a:ext uri="{FF2B5EF4-FFF2-40B4-BE49-F238E27FC236}">
                <a16:creationId xmlns:a16="http://schemas.microsoft.com/office/drawing/2014/main" id="{B6309092-333A-460B-A0A5-E2674D975E72}"/>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F0538DE7-4BC1-C73F-BA33-4F099FC102A9}"/>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4360E2F8-CA1D-7C8A-28C5-EC82DE30D43D}"/>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63350590-F3EE-5917-2E1A-789E988E7B7B}"/>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42415928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rvice with Images">
    <p:spTree>
      <p:nvGrpSpPr>
        <p:cNvPr id="1" name=""/>
        <p:cNvGrpSpPr/>
        <p:nvPr/>
      </p:nvGrpSpPr>
      <p:grpSpPr>
        <a:xfrm>
          <a:off x="0" y="0"/>
          <a:ext cx="0" cy="0"/>
          <a:chOff x="0" y="0"/>
          <a:chExt cx="0" cy="0"/>
        </a:xfrm>
      </p:grpSpPr>
      <p:sp>
        <p:nvSpPr>
          <p:cNvPr id="17" name="Picture Placeholder 8">
            <a:extLst>
              <a:ext uri="{FF2B5EF4-FFF2-40B4-BE49-F238E27FC236}">
                <a16:creationId xmlns:a16="http://schemas.microsoft.com/office/drawing/2014/main" id="{AC5B6E95-36CA-40DE-B21B-8B22BBE78E6E}"/>
              </a:ext>
            </a:extLst>
          </p:cNvPr>
          <p:cNvSpPr>
            <a:spLocks noGrp="1"/>
          </p:cNvSpPr>
          <p:nvPr>
            <p:ph type="pic" sz="quarter" idx="11" hasCustomPrompt="1"/>
          </p:nvPr>
        </p:nvSpPr>
        <p:spPr>
          <a:xfrm>
            <a:off x="0" y="0"/>
            <a:ext cx="12192000"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1A2F3F24-8F23-65AB-6AEE-748D4085BEEB}"/>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D9C63611-2C06-149B-6B30-A2A82A77CB4E}"/>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30BD9B44-BF80-5514-6AD5-B5DF480093DA}"/>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181555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ervice with Images 1/4">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72BA1599-B1D2-4403-8C9E-0659C91D6A0B}"/>
              </a:ext>
            </a:extLst>
          </p:cNvPr>
          <p:cNvSpPr>
            <a:spLocks noGrp="1"/>
          </p:cNvSpPr>
          <p:nvPr>
            <p:ph type="pic" sz="quarter" idx="11" hasCustomPrompt="1"/>
          </p:nvPr>
        </p:nvSpPr>
        <p:spPr>
          <a:xfrm>
            <a:off x="0" y="0"/>
            <a:ext cx="3054096"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Image 1</a:t>
            </a:r>
          </a:p>
        </p:txBody>
      </p:sp>
      <p:sp>
        <p:nvSpPr>
          <p:cNvPr id="2" name="Date Placeholder 6">
            <a:extLst>
              <a:ext uri="{FF2B5EF4-FFF2-40B4-BE49-F238E27FC236}">
                <a16:creationId xmlns:a16="http://schemas.microsoft.com/office/drawing/2014/main" id="{733C844A-0A69-6A7B-1FCC-1B18B7D1CBD3}"/>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8C60FA97-94D9-52C3-B937-F17BF6511C44}"/>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EBA3DDAA-AA97-3685-737D-E07866883661}"/>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405512546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ervice with Images 2/4">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28FDFF58-6F61-4B4E-A4D1-787B34E551ED}"/>
              </a:ext>
            </a:extLst>
          </p:cNvPr>
          <p:cNvSpPr>
            <a:spLocks noGrp="1"/>
          </p:cNvSpPr>
          <p:nvPr>
            <p:ph type="pic" sz="quarter" idx="12" hasCustomPrompt="1"/>
          </p:nvPr>
        </p:nvSpPr>
        <p:spPr>
          <a:xfrm>
            <a:off x="3041904" y="0"/>
            <a:ext cx="3054096"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Image 2</a:t>
            </a:r>
          </a:p>
        </p:txBody>
      </p:sp>
      <p:sp>
        <p:nvSpPr>
          <p:cNvPr id="2" name="Date Placeholder 6">
            <a:extLst>
              <a:ext uri="{FF2B5EF4-FFF2-40B4-BE49-F238E27FC236}">
                <a16:creationId xmlns:a16="http://schemas.microsoft.com/office/drawing/2014/main" id="{99249281-A9FE-F5D9-570D-3EE519542CFC}"/>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4" name="Footer Placeholder 7">
            <a:extLst>
              <a:ext uri="{FF2B5EF4-FFF2-40B4-BE49-F238E27FC236}">
                <a16:creationId xmlns:a16="http://schemas.microsoft.com/office/drawing/2014/main" id="{E626D715-9209-D1AD-E660-21F6A4D202EF}"/>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5" name="Slide Number Placeholder 8">
            <a:extLst>
              <a:ext uri="{FF2B5EF4-FFF2-40B4-BE49-F238E27FC236}">
                <a16:creationId xmlns:a16="http://schemas.microsoft.com/office/drawing/2014/main" id="{625FDAFB-37E1-DE20-4C74-302E7AA711F2}"/>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4839074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ervice with Images 3/4">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65B841E2-E7A6-4C88-AC3D-7306E3D9891D}"/>
              </a:ext>
            </a:extLst>
          </p:cNvPr>
          <p:cNvSpPr>
            <a:spLocks noGrp="1"/>
          </p:cNvSpPr>
          <p:nvPr>
            <p:ph type="pic" sz="quarter" idx="13" hasCustomPrompt="1"/>
          </p:nvPr>
        </p:nvSpPr>
        <p:spPr>
          <a:xfrm>
            <a:off x="6096000" y="0"/>
            <a:ext cx="3054096"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Image 3</a:t>
            </a:r>
          </a:p>
        </p:txBody>
      </p:sp>
      <p:sp>
        <p:nvSpPr>
          <p:cNvPr id="2" name="Date Placeholder 6">
            <a:extLst>
              <a:ext uri="{FF2B5EF4-FFF2-40B4-BE49-F238E27FC236}">
                <a16:creationId xmlns:a16="http://schemas.microsoft.com/office/drawing/2014/main" id="{E6A7083C-849F-F261-D6E6-25671F34D855}"/>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5291DBCA-FA34-F11F-D937-3732E549638D}"/>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5" name="Slide Number Placeholder 8">
            <a:extLst>
              <a:ext uri="{FF2B5EF4-FFF2-40B4-BE49-F238E27FC236}">
                <a16:creationId xmlns:a16="http://schemas.microsoft.com/office/drawing/2014/main" id="{F98DAA08-B729-3E47-3275-FA7FD5EE36CD}"/>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4754046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Service with Images 3/4">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1B76F64D-103C-45F8-9F85-C51BAED5E3DA}"/>
              </a:ext>
            </a:extLst>
          </p:cNvPr>
          <p:cNvSpPr>
            <a:spLocks noGrp="1"/>
          </p:cNvSpPr>
          <p:nvPr>
            <p:ph type="pic" sz="quarter" idx="14" hasCustomPrompt="1"/>
          </p:nvPr>
        </p:nvSpPr>
        <p:spPr>
          <a:xfrm>
            <a:off x="9137904" y="0"/>
            <a:ext cx="3054096"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Image 4</a:t>
            </a:r>
          </a:p>
        </p:txBody>
      </p:sp>
      <p:sp>
        <p:nvSpPr>
          <p:cNvPr id="2" name="Date Placeholder 6">
            <a:extLst>
              <a:ext uri="{FF2B5EF4-FFF2-40B4-BE49-F238E27FC236}">
                <a16:creationId xmlns:a16="http://schemas.microsoft.com/office/drawing/2014/main" id="{5334B5EE-3DFE-06CA-D3C9-789900A56360}"/>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4" name="Footer Placeholder 7">
            <a:extLst>
              <a:ext uri="{FF2B5EF4-FFF2-40B4-BE49-F238E27FC236}">
                <a16:creationId xmlns:a16="http://schemas.microsoft.com/office/drawing/2014/main" id="{E6B7E13E-F3B2-D9DE-0C82-339ABAE1CC18}"/>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5" name="Slide Number Placeholder 8">
            <a:extLst>
              <a:ext uri="{FF2B5EF4-FFF2-40B4-BE49-F238E27FC236}">
                <a16:creationId xmlns:a16="http://schemas.microsoft.com/office/drawing/2014/main" id="{8AF521A0-1119-E884-C78D-CAF49B0A1DF3}"/>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551968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How it Works 1/7">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1B76F64D-103C-45F8-9F85-C51BAED5E3DA}"/>
              </a:ext>
            </a:extLst>
          </p:cNvPr>
          <p:cNvSpPr>
            <a:spLocks noGrp="1"/>
          </p:cNvSpPr>
          <p:nvPr>
            <p:ph type="pic" sz="quarter" idx="14" hasCustomPrompt="1"/>
          </p:nvPr>
        </p:nvSpPr>
        <p:spPr>
          <a:xfrm>
            <a:off x="3792538" y="765175"/>
            <a:ext cx="7559675" cy="3024189"/>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8F3FCCD5-CDE5-53C4-B21D-CF5DD3BD8038}"/>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4" name="Footer Placeholder 7">
            <a:extLst>
              <a:ext uri="{FF2B5EF4-FFF2-40B4-BE49-F238E27FC236}">
                <a16:creationId xmlns:a16="http://schemas.microsoft.com/office/drawing/2014/main" id="{846E39F0-6E26-0338-3360-8A2FD984F37A}"/>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5" name="Slide Number Placeholder 8">
            <a:extLst>
              <a:ext uri="{FF2B5EF4-FFF2-40B4-BE49-F238E27FC236}">
                <a16:creationId xmlns:a16="http://schemas.microsoft.com/office/drawing/2014/main" id="{E6875ECC-9026-6BB0-1958-4F5312F3347E}"/>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0823061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How it Works 1/5">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27CEE5F9-9717-402E-8DB6-31DE54A66FF7}"/>
              </a:ext>
            </a:extLst>
          </p:cNvPr>
          <p:cNvSpPr>
            <a:spLocks noGrp="1"/>
          </p:cNvSpPr>
          <p:nvPr>
            <p:ph type="pic" sz="quarter" idx="14" hasCustomPrompt="1"/>
          </p:nvPr>
        </p:nvSpPr>
        <p:spPr>
          <a:xfrm>
            <a:off x="1528446" y="1547681"/>
            <a:ext cx="2971800" cy="2971800"/>
          </a:xfrm>
          <a:prstGeom prst="ellipse">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6E063E48-BE1E-AD3D-ECDC-8072B194525B}"/>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5E734E00-189B-B395-317F-9879F37A061D}"/>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2BC9C749-1DE7-7C60-E46E-21F7059BB4C1}"/>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42913595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roblem with Image">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E65381C4-0C3B-4252-AB45-DB86B4D21E4A}"/>
              </a:ext>
            </a:extLst>
          </p:cNvPr>
          <p:cNvSpPr>
            <a:spLocks noGrp="1"/>
          </p:cNvSpPr>
          <p:nvPr>
            <p:ph type="pic" sz="quarter" idx="11" hasCustomPrompt="1"/>
          </p:nvPr>
        </p:nvSpPr>
        <p:spPr>
          <a:xfrm>
            <a:off x="7572374" y="0"/>
            <a:ext cx="4619625"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088CB7D3-4381-4C14-6511-260891934F64}"/>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4" name="Footer Placeholder 7">
            <a:extLst>
              <a:ext uri="{FF2B5EF4-FFF2-40B4-BE49-F238E27FC236}">
                <a16:creationId xmlns:a16="http://schemas.microsoft.com/office/drawing/2014/main" id="{A6AE96BF-6523-B3C2-DCA3-47F8A4EDE1B5}"/>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5" name="Slide Number Placeholder 8">
            <a:extLst>
              <a:ext uri="{FF2B5EF4-FFF2-40B4-BE49-F238E27FC236}">
                <a16:creationId xmlns:a16="http://schemas.microsoft.com/office/drawing/2014/main" id="{3E60B25C-FFE8-F16D-1E0E-6B0DF6355CF8}"/>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54282641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roblem with Image 2">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E65381C4-0C3B-4252-AB45-DB86B4D21E4A}"/>
              </a:ext>
            </a:extLst>
          </p:cNvPr>
          <p:cNvSpPr>
            <a:spLocks noGrp="1"/>
          </p:cNvSpPr>
          <p:nvPr>
            <p:ph type="pic" sz="quarter" idx="11" hasCustomPrompt="1"/>
          </p:nvPr>
        </p:nvSpPr>
        <p:spPr>
          <a:xfrm>
            <a:off x="0" y="0"/>
            <a:ext cx="6096000"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FFAE2057-09AA-C378-D6C4-1C948C966283}"/>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4" name="Footer Placeholder 7">
            <a:extLst>
              <a:ext uri="{FF2B5EF4-FFF2-40B4-BE49-F238E27FC236}">
                <a16:creationId xmlns:a16="http://schemas.microsoft.com/office/drawing/2014/main" id="{065FE680-B06B-D771-1FE7-904F56102DEE}"/>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5" name="Slide Number Placeholder 8">
            <a:extLst>
              <a:ext uri="{FF2B5EF4-FFF2-40B4-BE49-F238E27FC236}">
                <a16:creationId xmlns:a16="http://schemas.microsoft.com/office/drawing/2014/main" id="{7FFDEE7F-1CBB-0040-1385-2A9FA491CAF1}"/>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83477832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olution with Image 1">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E65381C4-0C3B-4252-AB45-DB86B4D21E4A}"/>
              </a:ext>
            </a:extLst>
          </p:cNvPr>
          <p:cNvSpPr>
            <a:spLocks noGrp="1"/>
          </p:cNvSpPr>
          <p:nvPr>
            <p:ph type="pic" sz="quarter" idx="11" hasCustomPrompt="1"/>
          </p:nvPr>
        </p:nvSpPr>
        <p:spPr>
          <a:xfrm>
            <a:off x="0" y="0"/>
            <a:ext cx="6096000"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7F52E731-BE16-5A0D-185D-D353CF6C807E}"/>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4" name="Footer Placeholder 7">
            <a:extLst>
              <a:ext uri="{FF2B5EF4-FFF2-40B4-BE49-F238E27FC236}">
                <a16:creationId xmlns:a16="http://schemas.microsoft.com/office/drawing/2014/main" id="{24CFD703-918F-5A74-8771-3A382C2B07B5}"/>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5" name="Slide Number Placeholder 8">
            <a:extLst>
              <a:ext uri="{FF2B5EF4-FFF2-40B4-BE49-F238E27FC236}">
                <a16:creationId xmlns:a16="http://schemas.microsoft.com/office/drawing/2014/main" id="{916BCB24-DB64-DE61-F8FC-856A3DE9C3E7}"/>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42524035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Quotes with Image">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27CEE5F9-9717-402E-8DB6-31DE54A66FF7}"/>
              </a:ext>
            </a:extLst>
          </p:cNvPr>
          <p:cNvSpPr>
            <a:spLocks noGrp="1"/>
          </p:cNvSpPr>
          <p:nvPr>
            <p:ph type="pic" sz="quarter" idx="14" hasCustomPrompt="1"/>
          </p:nvPr>
        </p:nvSpPr>
        <p:spPr>
          <a:xfrm>
            <a:off x="1528446" y="1869440"/>
            <a:ext cx="2798064" cy="2798064"/>
          </a:xfrm>
          <a:prstGeom prst="ellipse">
            <a:avLst/>
          </a:prstGeom>
          <a:pattFill prst="wdDnDiag">
            <a:fgClr>
              <a:schemeClr val="bg1">
                <a:lumMod val="90000"/>
              </a:schemeClr>
            </a:fgClr>
            <a:bgClr>
              <a:schemeClr val="bg1"/>
            </a:bgClr>
          </a:pattFill>
          <a:ln w="63500">
            <a:solidFill>
              <a:schemeClr val="accent1"/>
            </a:solidFill>
          </a:ln>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D8C88F7E-C5C8-C3F4-5DE1-B6F3CD3CD6E7}"/>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54483A52-8543-653E-810D-31C76784BE11}"/>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D122C97D-DC60-5D67-A40E-251D1B1269B9}"/>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7029123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Quotes with Image 2">
    <p:spTree>
      <p:nvGrpSpPr>
        <p:cNvPr id="1" name=""/>
        <p:cNvGrpSpPr/>
        <p:nvPr/>
      </p:nvGrpSpPr>
      <p:grpSpPr>
        <a:xfrm>
          <a:off x="0" y="0"/>
          <a:ext cx="0" cy="0"/>
          <a:chOff x="0" y="0"/>
          <a:chExt cx="0" cy="0"/>
        </a:xfrm>
      </p:grpSpPr>
      <p:sp>
        <p:nvSpPr>
          <p:cNvPr id="17" name="Picture Placeholder 8">
            <a:extLst>
              <a:ext uri="{FF2B5EF4-FFF2-40B4-BE49-F238E27FC236}">
                <a16:creationId xmlns:a16="http://schemas.microsoft.com/office/drawing/2014/main" id="{AC5B6E95-36CA-40DE-B21B-8B22BBE78E6E}"/>
              </a:ext>
            </a:extLst>
          </p:cNvPr>
          <p:cNvSpPr>
            <a:spLocks noGrp="1"/>
          </p:cNvSpPr>
          <p:nvPr>
            <p:ph type="pic" sz="quarter" idx="11" hasCustomPrompt="1"/>
          </p:nvPr>
        </p:nvSpPr>
        <p:spPr>
          <a:xfrm>
            <a:off x="0" y="0"/>
            <a:ext cx="12192000"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DF2FBC7C-FF70-6B2B-42FB-50257CE45743}"/>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60FE6625-0C00-9C2D-C926-491EF4B3B680}"/>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7EA66DA9-0E44-77D6-DB45-B21E60B69530}"/>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19789983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Quotes with Image 3">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0A9D2534-58BD-4E4D-ACC1-AF634568885A}"/>
              </a:ext>
            </a:extLst>
          </p:cNvPr>
          <p:cNvSpPr>
            <a:spLocks noGrp="1"/>
          </p:cNvSpPr>
          <p:nvPr>
            <p:ph type="pic" sz="quarter" idx="11" hasCustomPrompt="1"/>
          </p:nvPr>
        </p:nvSpPr>
        <p:spPr>
          <a:xfrm>
            <a:off x="1779615" y="4598863"/>
            <a:ext cx="540000" cy="540000"/>
          </a:xfrm>
          <a:prstGeom prst="roundRect">
            <a:avLst>
              <a:gd name="adj" fmla="val 13140"/>
            </a:avLst>
          </a:prstGeom>
          <a:pattFill prst="wdDnDiag">
            <a:fgClr>
              <a:schemeClr val="bg1">
                <a:lumMod val="90000"/>
              </a:schemeClr>
            </a:fgClr>
            <a:bgClr>
              <a:schemeClr val="bg1"/>
            </a:bgClr>
          </a:pattFill>
        </p:spPr>
        <p:txBody>
          <a:bodyPr anchor="ctr"/>
          <a:lstStyle>
            <a:lvl1pPr algn="ctr">
              <a:buNone/>
              <a:defRPr sz="700"/>
            </a:lvl1pPr>
          </a:lstStyle>
          <a:p>
            <a:r>
              <a:rPr lang="en-US" dirty="0" err="1"/>
              <a:t>img</a:t>
            </a:r>
            <a:endParaRPr lang="en-US" dirty="0"/>
          </a:p>
        </p:txBody>
      </p:sp>
      <p:sp>
        <p:nvSpPr>
          <p:cNvPr id="2" name="Date Placeholder 6">
            <a:extLst>
              <a:ext uri="{FF2B5EF4-FFF2-40B4-BE49-F238E27FC236}">
                <a16:creationId xmlns:a16="http://schemas.microsoft.com/office/drawing/2014/main" id="{8E703F8F-C607-F6F1-60F3-C911DADAFDFC}"/>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29851755-69D6-2C84-3B74-B228FFFBCC8B}"/>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5" name="Slide Number Placeholder 8">
            <a:extLst>
              <a:ext uri="{FF2B5EF4-FFF2-40B4-BE49-F238E27FC236}">
                <a16:creationId xmlns:a16="http://schemas.microsoft.com/office/drawing/2014/main" id="{89D4541A-8BC1-27DB-E57C-E1BD5F4ACFD5}"/>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42662068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Quotes with Image 4">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45B28DF5-F4BA-4523-B206-48BDB3C875C5}"/>
              </a:ext>
            </a:extLst>
          </p:cNvPr>
          <p:cNvSpPr>
            <a:spLocks noGrp="1"/>
          </p:cNvSpPr>
          <p:nvPr>
            <p:ph type="pic" sz="quarter" idx="14" hasCustomPrompt="1"/>
          </p:nvPr>
        </p:nvSpPr>
        <p:spPr>
          <a:xfrm>
            <a:off x="1774825" y="908706"/>
            <a:ext cx="1440000" cy="1440000"/>
          </a:xfrm>
          <a:prstGeom prst="ellipse">
            <a:avLst/>
          </a:prstGeom>
          <a:pattFill prst="wdDnDiag">
            <a:fgClr>
              <a:schemeClr val="bg1">
                <a:lumMod val="90000"/>
              </a:schemeClr>
            </a:fgClr>
            <a:bgClr>
              <a:schemeClr val="bg1"/>
            </a:bgClr>
          </a:pattFill>
          <a:ln w="63500">
            <a:noFill/>
          </a:ln>
          <a:effectLst>
            <a:outerShdw blurRad="254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2" name="Date Placeholder 6">
            <a:extLst>
              <a:ext uri="{FF2B5EF4-FFF2-40B4-BE49-F238E27FC236}">
                <a16:creationId xmlns:a16="http://schemas.microsoft.com/office/drawing/2014/main" id="{4DA1AA14-7C99-2653-A4F4-784B3EE8F69E}"/>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FFCC96CD-979C-744B-B89E-EB795D17AE1C}"/>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62608AB1-E7EF-9006-A385-9B432A7C9D0E}"/>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26679983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Quotes with Image 5">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45B28DF5-F4BA-4523-B206-48BDB3C875C5}"/>
              </a:ext>
            </a:extLst>
          </p:cNvPr>
          <p:cNvSpPr>
            <a:spLocks noGrp="1"/>
          </p:cNvSpPr>
          <p:nvPr>
            <p:ph type="pic" sz="quarter" idx="14" hasCustomPrompt="1"/>
          </p:nvPr>
        </p:nvSpPr>
        <p:spPr>
          <a:xfrm>
            <a:off x="1506704" y="4598863"/>
            <a:ext cx="540000" cy="540000"/>
          </a:xfrm>
          <a:prstGeom prst="ellipse">
            <a:avLst/>
          </a:prstGeom>
          <a:pattFill prst="wdDnDiag">
            <a:fgClr>
              <a:schemeClr val="bg1">
                <a:lumMod val="90000"/>
              </a:schemeClr>
            </a:fgClr>
            <a:bgClr>
              <a:schemeClr val="bg1"/>
            </a:bgClr>
          </a:pattFill>
          <a:ln w="63500">
            <a:noFill/>
          </a:ln>
          <a:effectLst/>
        </p:spPr>
        <p:txBody>
          <a:bodyPr anchor="ctr"/>
          <a:lstStyle>
            <a:lvl1pPr algn="ctr">
              <a:buNone/>
              <a:defRPr sz="600"/>
            </a:lvl1pPr>
          </a:lstStyle>
          <a:p>
            <a:r>
              <a:rPr lang="en-US" dirty="0" err="1"/>
              <a:t>img</a:t>
            </a:r>
            <a:endParaRPr lang="en-US" dirty="0"/>
          </a:p>
        </p:txBody>
      </p:sp>
      <p:sp>
        <p:nvSpPr>
          <p:cNvPr id="2" name="Date Placeholder 6">
            <a:extLst>
              <a:ext uri="{FF2B5EF4-FFF2-40B4-BE49-F238E27FC236}">
                <a16:creationId xmlns:a16="http://schemas.microsoft.com/office/drawing/2014/main" id="{85504E9A-AB2A-F536-7971-6B5821F9BE82}"/>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50AA629E-CAF0-41C6-31A6-FF715DD730DD}"/>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BDC074B5-4AED-D9E0-081C-72693B3643E7}"/>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44040062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meline with Image 3">
    <p:spTree>
      <p:nvGrpSpPr>
        <p:cNvPr id="1" name=""/>
        <p:cNvGrpSpPr/>
        <p:nvPr/>
      </p:nvGrpSpPr>
      <p:grpSpPr>
        <a:xfrm>
          <a:off x="0" y="0"/>
          <a:ext cx="0" cy="0"/>
          <a:chOff x="0" y="0"/>
          <a:chExt cx="0" cy="0"/>
        </a:xfrm>
      </p:grpSpPr>
      <p:sp>
        <p:nvSpPr>
          <p:cNvPr id="16" name="Picture Placeholder 8">
            <a:extLst>
              <a:ext uri="{FF2B5EF4-FFF2-40B4-BE49-F238E27FC236}">
                <a16:creationId xmlns:a16="http://schemas.microsoft.com/office/drawing/2014/main" id="{E617972A-9F4F-433F-AB9E-EDB840E1BB96}"/>
              </a:ext>
            </a:extLst>
          </p:cNvPr>
          <p:cNvSpPr>
            <a:spLocks noGrp="1"/>
          </p:cNvSpPr>
          <p:nvPr>
            <p:ph type="pic" sz="quarter" idx="10" hasCustomPrompt="1"/>
          </p:nvPr>
        </p:nvSpPr>
        <p:spPr>
          <a:xfrm>
            <a:off x="2278063" y="2060017"/>
            <a:ext cx="3025775" cy="193852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1" name="Picture Placeholder 8">
            <a:extLst>
              <a:ext uri="{FF2B5EF4-FFF2-40B4-BE49-F238E27FC236}">
                <a16:creationId xmlns:a16="http://schemas.microsoft.com/office/drawing/2014/main" id="{826A5205-11D4-43B1-85E9-5F266AB65F09}"/>
              </a:ext>
            </a:extLst>
          </p:cNvPr>
          <p:cNvSpPr>
            <a:spLocks noGrp="1"/>
          </p:cNvSpPr>
          <p:nvPr>
            <p:ph type="pic" sz="quarter" idx="11" hasCustomPrompt="1"/>
          </p:nvPr>
        </p:nvSpPr>
        <p:spPr>
          <a:xfrm>
            <a:off x="2279650" y="4336923"/>
            <a:ext cx="3025775" cy="193852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973D11EA-4B71-CA8B-D6A6-6D7D2A4124D9}"/>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A0BE1EE1-36DE-8178-A2E4-7C4F74691E63}"/>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588ACF1F-942A-49CB-DC2C-6C608EE49C2C}"/>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66847621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Timeline with Image 3">
    <p:spTree>
      <p:nvGrpSpPr>
        <p:cNvPr id="1" name=""/>
        <p:cNvGrpSpPr/>
        <p:nvPr/>
      </p:nvGrpSpPr>
      <p:grpSpPr>
        <a:xfrm>
          <a:off x="0" y="0"/>
          <a:ext cx="0" cy="0"/>
          <a:chOff x="0" y="0"/>
          <a:chExt cx="0" cy="0"/>
        </a:xfrm>
      </p:grpSpPr>
      <p:sp>
        <p:nvSpPr>
          <p:cNvPr id="16" name="Picture Placeholder 8">
            <a:extLst>
              <a:ext uri="{FF2B5EF4-FFF2-40B4-BE49-F238E27FC236}">
                <a16:creationId xmlns:a16="http://schemas.microsoft.com/office/drawing/2014/main" id="{E617972A-9F4F-433F-AB9E-EDB840E1BB96}"/>
              </a:ext>
            </a:extLst>
          </p:cNvPr>
          <p:cNvSpPr>
            <a:spLocks noGrp="1"/>
          </p:cNvSpPr>
          <p:nvPr>
            <p:ph type="pic" sz="quarter" idx="10" hasCustomPrompt="1"/>
          </p:nvPr>
        </p:nvSpPr>
        <p:spPr>
          <a:xfrm>
            <a:off x="2278063" y="365655"/>
            <a:ext cx="3025775" cy="193852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1" name="Picture Placeholder 8">
            <a:extLst>
              <a:ext uri="{FF2B5EF4-FFF2-40B4-BE49-F238E27FC236}">
                <a16:creationId xmlns:a16="http://schemas.microsoft.com/office/drawing/2014/main" id="{826A5205-11D4-43B1-85E9-5F266AB65F09}"/>
              </a:ext>
            </a:extLst>
          </p:cNvPr>
          <p:cNvSpPr>
            <a:spLocks noGrp="1"/>
          </p:cNvSpPr>
          <p:nvPr>
            <p:ph type="pic" sz="quarter" idx="11" hasCustomPrompt="1"/>
          </p:nvPr>
        </p:nvSpPr>
        <p:spPr>
          <a:xfrm>
            <a:off x="2279650" y="2606485"/>
            <a:ext cx="3025775" cy="193852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 name="Date Placeholder 6">
            <a:extLst>
              <a:ext uri="{FF2B5EF4-FFF2-40B4-BE49-F238E27FC236}">
                <a16:creationId xmlns:a16="http://schemas.microsoft.com/office/drawing/2014/main" id="{B55C1DA8-0966-FD96-0688-FB529AB15794}"/>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5AFEEC5C-B5AF-3539-D941-797733758654}"/>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700A56EE-2A9C-8F3A-0333-9266F84E236B}"/>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24892493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am with Image">
    <p:spTree>
      <p:nvGrpSpPr>
        <p:cNvPr id="1" name=""/>
        <p:cNvGrpSpPr/>
        <p:nvPr/>
      </p:nvGrpSpPr>
      <p:grpSpPr>
        <a:xfrm>
          <a:off x="0" y="0"/>
          <a:ext cx="0" cy="0"/>
          <a:chOff x="0" y="0"/>
          <a:chExt cx="0" cy="0"/>
        </a:xfrm>
      </p:grpSpPr>
      <p:sp>
        <p:nvSpPr>
          <p:cNvPr id="28" name="Picture Placeholder 8">
            <a:extLst>
              <a:ext uri="{FF2B5EF4-FFF2-40B4-BE49-F238E27FC236}">
                <a16:creationId xmlns:a16="http://schemas.microsoft.com/office/drawing/2014/main" id="{9981A41C-5744-416A-830E-EC5BF0AC94A0}"/>
              </a:ext>
            </a:extLst>
          </p:cNvPr>
          <p:cNvSpPr>
            <a:spLocks noGrp="1"/>
          </p:cNvSpPr>
          <p:nvPr>
            <p:ph type="pic" sz="quarter" idx="10" hasCustomPrompt="1"/>
          </p:nvPr>
        </p:nvSpPr>
        <p:spPr>
          <a:xfrm>
            <a:off x="766762" y="2276474"/>
            <a:ext cx="3025775" cy="4581525"/>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0A201BA1-A297-9DF4-7DC7-B2981BBBD1AE}"/>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01398DE4-A9CA-E4EC-D7ED-2C742275A195}"/>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2D9986F6-67F5-E8C2-AE4E-3E30A316C1F5}"/>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51510290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am with Image 2">
    <p:spTree>
      <p:nvGrpSpPr>
        <p:cNvPr id="1" name=""/>
        <p:cNvGrpSpPr/>
        <p:nvPr/>
      </p:nvGrpSpPr>
      <p:grpSpPr>
        <a:xfrm>
          <a:off x="0" y="0"/>
          <a:ext cx="0" cy="0"/>
          <a:chOff x="0" y="0"/>
          <a:chExt cx="0" cy="0"/>
        </a:xfrm>
      </p:grpSpPr>
      <p:sp>
        <p:nvSpPr>
          <p:cNvPr id="28" name="Picture Placeholder 8">
            <a:extLst>
              <a:ext uri="{FF2B5EF4-FFF2-40B4-BE49-F238E27FC236}">
                <a16:creationId xmlns:a16="http://schemas.microsoft.com/office/drawing/2014/main" id="{9981A41C-5744-416A-830E-EC5BF0AC94A0}"/>
              </a:ext>
            </a:extLst>
          </p:cNvPr>
          <p:cNvSpPr>
            <a:spLocks noGrp="1"/>
          </p:cNvSpPr>
          <p:nvPr>
            <p:ph type="pic" sz="quarter" idx="10" hasCustomPrompt="1"/>
          </p:nvPr>
        </p:nvSpPr>
        <p:spPr>
          <a:xfrm>
            <a:off x="1524000" y="2276474"/>
            <a:ext cx="3779837" cy="4581525"/>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26759C12-18C1-4727-A89A-244A31A4E1FE}"/>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7445B08D-4AE5-8AB3-6F10-18FF60CF9ED9}"/>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D6466D07-4DC9-0356-CE58-660779CCC8BA}"/>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03701038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am with Image 3">
    <p:spTree>
      <p:nvGrpSpPr>
        <p:cNvPr id="1" name=""/>
        <p:cNvGrpSpPr/>
        <p:nvPr/>
      </p:nvGrpSpPr>
      <p:grpSpPr>
        <a:xfrm>
          <a:off x="0" y="0"/>
          <a:ext cx="0" cy="0"/>
          <a:chOff x="0" y="0"/>
          <a:chExt cx="0" cy="0"/>
        </a:xfrm>
      </p:grpSpPr>
      <p:sp>
        <p:nvSpPr>
          <p:cNvPr id="28" name="Picture Placeholder 8">
            <a:extLst>
              <a:ext uri="{FF2B5EF4-FFF2-40B4-BE49-F238E27FC236}">
                <a16:creationId xmlns:a16="http://schemas.microsoft.com/office/drawing/2014/main" id="{9981A41C-5744-416A-830E-EC5BF0AC94A0}"/>
              </a:ext>
            </a:extLst>
          </p:cNvPr>
          <p:cNvSpPr>
            <a:spLocks noGrp="1"/>
          </p:cNvSpPr>
          <p:nvPr>
            <p:ph type="pic" sz="quarter" idx="10" hasCustomPrompt="1"/>
          </p:nvPr>
        </p:nvSpPr>
        <p:spPr>
          <a:xfrm>
            <a:off x="1" y="7938"/>
            <a:ext cx="3049200" cy="6858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 name="Picture Placeholder 8">
            <a:extLst>
              <a:ext uri="{FF2B5EF4-FFF2-40B4-BE49-F238E27FC236}">
                <a16:creationId xmlns:a16="http://schemas.microsoft.com/office/drawing/2014/main" id="{BE250A26-96D9-4B92-8373-6CE32CFC8147}"/>
              </a:ext>
            </a:extLst>
          </p:cNvPr>
          <p:cNvSpPr>
            <a:spLocks noGrp="1"/>
          </p:cNvSpPr>
          <p:nvPr>
            <p:ph type="pic" sz="quarter" idx="11" hasCustomPrompt="1"/>
          </p:nvPr>
        </p:nvSpPr>
        <p:spPr>
          <a:xfrm>
            <a:off x="3049200" y="0"/>
            <a:ext cx="3049200" cy="6858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9" name="Picture Placeholder 8">
            <a:extLst>
              <a:ext uri="{FF2B5EF4-FFF2-40B4-BE49-F238E27FC236}">
                <a16:creationId xmlns:a16="http://schemas.microsoft.com/office/drawing/2014/main" id="{45F965ED-EEB0-415D-B12A-9859EF2869CE}"/>
              </a:ext>
            </a:extLst>
          </p:cNvPr>
          <p:cNvSpPr>
            <a:spLocks noGrp="1"/>
          </p:cNvSpPr>
          <p:nvPr>
            <p:ph type="pic" sz="quarter" idx="12" hasCustomPrompt="1"/>
          </p:nvPr>
        </p:nvSpPr>
        <p:spPr>
          <a:xfrm>
            <a:off x="6098399" y="-7938"/>
            <a:ext cx="3049200" cy="6858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0" name="Picture Placeholder 8">
            <a:extLst>
              <a:ext uri="{FF2B5EF4-FFF2-40B4-BE49-F238E27FC236}">
                <a16:creationId xmlns:a16="http://schemas.microsoft.com/office/drawing/2014/main" id="{4796A478-C310-4538-AF76-D1DB65378EDB}"/>
              </a:ext>
            </a:extLst>
          </p:cNvPr>
          <p:cNvSpPr>
            <a:spLocks noGrp="1"/>
          </p:cNvSpPr>
          <p:nvPr>
            <p:ph type="pic" sz="quarter" idx="13" hasCustomPrompt="1"/>
          </p:nvPr>
        </p:nvSpPr>
        <p:spPr>
          <a:xfrm>
            <a:off x="9147598" y="-15876"/>
            <a:ext cx="3049200" cy="6858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293020259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am with Image 4">
    <p:spTree>
      <p:nvGrpSpPr>
        <p:cNvPr id="1" name=""/>
        <p:cNvGrpSpPr/>
        <p:nvPr/>
      </p:nvGrpSpPr>
      <p:grpSpPr>
        <a:xfrm>
          <a:off x="0" y="0"/>
          <a:ext cx="0" cy="0"/>
          <a:chOff x="0" y="0"/>
          <a:chExt cx="0" cy="0"/>
        </a:xfrm>
      </p:grpSpPr>
      <p:sp>
        <p:nvSpPr>
          <p:cNvPr id="29" name="Picture Placeholder 8">
            <a:extLst>
              <a:ext uri="{FF2B5EF4-FFF2-40B4-BE49-F238E27FC236}">
                <a16:creationId xmlns:a16="http://schemas.microsoft.com/office/drawing/2014/main" id="{7B5B4692-8907-4C58-805E-30E3213EA3F0}"/>
              </a:ext>
            </a:extLst>
          </p:cNvPr>
          <p:cNvSpPr>
            <a:spLocks noGrp="1"/>
          </p:cNvSpPr>
          <p:nvPr>
            <p:ph type="pic" sz="quarter" idx="10" hasCustomPrompt="1"/>
          </p:nvPr>
        </p:nvSpPr>
        <p:spPr>
          <a:xfrm>
            <a:off x="766763" y="2297868"/>
            <a:ext cx="3017520" cy="286763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30" name="Picture Placeholder 8">
            <a:extLst>
              <a:ext uri="{FF2B5EF4-FFF2-40B4-BE49-F238E27FC236}">
                <a16:creationId xmlns:a16="http://schemas.microsoft.com/office/drawing/2014/main" id="{4974877A-B53C-4ACF-A230-5D47672F929F}"/>
              </a:ext>
            </a:extLst>
          </p:cNvPr>
          <p:cNvSpPr>
            <a:spLocks noGrp="1"/>
          </p:cNvSpPr>
          <p:nvPr>
            <p:ph type="pic" sz="quarter" idx="11" hasCustomPrompt="1"/>
          </p:nvPr>
        </p:nvSpPr>
        <p:spPr>
          <a:xfrm>
            <a:off x="8328025" y="2276475"/>
            <a:ext cx="3017520" cy="286763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4" name="Picture Placeholder 8">
            <a:extLst>
              <a:ext uri="{FF2B5EF4-FFF2-40B4-BE49-F238E27FC236}">
                <a16:creationId xmlns:a16="http://schemas.microsoft.com/office/drawing/2014/main" id="{9C5E73DA-D8F4-48A4-8953-B436513F1C17}"/>
              </a:ext>
            </a:extLst>
          </p:cNvPr>
          <p:cNvSpPr>
            <a:spLocks noGrp="1"/>
          </p:cNvSpPr>
          <p:nvPr>
            <p:ph type="pic" sz="quarter" idx="12" hasCustomPrompt="1"/>
          </p:nvPr>
        </p:nvSpPr>
        <p:spPr>
          <a:xfrm>
            <a:off x="4554855" y="2299243"/>
            <a:ext cx="3017520" cy="286763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 name="Date Placeholder 6">
            <a:extLst>
              <a:ext uri="{FF2B5EF4-FFF2-40B4-BE49-F238E27FC236}">
                <a16:creationId xmlns:a16="http://schemas.microsoft.com/office/drawing/2014/main" id="{63C7FF81-E43F-F88D-E693-F8F2A5C2128E}"/>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E92C3EEE-3A2F-D7C8-B889-5264E8EEEB9C}"/>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B3F88B4B-7A8E-8ECA-FD31-832A4EAC0FAC}"/>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59848791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am with Image 5">
    <p:spTree>
      <p:nvGrpSpPr>
        <p:cNvPr id="1" name=""/>
        <p:cNvGrpSpPr/>
        <p:nvPr/>
      </p:nvGrpSpPr>
      <p:grpSpPr>
        <a:xfrm>
          <a:off x="0" y="0"/>
          <a:ext cx="0" cy="0"/>
          <a:chOff x="0" y="0"/>
          <a:chExt cx="0" cy="0"/>
        </a:xfrm>
      </p:grpSpPr>
      <p:sp>
        <p:nvSpPr>
          <p:cNvPr id="29" name="Picture Placeholder 8">
            <a:extLst>
              <a:ext uri="{FF2B5EF4-FFF2-40B4-BE49-F238E27FC236}">
                <a16:creationId xmlns:a16="http://schemas.microsoft.com/office/drawing/2014/main" id="{7B5B4692-8907-4C58-805E-30E3213EA3F0}"/>
              </a:ext>
            </a:extLst>
          </p:cNvPr>
          <p:cNvSpPr>
            <a:spLocks noGrp="1"/>
          </p:cNvSpPr>
          <p:nvPr>
            <p:ph type="pic" sz="quarter" idx="10" hasCustomPrompt="1"/>
          </p:nvPr>
        </p:nvSpPr>
        <p:spPr>
          <a:xfrm>
            <a:off x="766763" y="2297868"/>
            <a:ext cx="2448879" cy="283267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5" name="Picture Placeholder 8">
            <a:extLst>
              <a:ext uri="{FF2B5EF4-FFF2-40B4-BE49-F238E27FC236}">
                <a16:creationId xmlns:a16="http://schemas.microsoft.com/office/drawing/2014/main" id="{B0D7749D-4286-4988-8E73-0935363B2858}"/>
              </a:ext>
            </a:extLst>
          </p:cNvPr>
          <p:cNvSpPr>
            <a:spLocks noGrp="1"/>
          </p:cNvSpPr>
          <p:nvPr>
            <p:ph type="pic" sz="quarter" idx="11" hasCustomPrompt="1"/>
          </p:nvPr>
        </p:nvSpPr>
        <p:spPr>
          <a:xfrm>
            <a:off x="3478953" y="2297868"/>
            <a:ext cx="2448879" cy="283267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6" name="Picture Placeholder 8">
            <a:extLst>
              <a:ext uri="{FF2B5EF4-FFF2-40B4-BE49-F238E27FC236}">
                <a16:creationId xmlns:a16="http://schemas.microsoft.com/office/drawing/2014/main" id="{D4D17D66-39C7-44F8-96F2-16359CAE9E20}"/>
              </a:ext>
            </a:extLst>
          </p:cNvPr>
          <p:cNvSpPr>
            <a:spLocks noGrp="1"/>
          </p:cNvSpPr>
          <p:nvPr>
            <p:ph type="pic" sz="quarter" idx="12" hasCustomPrompt="1"/>
          </p:nvPr>
        </p:nvSpPr>
        <p:spPr>
          <a:xfrm>
            <a:off x="6191143" y="2297868"/>
            <a:ext cx="2448879" cy="283267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7" name="Picture Placeholder 8">
            <a:extLst>
              <a:ext uri="{FF2B5EF4-FFF2-40B4-BE49-F238E27FC236}">
                <a16:creationId xmlns:a16="http://schemas.microsoft.com/office/drawing/2014/main" id="{84D91B1B-CAE9-4133-85E5-867BF75BC628}"/>
              </a:ext>
            </a:extLst>
          </p:cNvPr>
          <p:cNvSpPr>
            <a:spLocks noGrp="1"/>
          </p:cNvSpPr>
          <p:nvPr>
            <p:ph type="pic" sz="quarter" idx="13" hasCustomPrompt="1"/>
          </p:nvPr>
        </p:nvSpPr>
        <p:spPr>
          <a:xfrm>
            <a:off x="8903334" y="2297868"/>
            <a:ext cx="2448879" cy="283267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6F0657C1-6F7E-4BC2-30B3-C6093E6898D2}"/>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7EBE2EE6-0FE9-E7D0-3DB1-C5BBADC7036A}"/>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D69BE803-2974-06FF-1E3D-7AFEAF437CED}"/>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24575939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am with Image 6">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19" name="Picture Placeholder 8">
            <a:extLst>
              <a:ext uri="{FF2B5EF4-FFF2-40B4-BE49-F238E27FC236}">
                <a16:creationId xmlns:a16="http://schemas.microsoft.com/office/drawing/2014/main" id="{78374D39-067A-46D3-9042-EBF6B9246CD6}"/>
              </a:ext>
            </a:extLst>
          </p:cNvPr>
          <p:cNvSpPr>
            <a:spLocks noGrp="1"/>
          </p:cNvSpPr>
          <p:nvPr>
            <p:ph type="pic" sz="quarter" idx="10" hasCustomPrompt="1"/>
          </p:nvPr>
        </p:nvSpPr>
        <p:spPr>
          <a:xfrm>
            <a:off x="766761" y="2276475"/>
            <a:ext cx="2286000" cy="283464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4" name="Picture Placeholder 8">
            <a:extLst>
              <a:ext uri="{FF2B5EF4-FFF2-40B4-BE49-F238E27FC236}">
                <a16:creationId xmlns:a16="http://schemas.microsoft.com/office/drawing/2014/main" id="{69CD6E30-40CF-4BC0-AC00-AA3EBF8C576B}"/>
              </a:ext>
            </a:extLst>
          </p:cNvPr>
          <p:cNvSpPr>
            <a:spLocks noGrp="1"/>
          </p:cNvSpPr>
          <p:nvPr>
            <p:ph type="pic" sz="quarter" idx="11" hasCustomPrompt="1"/>
          </p:nvPr>
        </p:nvSpPr>
        <p:spPr>
          <a:xfrm>
            <a:off x="3050540" y="2276475"/>
            <a:ext cx="2286000" cy="283464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5" name="Picture Placeholder 8">
            <a:extLst>
              <a:ext uri="{FF2B5EF4-FFF2-40B4-BE49-F238E27FC236}">
                <a16:creationId xmlns:a16="http://schemas.microsoft.com/office/drawing/2014/main" id="{71B8578C-38B7-4A43-96C7-E17094DE6526}"/>
              </a:ext>
            </a:extLst>
          </p:cNvPr>
          <p:cNvSpPr>
            <a:spLocks noGrp="1"/>
          </p:cNvSpPr>
          <p:nvPr>
            <p:ph type="pic" sz="quarter" idx="12" hasCustomPrompt="1"/>
          </p:nvPr>
        </p:nvSpPr>
        <p:spPr>
          <a:xfrm>
            <a:off x="5334319" y="2276475"/>
            <a:ext cx="2286000" cy="283464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6" name="Picture Placeholder 8">
            <a:extLst>
              <a:ext uri="{FF2B5EF4-FFF2-40B4-BE49-F238E27FC236}">
                <a16:creationId xmlns:a16="http://schemas.microsoft.com/office/drawing/2014/main" id="{810D0976-C770-446E-9323-A5A4497400AE}"/>
              </a:ext>
            </a:extLst>
          </p:cNvPr>
          <p:cNvSpPr>
            <a:spLocks noGrp="1"/>
          </p:cNvSpPr>
          <p:nvPr>
            <p:ph type="pic" sz="quarter" idx="13" hasCustomPrompt="1"/>
          </p:nvPr>
        </p:nvSpPr>
        <p:spPr>
          <a:xfrm>
            <a:off x="7618098" y="2276475"/>
            <a:ext cx="2286000" cy="283464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7" name="Picture Placeholder 8">
            <a:extLst>
              <a:ext uri="{FF2B5EF4-FFF2-40B4-BE49-F238E27FC236}">
                <a16:creationId xmlns:a16="http://schemas.microsoft.com/office/drawing/2014/main" id="{6B0D4775-DA86-4A2E-A622-2F847FC3299E}"/>
              </a:ext>
            </a:extLst>
          </p:cNvPr>
          <p:cNvSpPr>
            <a:spLocks noGrp="1"/>
          </p:cNvSpPr>
          <p:nvPr>
            <p:ph type="pic" sz="quarter" idx="14" hasCustomPrompt="1"/>
          </p:nvPr>
        </p:nvSpPr>
        <p:spPr>
          <a:xfrm>
            <a:off x="9901877" y="2276475"/>
            <a:ext cx="2286000" cy="283464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 name="Date Placeholder 6">
            <a:extLst>
              <a:ext uri="{FF2B5EF4-FFF2-40B4-BE49-F238E27FC236}">
                <a16:creationId xmlns:a16="http://schemas.microsoft.com/office/drawing/2014/main" id="{382C15DF-58CC-7F5A-AB8E-58190ECF8E35}"/>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00791DAD-EE4F-EBA8-D7C6-8850DDE7D3B3}"/>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E6DF4EC5-288C-BE37-9F57-CC1C8DBC41CA}"/>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80710947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am with Image 7">
    <p:spTree>
      <p:nvGrpSpPr>
        <p:cNvPr id="1" name=""/>
        <p:cNvGrpSpPr/>
        <p:nvPr/>
      </p:nvGrpSpPr>
      <p:grpSpPr>
        <a:xfrm>
          <a:off x="0" y="0"/>
          <a:ext cx="0" cy="0"/>
          <a:chOff x="0" y="0"/>
          <a:chExt cx="0" cy="0"/>
        </a:xfrm>
      </p:grpSpPr>
      <p:sp>
        <p:nvSpPr>
          <p:cNvPr id="54" name="Picture Placeholder 8">
            <a:extLst>
              <a:ext uri="{FF2B5EF4-FFF2-40B4-BE49-F238E27FC236}">
                <a16:creationId xmlns:a16="http://schemas.microsoft.com/office/drawing/2014/main" id="{E081BE87-AB7A-467B-A8B0-09E4238C49A5}"/>
              </a:ext>
            </a:extLst>
          </p:cNvPr>
          <p:cNvSpPr>
            <a:spLocks noGrp="1"/>
          </p:cNvSpPr>
          <p:nvPr>
            <p:ph type="pic" sz="quarter" idx="10" hasCustomPrompt="1"/>
          </p:nvPr>
        </p:nvSpPr>
        <p:spPr>
          <a:xfrm>
            <a:off x="766761" y="1831962"/>
            <a:ext cx="1280160"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55" name="Picture Placeholder 8">
            <a:extLst>
              <a:ext uri="{FF2B5EF4-FFF2-40B4-BE49-F238E27FC236}">
                <a16:creationId xmlns:a16="http://schemas.microsoft.com/office/drawing/2014/main" id="{028AC5E2-94D8-414F-9EAB-ECF3DA4F4F68}"/>
              </a:ext>
            </a:extLst>
          </p:cNvPr>
          <p:cNvSpPr>
            <a:spLocks noGrp="1"/>
          </p:cNvSpPr>
          <p:nvPr>
            <p:ph type="pic" sz="quarter" idx="11" hasCustomPrompt="1"/>
          </p:nvPr>
        </p:nvSpPr>
        <p:spPr>
          <a:xfrm>
            <a:off x="766761" y="3303903"/>
            <a:ext cx="1280160"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56" name="Picture Placeholder 8">
            <a:extLst>
              <a:ext uri="{FF2B5EF4-FFF2-40B4-BE49-F238E27FC236}">
                <a16:creationId xmlns:a16="http://schemas.microsoft.com/office/drawing/2014/main" id="{4D12B461-0048-472E-A394-2C6116357E4C}"/>
              </a:ext>
            </a:extLst>
          </p:cNvPr>
          <p:cNvSpPr>
            <a:spLocks noGrp="1"/>
          </p:cNvSpPr>
          <p:nvPr>
            <p:ph type="pic" sz="quarter" idx="12" hasCustomPrompt="1"/>
          </p:nvPr>
        </p:nvSpPr>
        <p:spPr>
          <a:xfrm>
            <a:off x="766761" y="4775844"/>
            <a:ext cx="1280160"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57" name="Picture Placeholder 8">
            <a:extLst>
              <a:ext uri="{FF2B5EF4-FFF2-40B4-BE49-F238E27FC236}">
                <a16:creationId xmlns:a16="http://schemas.microsoft.com/office/drawing/2014/main" id="{07867D3B-F0A0-4803-AD9A-5B08B99E6F00}"/>
              </a:ext>
            </a:extLst>
          </p:cNvPr>
          <p:cNvSpPr>
            <a:spLocks noGrp="1"/>
          </p:cNvSpPr>
          <p:nvPr>
            <p:ph type="pic" sz="quarter" idx="13" hasCustomPrompt="1"/>
          </p:nvPr>
        </p:nvSpPr>
        <p:spPr>
          <a:xfrm>
            <a:off x="4228397" y="1831962"/>
            <a:ext cx="1280160"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58" name="Picture Placeholder 8">
            <a:extLst>
              <a:ext uri="{FF2B5EF4-FFF2-40B4-BE49-F238E27FC236}">
                <a16:creationId xmlns:a16="http://schemas.microsoft.com/office/drawing/2014/main" id="{45A9043D-51E3-49F2-8EEF-7286ABF76E96}"/>
              </a:ext>
            </a:extLst>
          </p:cNvPr>
          <p:cNvSpPr>
            <a:spLocks noGrp="1"/>
          </p:cNvSpPr>
          <p:nvPr>
            <p:ph type="pic" sz="quarter" idx="14" hasCustomPrompt="1"/>
          </p:nvPr>
        </p:nvSpPr>
        <p:spPr>
          <a:xfrm>
            <a:off x="4228397" y="3303903"/>
            <a:ext cx="1280160"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59" name="Picture Placeholder 8">
            <a:extLst>
              <a:ext uri="{FF2B5EF4-FFF2-40B4-BE49-F238E27FC236}">
                <a16:creationId xmlns:a16="http://schemas.microsoft.com/office/drawing/2014/main" id="{9116B2F2-8443-42B4-A829-98A101CE7605}"/>
              </a:ext>
            </a:extLst>
          </p:cNvPr>
          <p:cNvSpPr>
            <a:spLocks noGrp="1"/>
          </p:cNvSpPr>
          <p:nvPr>
            <p:ph type="pic" sz="quarter" idx="15" hasCustomPrompt="1"/>
          </p:nvPr>
        </p:nvSpPr>
        <p:spPr>
          <a:xfrm>
            <a:off x="4228397" y="4775844"/>
            <a:ext cx="1280160"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60" name="Picture Placeholder 8">
            <a:extLst>
              <a:ext uri="{FF2B5EF4-FFF2-40B4-BE49-F238E27FC236}">
                <a16:creationId xmlns:a16="http://schemas.microsoft.com/office/drawing/2014/main" id="{E2B2A995-D5FE-4026-9551-FC26EC696AED}"/>
              </a:ext>
            </a:extLst>
          </p:cNvPr>
          <p:cNvSpPr>
            <a:spLocks noGrp="1"/>
          </p:cNvSpPr>
          <p:nvPr>
            <p:ph type="pic" sz="quarter" idx="16" hasCustomPrompt="1"/>
          </p:nvPr>
        </p:nvSpPr>
        <p:spPr>
          <a:xfrm>
            <a:off x="7690033" y="1831962"/>
            <a:ext cx="1280160"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61" name="Picture Placeholder 8">
            <a:extLst>
              <a:ext uri="{FF2B5EF4-FFF2-40B4-BE49-F238E27FC236}">
                <a16:creationId xmlns:a16="http://schemas.microsoft.com/office/drawing/2014/main" id="{B51A32F9-E7B8-47B3-9C66-C1760120AF0D}"/>
              </a:ext>
            </a:extLst>
          </p:cNvPr>
          <p:cNvSpPr>
            <a:spLocks noGrp="1"/>
          </p:cNvSpPr>
          <p:nvPr>
            <p:ph type="pic" sz="quarter" idx="17" hasCustomPrompt="1"/>
          </p:nvPr>
        </p:nvSpPr>
        <p:spPr>
          <a:xfrm>
            <a:off x="7690033" y="3303903"/>
            <a:ext cx="1280160"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62" name="Picture Placeholder 8">
            <a:extLst>
              <a:ext uri="{FF2B5EF4-FFF2-40B4-BE49-F238E27FC236}">
                <a16:creationId xmlns:a16="http://schemas.microsoft.com/office/drawing/2014/main" id="{19F7B4BF-D110-48D4-8847-26A8FEB69817}"/>
              </a:ext>
            </a:extLst>
          </p:cNvPr>
          <p:cNvSpPr>
            <a:spLocks noGrp="1"/>
          </p:cNvSpPr>
          <p:nvPr>
            <p:ph type="pic" sz="quarter" idx="18" hasCustomPrompt="1"/>
          </p:nvPr>
        </p:nvSpPr>
        <p:spPr>
          <a:xfrm>
            <a:off x="7690033" y="4775844"/>
            <a:ext cx="1280160"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8AC49515-337A-698D-4D5E-79C2573DA584}"/>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95721DE1-C1CE-5AB7-0E5F-78F750F6FFE7}"/>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FB870CE8-AE2A-996C-D08F-A53B981879BB}"/>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49384535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am with Image 8">
    <p:spTree>
      <p:nvGrpSpPr>
        <p:cNvPr id="1" name=""/>
        <p:cNvGrpSpPr/>
        <p:nvPr/>
      </p:nvGrpSpPr>
      <p:grpSpPr>
        <a:xfrm>
          <a:off x="0" y="0"/>
          <a:ext cx="0" cy="0"/>
          <a:chOff x="0" y="0"/>
          <a:chExt cx="0" cy="0"/>
        </a:xfrm>
      </p:grpSpPr>
      <p:sp>
        <p:nvSpPr>
          <p:cNvPr id="93" name="Picture Placeholder 8">
            <a:extLst>
              <a:ext uri="{FF2B5EF4-FFF2-40B4-BE49-F238E27FC236}">
                <a16:creationId xmlns:a16="http://schemas.microsoft.com/office/drawing/2014/main" id="{F44A5AA6-336C-4E0A-A403-2AC6F6E9DCE3}"/>
              </a:ext>
            </a:extLst>
          </p:cNvPr>
          <p:cNvSpPr>
            <a:spLocks noGrp="1"/>
          </p:cNvSpPr>
          <p:nvPr>
            <p:ph type="pic" sz="quarter" idx="10" hasCustomPrompt="1"/>
          </p:nvPr>
        </p:nvSpPr>
        <p:spPr>
          <a:xfrm>
            <a:off x="764828" y="1871402"/>
            <a:ext cx="1682496"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94" name="Picture Placeholder 8">
            <a:extLst>
              <a:ext uri="{FF2B5EF4-FFF2-40B4-BE49-F238E27FC236}">
                <a16:creationId xmlns:a16="http://schemas.microsoft.com/office/drawing/2014/main" id="{D7634F01-A804-4E2B-BDA1-811416B9FA9C}"/>
              </a:ext>
            </a:extLst>
          </p:cNvPr>
          <p:cNvSpPr>
            <a:spLocks noGrp="1"/>
          </p:cNvSpPr>
          <p:nvPr>
            <p:ph type="pic" sz="quarter" idx="11" hasCustomPrompt="1"/>
          </p:nvPr>
        </p:nvSpPr>
        <p:spPr>
          <a:xfrm>
            <a:off x="766763" y="4105006"/>
            <a:ext cx="1682496"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95" name="Picture Placeholder 8">
            <a:extLst>
              <a:ext uri="{FF2B5EF4-FFF2-40B4-BE49-F238E27FC236}">
                <a16:creationId xmlns:a16="http://schemas.microsoft.com/office/drawing/2014/main" id="{E73DC285-3822-421C-8B65-AFEA41B96503}"/>
              </a:ext>
            </a:extLst>
          </p:cNvPr>
          <p:cNvSpPr>
            <a:spLocks noGrp="1"/>
          </p:cNvSpPr>
          <p:nvPr>
            <p:ph type="pic" sz="quarter" idx="12" hasCustomPrompt="1"/>
          </p:nvPr>
        </p:nvSpPr>
        <p:spPr>
          <a:xfrm>
            <a:off x="2865692" y="1871402"/>
            <a:ext cx="1682496"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96" name="Picture Placeholder 8">
            <a:extLst>
              <a:ext uri="{FF2B5EF4-FFF2-40B4-BE49-F238E27FC236}">
                <a16:creationId xmlns:a16="http://schemas.microsoft.com/office/drawing/2014/main" id="{A64F4E31-CDFF-45F2-9DF4-995F4FAF0F1F}"/>
              </a:ext>
            </a:extLst>
          </p:cNvPr>
          <p:cNvSpPr>
            <a:spLocks noGrp="1"/>
          </p:cNvSpPr>
          <p:nvPr>
            <p:ph type="pic" sz="quarter" idx="13" hasCustomPrompt="1"/>
          </p:nvPr>
        </p:nvSpPr>
        <p:spPr>
          <a:xfrm>
            <a:off x="2867627" y="4105006"/>
            <a:ext cx="1682496"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97" name="Picture Placeholder 8">
            <a:extLst>
              <a:ext uri="{FF2B5EF4-FFF2-40B4-BE49-F238E27FC236}">
                <a16:creationId xmlns:a16="http://schemas.microsoft.com/office/drawing/2014/main" id="{E3083D14-12FD-47B9-93F5-AB5314DAE064}"/>
              </a:ext>
            </a:extLst>
          </p:cNvPr>
          <p:cNvSpPr>
            <a:spLocks noGrp="1"/>
          </p:cNvSpPr>
          <p:nvPr>
            <p:ph type="pic" sz="quarter" idx="14" hasCustomPrompt="1"/>
          </p:nvPr>
        </p:nvSpPr>
        <p:spPr>
          <a:xfrm>
            <a:off x="4966556" y="1871402"/>
            <a:ext cx="1682496"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98" name="Picture Placeholder 8">
            <a:extLst>
              <a:ext uri="{FF2B5EF4-FFF2-40B4-BE49-F238E27FC236}">
                <a16:creationId xmlns:a16="http://schemas.microsoft.com/office/drawing/2014/main" id="{0A90EE74-C2D2-471D-A954-EDDF56322166}"/>
              </a:ext>
            </a:extLst>
          </p:cNvPr>
          <p:cNvSpPr>
            <a:spLocks noGrp="1"/>
          </p:cNvSpPr>
          <p:nvPr>
            <p:ph type="pic" sz="quarter" idx="15" hasCustomPrompt="1"/>
          </p:nvPr>
        </p:nvSpPr>
        <p:spPr>
          <a:xfrm>
            <a:off x="4968491" y="4105006"/>
            <a:ext cx="1682496"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99" name="Picture Placeholder 8">
            <a:extLst>
              <a:ext uri="{FF2B5EF4-FFF2-40B4-BE49-F238E27FC236}">
                <a16:creationId xmlns:a16="http://schemas.microsoft.com/office/drawing/2014/main" id="{F1BE5009-B325-4DB3-A9B6-83D3CD2D145F}"/>
              </a:ext>
            </a:extLst>
          </p:cNvPr>
          <p:cNvSpPr>
            <a:spLocks noGrp="1"/>
          </p:cNvSpPr>
          <p:nvPr>
            <p:ph type="pic" sz="quarter" idx="16" hasCustomPrompt="1"/>
          </p:nvPr>
        </p:nvSpPr>
        <p:spPr>
          <a:xfrm>
            <a:off x="7067420" y="1871402"/>
            <a:ext cx="1682496"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100" name="Picture Placeholder 8">
            <a:extLst>
              <a:ext uri="{FF2B5EF4-FFF2-40B4-BE49-F238E27FC236}">
                <a16:creationId xmlns:a16="http://schemas.microsoft.com/office/drawing/2014/main" id="{EBE502A8-A7A2-40F4-890D-1A7619AC5433}"/>
              </a:ext>
            </a:extLst>
          </p:cNvPr>
          <p:cNvSpPr>
            <a:spLocks noGrp="1"/>
          </p:cNvSpPr>
          <p:nvPr>
            <p:ph type="pic" sz="quarter" idx="17" hasCustomPrompt="1"/>
          </p:nvPr>
        </p:nvSpPr>
        <p:spPr>
          <a:xfrm>
            <a:off x="7069355" y="4105006"/>
            <a:ext cx="1682496"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101" name="Picture Placeholder 8">
            <a:extLst>
              <a:ext uri="{FF2B5EF4-FFF2-40B4-BE49-F238E27FC236}">
                <a16:creationId xmlns:a16="http://schemas.microsoft.com/office/drawing/2014/main" id="{AEEA0D16-87EB-4B88-994F-59A0E8E55D8E}"/>
              </a:ext>
            </a:extLst>
          </p:cNvPr>
          <p:cNvSpPr>
            <a:spLocks noGrp="1"/>
          </p:cNvSpPr>
          <p:nvPr>
            <p:ph type="pic" sz="quarter" idx="18" hasCustomPrompt="1"/>
          </p:nvPr>
        </p:nvSpPr>
        <p:spPr>
          <a:xfrm>
            <a:off x="9168284" y="1871402"/>
            <a:ext cx="1682496"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102" name="Picture Placeholder 8">
            <a:extLst>
              <a:ext uri="{FF2B5EF4-FFF2-40B4-BE49-F238E27FC236}">
                <a16:creationId xmlns:a16="http://schemas.microsoft.com/office/drawing/2014/main" id="{A63D3203-4819-4DF1-960A-F93EADD1E93C}"/>
              </a:ext>
            </a:extLst>
          </p:cNvPr>
          <p:cNvSpPr>
            <a:spLocks noGrp="1"/>
          </p:cNvSpPr>
          <p:nvPr>
            <p:ph type="pic" sz="quarter" idx="19" hasCustomPrompt="1"/>
          </p:nvPr>
        </p:nvSpPr>
        <p:spPr>
          <a:xfrm>
            <a:off x="9170219" y="4105006"/>
            <a:ext cx="1682496"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95F605D6-A691-7DF5-864B-A2559A7BA6E9}"/>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4D30AB91-A6C6-2D5E-E8CC-93774857502F}"/>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2D03C970-29DC-3C33-F649-75130CAB7F0C}"/>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46533198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am with Image 9">
    <p:spTree>
      <p:nvGrpSpPr>
        <p:cNvPr id="1" name=""/>
        <p:cNvGrpSpPr/>
        <p:nvPr/>
      </p:nvGrpSpPr>
      <p:grpSpPr>
        <a:xfrm>
          <a:off x="0" y="0"/>
          <a:ext cx="0" cy="0"/>
          <a:chOff x="0" y="0"/>
          <a:chExt cx="0" cy="0"/>
        </a:xfrm>
      </p:grpSpPr>
      <p:sp>
        <p:nvSpPr>
          <p:cNvPr id="45" name="Picture Placeholder 8">
            <a:extLst>
              <a:ext uri="{FF2B5EF4-FFF2-40B4-BE49-F238E27FC236}">
                <a16:creationId xmlns:a16="http://schemas.microsoft.com/office/drawing/2014/main" id="{9A563EA6-9EC4-459E-AD76-C559C426C5A0}"/>
              </a:ext>
            </a:extLst>
          </p:cNvPr>
          <p:cNvSpPr>
            <a:spLocks noGrp="1"/>
          </p:cNvSpPr>
          <p:nvPr>
            <p:ph type="pic" sz="quarter" idx="10" hasCustomPrompt="1"/>
          </p:nvPr>
        </p:nvSpPr>
        <p:spPr>
          <a:xfrm>
            <a:off x="3273658" y="142999"/>
            <a:ext cx="2103120" cy="210312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46" name="Picture Placeholder 8">
            <a:extLst>
              <a:ext uri="{FF2B5EF4-FFF2-40B4-BE49-F238E27FC236}">
                <a16:creationId xmlns:a16="http://schemas.microsoft.com/office/drawing/2014/main" id="{E9CF23F6-1602-4D9F-8B46-A20632A331D6}"/>
              </a:ext>
            </a:extLst>
          </p:cNvPr>
          <p:cNvSpPr>
            <a:spLocks noGrp="1"/>
          </p:cNvSpPr>
          <p:nvPr>
            <p:ph type="pic" sz="quarter" idx="11" hasCustomPrompt="1"/>
          </p:nvPr>
        </p:nvSpPr>
        <p:spPr>
          <a:xfrm>
            <a:off x="5497076" y="142999"/>
            <a:ext cx="2103120" cy="210312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47" name="Picture Placeholder 8">
            <a:extLst>
              <a:ext uri="{FF2B5EF4-FFF2-40B4-BE49-F238E27FC236}">
                <a16:creationId xmlns:a16="http://schemas.microsoft.com/office/drawing/2014/main" id="{25F39394-F0F5-4FBE-9B6F-25DD159BD720}"/>
              </a:ext>
            </a:extLst>
          </p:cNvPr>
          <p:cNvSpPr>
            <a:spLocks noGrp="1"/>
          </p:cNvSpPr>
          <p:nvPr>
            <p:ph type="pic" sz="quarter" idx="12" hasCustomPrompt="1"/>
          </p:nvPr>
        </p:nvSpPr>
        <p:spPr>
          <a:xfrm>
            <a:off x="7720494" y="142999"/>
            <a:ext cx="2103120" cy="210312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48" name="Picture Placeholder 8">
            <a:extLst>
              <a:ext uri="{FF2B5EF4-FFF2-40B4-BE49-F238E27FC236}">
                <a16:creationId xmlns:a16="http://schemas.microsoft.com/office/drawing/2014/main" id="{7D4CDC23-EEF8-45BF-B37F-17B82E5C45FB}"/>
              </a:ext>
            </a:extLst>
          </p:cNvPr>
          <p:cNvSpPr>
            <a:spLocks noGrp="1"/>
          </p:cNvSpPr>
          <p:nvPr>
            <p:ph type="pic" sz="quarter" idx="13" hasCustomPrompt="1"/>
          </p:nvPr>
        </p:nvSpPr>
        <p:spPr>
          <a:xfrm>
            <a:off x="9943911" y="142999"/>
            <a:ext cx="2103120" cy="210312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49" name="Picture Placeholder 8">
            <a:extLst>
              <a:ext uri="{FF2B5EF4-FFF2-40B4-BE49-F238E27FC236}">
                <a16:creationId xmlns:a16="http://schemas.microsoft.com/office/drawing/2014/main" id="{C8800715-B320-4099-8719-80ECC1AF1965}"/>
              </a:ext>
            </a:extLst>
          </p:cNvPr>
          <p:cNvSpPr>
            <a:spLocks noGrp="1"/>
          </p:cNvSpPr>
          <p:nvPr>
            <p:ph type="pic" sz="quarter" idx="14" hasCustomPrompt="1"/>
          </p:nvPr>
        </p:nvSpPr>
        <p:spPr>
          <a:xfrm>
            <a:off x="3273658" y="2347022"/>
            <a:ext cx="2103120" cy="210312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50" name="Picture Placeholder 8">
            <a:extLst>
              <a:ext uri="{FF2B5EF4-FFF2-40B4-BE49-F238E27FC236}">
                <a16:creationId xmlns:a16="http://schemas.microsoft.com/office/drawing/2014/main" id="{F21F25BC-FA25-46BF-B43B-FBD3D54A0EA2}"/>
              </a:ext>
            </a:extLst>
          </p:cNvPr>
          <p:cNvSpPr>
            <a:spLocks noGrp="1"/>
          </p:cNvSpPr>
          <p:nvPr>
            <p:ph type="pic" sz="quarter" idx="15" hasCustomPrompt="1"/>
          </p:nvPr>
        </p:nvSpPr>
        <p:spPr>
          <a:xfrm>
            <a:off x="5497076" y="2347022"/>
            <a:ext cx="2103120" cy="210312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51" name="Picture Placeholder 8">
            <a:extLst>
              <a:ext uri="{FF2B5EF4-FFF2-40B4-BE49-F238E27FC236}">
                <a16:creationId xmlns:a16="http://schemas.microsoft.com/office/drawing/2014/main" id="{93131B47-6B99-4617-A7E4-8767DD160DC2}"/>
              </a:ext>
            </a:extLst>
          </p:cNvPr>
          <p:cNvSpPr>
            <a:spLocks noGrp="1"/>
          </p:cNvSpPr>
          <p:nvPr>
            <p:ph type="pic" sz="quarter" idx="16" hasCustomPrompt="1"/>
          </p:nvPr>
        </p:nvSpPr>
        <p:spPr>
          <a:xfrm>
            <a:off x="7720494" y="2347022"/>
            <a:ext cx="2103120" cy="210312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52" name="Picture Placeholder 8">
            <a:extLst>
              <a:ext uri="{FF2B5EF4-FFF2-40B4-BE49-F238E27FC236}">
                <a16:creationId xmlns:a16="http://schemas.microsoft.com/office/drawing/2014/main" id="{64D52F42-E758-4E78-875A-A92E2262EAC3}"/>
              </a:ext>
            </a:extLst>
          </p:cNvPr>
          <p:cNvSpPr>
            <a:spLocks noGrp="1"/>
          </p:cNvSpPr>
          <p:nvPr>
            <p:ph type="pic" sz="quarter" idx="17" hasCustomPrompt="1"/>
          </p:nvPr>
        </p:nvSpPr>
        <p:spPr>
          <a:xfrm>
            <a:off x="9943911" y="2347022"/>
            <a:ext cx="2103120" cy="210312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53" name="Picture Placeholder 8">
            <a:extLst>
              <a:ext uri="{FF2B5EF4-FFF2-40B4-BE49-F238E27FC236}">
                <a16:creationId xmlns:a16="http://schemas.microsoft.com/office/drawing/2014/main" id="{470A3A7E-939B-407C-BB3C-2C0B9BD9A108}"/>
              </a:ext>
            </a:extLst>
          </p:cNvPr>
          <p:cNvSpPr>
            <a:spLocks noGrp="1"/>
          </p:cNvSpPr>
          <p:nvPr>
            <p:ph type="pic" sz="quarter" idx="18" hasCustomPrompt="1"/>
          </p:nvPr>
        </p:nvSpPr>
        <p:spPr>
          <a:xfrm>
            <a:off x="3273658" y="4551046"/>
            <a:ext cx="2103120" cy="210312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54" name="Picture Placeholder 8">
            <a:extLst>
              <a:ext uri="{FF2B5EF4-FFF2-40B4-BE49-F238E27FC236}">
                <a16:creationId xmlns:a16="http://schemas.microsoft.com/office/drawing/2014/main" id="{310AA9CF-C157-47D4-BCAB-90382D400A43}"/>
              </a:ext>
            </a:extLst>
          </p:cNvPr>
          <p:cNvSpPr>
            <a:spLocks noGrp="1"/>
          </p:cNvSpPr>
          <p:nvPr>
            <p:ph type="pic" sz="quarter" idx="19" hasCustomPrompt="1"/>
          </p:nvPr>
        </p:nvSpPr>
        <p:spPr>
          <a:xfrm>
            <a:off x="5497076" y="4551046"/>
            <a:ext cx="2103120" cy="210312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55" name="Picture Placeholder 8">
            <a:extLst>
              <a:ext uri="{FF2B5EF4-FFF2-40B4-BE49-F238E27FC236}">
                <a16:creationId xmlns:a16="http://schemas.microsoft.com/office/drawing/2014/main" id="{273BA758-9D7F-41ED-9FF5-801B581FC8B9}"/>
              </a:ext>
            </a:extLst>
          </p:cNvPr>
          <p:cNvSpPr>
            <a:spLocks noGrp="1"/>
          </p:cNvSpPr>
          <p:nvPr>
            <p:ph type="pic" sz="quarter" idx="20" hasCustomPrompt="1"/>
          </p:nvPr>
        </p:nvSpPr>
        <p:spPr>
          <a:xfrm>
            <a:off x="7720494" y="4551046"/>
            <a:ext cx="2103120" cy="210312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56" name="Picture Placeholder 8">
            <a:extLst>
              <a:ext uri="{FF2B5EF4-FFF2-40B4-BE49-F238E27FC236}">
                <a16:creationId xmlns:a16="http://schemas.microsoft.com/office/drawing/2014/main" id="{9165E24B-490D-4A5B-8385-14A21ADFFCE6}"/>
              </a:ext>
            </a:extLst>
          </p:cNvPr>
          <p:cNvSpPr>
            <a:spLocks noGrp="1"/>
          </p:cNvSpPr>
          <p:nvPr>
            <p:ph type="pic" sz="quarter" idx="21" hasCustomPrompt="1"/>
          </p:nvPr>
        </p:nvSpPr>
        <p:spPr>
          <a:xfrm>
            <a:off x="9943911" y="4551046"/>
            <a:ext cx="2103120" cy="210312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386335692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am with Image 10">
    <p:spTree>
      <p:nvGrpSpPr>
        <p:cNvPr id="1" name=""/>
        <p:cNvGrpSpPr/>
        <p:nvPr/>
      </p:nvGrpSpPr>
      <p:grpSpPr>
        <a:xfrm>
          <a:off x="0" y="0"/>
          <a:ext cx="0" cy="0"/>
          <a:chOff x="0" y="0"/>
          <a:chExt cx="0" cy="0"/>
        </a:xfrm>
      </p:grpSpPr>
      <p:sp>
        <p:nvSpPr>
          <p:cNvPr id="59" name="Picture Placeholder 8">
            <a:extLst>
              <a:ext uri="{FF2B5EF4-FFF2-40B4-BE49-F238E27FC236}">
                <a16:creationId xmlns:a16="http://schemas.microsoft.com/office/drawing/2014/main" id="{6B0125D6-B4CC-4456-A3DB-EAAB9027E012}"/>
              </a:ext>
            </a:extLst>
          </p:cNvPr>
          <p:cNvSpPr>
            <a:spLocks noGrp="1"/>
          </p:cNvSpPr>
          <p:nvPr>
            <p:ph type="pic" sz="quarter" idx="13" hasCustomPrompt="1"/>
          </p:nvPr>
        </p:nvSpPr>
        <p:spPr>
          <a:xfrm>
            <a:off x="10149725" y="111248"/>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0" name="Picture Placeholder 8">
            <a:extLst>
              <a:ext uri="{FF2B5EF4-FFF2-40B4-BE49-F238E27FC236}">
                <a16:creationId xmlns:a16="http://schemas.microsoft.com/office/drawing/2014/main" id="{0056EEB4-CF9F-4099-957E-E41234BB9A71}"/>
              </a:ext>
            </a:extLst>
          </p:cNvPr>
          <p:cNvSpPr>
            <a:spLocks noGrp="1"/>
          </p:cNvSpPr>
          <p:nvPr>
            <p:ph type="pic" sz="quarter" idx="14" hasCustomPrompt="1"/>
          </p:nvPr>
        </p:nvSpPr>
        <p:spPr>
          <a:xfrm>
            <a:off x="10149725" y="2361310"/>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1" name="Picture Placeholder 8">
            <a:extLst>
              <a:ext uri="{FF2B5EF4-FFF2-40B4-BE49-F238E27FC236}">
                <a16:creationId xmlns:a16="http://schemas.microsoft.com/office/drawing/2014/main" id="{22C4D0E7-AFE9-49C4-9F63-AAAED6688780}"/>
              </a:ext>
            </a:extLst>
          </p:cNvPr>
          <p:cNvSpPr>
            <a:spLocks noGrp="1"/>
          </p:cNvSpPr>
          <p:nvPr>
            <p:ph type="pic" sz="quarter" idx="15" hasCustomPrompt="1"/>
          </p:nvPr>
        </p:nvSpPr>
        <p:spPr>
          <a:xfrm>
            <a:off x="10149725" y="4611372"/>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2" name="Picture Placeholder 8">
            <a:extLst>
              <a:ext uri="{FF2B5EF4-FFF2-40B4-BE49-F238E27FC236}">
                <a16:creationId xmlns:a16="http://schemas.microsoft.com/office/drawing/2014/main" id="{6E5561A0-DFAD-4A99-971D-116C867FB229}"/>
              </a:ext>
            </a:extLst>
          </p:cNvPr>
          <p:cNvSpPr>
            <a:spLocks noGrp="1"/>
          </p:cNvSpPr>
          <p:nvPr>
            <p:ph type="pic" sz="quarter" idx="16" hasCustomPrompt="1"/>
          </p:nvPr>
        </p:nvSpPr>
        <p:spPr>
          <a:xfrm>
            <a:off x="8144295" y="111248"/>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3" name="Picture Placeholder 8">
            <a:extLst>
              <a:ext uri="{FF2B5EF4-FFF2-40B4-BE49-F238E27FC236}">
                <a16:creationId xmlns:a16="http://schemas.microsoft.com/office/drawing/2014/main" id="{472A903F-EF5E-4A1F-BCAB-92E5648238CE}"/>
              </a:ext>
            </a:extLst>
          </p:cNvPr>
          <p:cNvSpPr>
            <a:spLocks noGrp="1"/>
          </p:cNvSpPr>
          <p:nvPr>
            <p:ph type="pic" sz="quarter" idx="17" hasCustomPrompt="1"/>
          </p:nvPr>
        </p:nvSpPr>
        <p:spPr>
          <a:xfrm>
            <a:off x="8144295" y="2361310"/>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4" name="Picture Placeholder 8">
            <a:extLst>
              <a:ext uri="{FF2B5EF4-FFF2-40B4-BE49-F238E27FC236}">
                <a16:creationId xmlns:a16="http://schemas.microsoft.com/office/drawing/2014/main" id="{886E5714-9FDD-42D8-A639-3489A4649C09}"/>
              </a:ext>
            </a:extLst>
          </p:cNvPr>
          <p:cNvSpPr>
            <a:spLocks noGrp="1"/>
          </p:cNvSpPr>
          <p:nvPr>
            <p:ph type="pic" sz="quarter" idx="18" hasCustomPrompt="1"/>
          </p:nvPr>
        </p:nvSpPr>
        <p:spPr>
          <a:xfrm>
            <a:off x="8144295" y="4611372"/>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77" name="Picture Placeholder 8">
            <a:extLst>
              <a:ext uri="{FF2B5EF4-FFF2-40B4-BE49-F238E27FC236}">
                <a16:creationId xmlns:a16="http://schemas.microsoft.com/office/drawing/2014/main" id="{1C8D88B4-391F-4837-AB1C-8F40916B9B45}"/>
              </a:ext>
            </a:extLst>
          </p:cNvPr>
          <p:cNvSpPr>
            <a:spLocks noGrp="1"/>
          </p:cNvSpPr>
          <p:nvPr>
            <p:ph type="pic" sz="quarter" idx="19" hasCustomPrompt="1"/>
          </p:nvPr>
        </p:nvSpPr>
        <p:spPr>
          <a:xfrm>
            <a:off x="6138867" y="111248"/>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78" name="Picture Placeholder 8">
            <a:extLst>
              <a:ext uri="{FF2B5EF4-FFF2-40B4-BE49-F238E27FC236}">
                <a16:creationId xmlns:a16="http://schemas.microsoft.com/office/drawing/2014/main" id="{6F03A858-8005-4B91-A0BE-74717D9981B4}"/>
              </a:ext>
            </a:extLst>
          </p:cNvPr>
          <p:cNvSpPr>
            <a:spLocks noGrp="1"/>
          </p:cNvSpPr>
          <p:nvPr>
            <p:ph type="pic" sz="quarter" idx="20" hasCustomPrompt="1"/>
          </p:nvPr>
        </p:nvSpPr>
        <p:spPr>
          <a:xfrm>
            <a:off x="6138867" y="2361310"/>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79" name="Picture Placeholder 8">
            <a:extLst>
              <a:ext uri="{FF2B5EF4-FFF2-40B4-BE49-F238E27FC236}">
                <a16:creationId xmlns:a16="http://schemas.microsoft.com/office/drawing/2014/main" id="{D4353AB1-B2FF-4CCA-B3DD-27B6BD6584BF}"/>
              </a:ext>
            </a:extLst>
          </p:cNvPr>
          <p:cNvSpPr>
            <a:spLocks noGrp="1"/>
          </p:cNvSpPr>
          <p:nvPr>
            <p:ph type="pic" sz="quarter" idx="21" hasCustomPrompt="1"/>
          </p:nvPr>
        </p:nvSpPr>
        <p:spPr>
          <a:xfrm>
            <a:off x="6138867" y="4611372"/>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0" name="Picture Placeholder 8">
            <a:extLst>
              <a:ext uri="{FF2B5EF4-FFF2-40B4-BE49-F238E27FC236}">
                <a16:creationId xmlns:a16="http://schemas.microsoft.com/office/drawing/2014/main" id="{D915F873-A280-4832-AA80-391D917086B6}"/>
              </a:ext>
            </a:extLst>
          </p:cNvPr>
          <p:cNvSpPr>
            <a:spLocks noGrp="1"/>
          </p:cNvSpPr>
          <p:nvPr>
            <p:ph type="pic" sz="quarter" idx="22" hasCustomPrompt="1"/>
          </p:nvPr>
        </p:nvSpPr>
        <p:spPr>
          <a:xfrm>
            <a:off x="4133439" y="111248"/>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1" name="Picture Placeholder 8">
            <a:extLst>
              <a:ext uri="{FF2B5EF4-FFF2-40B4-BE49-F238E27FC236}">
                <a16:creationId xmlns:a16="http://schemas.microsoft.com/office/drawing/2014/main" id="{73929788-4000-40C3-B7D0-19227B0DD857}"/>
              </a:ext>
            </a:extLst>
          </p:cNvPr>
          <p:cNvSpPr>
            <a:spLocks noGrp="1"/>
          </p:cNvSpPr>
          <p:nvPr>
            <p:ph type="pic" sz="quarter" idx="23" hasCustomPrompt="1"/>
          </p:nvPr>
        </p:nvSpPr>
        <p:spPr>
          <a:xfrm>
            <a:off x="4133439" y="2361310"/>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2" name="Picture Placeholder 8">
            <a:extLst>
              <a:ext uri="{FF2B5EF4-FFF2-40B4-BE49-F238E27FC236}">
                <a16:creationId xmlns:a16="http://schemas.microsoft.com/office/drawing/2014/main" id="{E9B7A70A-FD77-4644-BD7C-437D151D79F6}"/>
              </a:ext>
            </a:extLst>
          </p:cNvPr>
          <p:cNvSpPr>
            <a:spLocks noGrp="1"/>
          </p:cNvSpPr>
          <p:nvPr>
            <p:ph type="pic" sz="quarter" idx="24" hasCustomPrompt="1"/>
          </p:nvPr>
        </p:nvSpPr>
        <p:spPr>
          <a:xfrm>
            <a:off x="4133439" y="4611372"/>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3" name="Picture Placeholder 8">
            <a:extLst>
              <a:ext uri="{FF2B5EF4-FFF2-40B4-BE49-F238E27FC236}">
                <a16:creationId xmlns:a16="http://schemas.microsoft.com/office/drawing/2014/main" id="{33A7E1EF-EA82-4886-BD28-67AC9D02A76F}"/>
              </a:ext>
            </a:extLst>
          </p:cNvPr>
          <p:cNvSpPr>
            <a:spLocks noGrp="1"/>
          </p:cNvSpPr>
          <p:nvPr>
            <p:ph type="pic" sz="quarter" idx="25" hasCustomPrompt="1"/>
          </p:nvPr>
        </p:nvSpPr>
        <p:spPr>
          <a:xfrm>
            <a:off x="2128011" y="111248"/>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4" name="Picture Placeholder 8">
            <a:extLst>
              <a:ext uri="{FF2B5EF4-FFF2-40B4-BE49-F238E27FC236}">
                <a16:creationId xmlns:a16="http://schemas.microsoft.com/office/drawing/2014/main" id="{BAEB3BEE-F22B-46B6-A11C-B7CCFB25B272}"/>
              </a:ext>
            </a:extLst>
          </p:cNvPr>
          <p:cNvSpPr>
            <a:spLocks noGrp="1"/>
          </p:cNvSpPr>
          <p:nvPr>
            <p:ph type="pic" sz="quarter" idx="26" hasCustomPrompt="1"/>
          </p:nvPr>
        </p:nvSpPr>
        <p:spPr>
          <a:xfrm>
            <a:off x="2128011" y="2361310"/>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5" name="Picture Placeholder 8">
            <a:extLst>
              <a:ext uri="{FF2B5EF4-FFF2-40B4-BE49-F238E27FC236}">
                <a16:creationId xmlns:a16="http://schemas.microsoft.com/office/drawing/2014/main" id="{EA9C1D1F-6EF2-4FE8-9C67-FD29D85E0730}"/>
              </a:ext>
            </a:extLst>
          </p:cNvPr>
          <p:cNvSpPr>
            <a:spLocks noGrp="1"/>
          </p:cNvSpPr>
          <p:nvPr>
            <p:ph type="pic" sz="quarter" idx="27" hasCustomPrompt="1"/>
          </p:nvPr>
        </p:nvSpPr>
        <p:spPr>
          <a:xfrm>
            <a:off x="2128011" y="4611372"/>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7" name="Picture Placeholder 8">
            <a:extLst>
              <a:ext uri="{FF2B5EF4-FFF2-40B4-BE49-F238E27FC236}">
                <a16:creationId xmlns:a16="http://schemas.microsoft.com/office/drawing/2014/main" id="{D59C32F3-7158-45C1-AEE3-1E37E40D6FE3}"/>
              </a:ext>
            </a:extLst>
          </p:cNvPr>
          <p:cNvSpPr>
            <a:spLocks noGrp="1"/>
          </p:cNvSpPr>
          <p:nvPr>
            <p:ph type="pic" sz="quarter" idx="29" hasCustomPrompt="1"/>
          </p:nvPr>
        </p:nvSpPr>
        <p:spPr>
          <a:xfrm>
            <a:off x="122583" y="2361310"/>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8" name="Picture Placeholder 8">
            <a:extLst>
              <a:ext uri="{FF2B5EF4-FFF2-40B4-BE49-F238E27FC236}">
                <a16:creationId xmlns:a16="http://schemas.microsoft.com/office/drawing/2014/main" id="{DD8CA5D2-224B-45C2-A209-FC4457848818}"/>
              </a:ext>
            </a:extLst>
          </p:cNvPr>
          <p:cNvSpPr>
            <a:spLocks noGrp="1"/>
          </p:cNvSpPr>
          <p:nvPr>
            <p:ph type="pic" sz="quarter" idx="30" hasCustomPrompt="1"/>
          </p:nvPr>
        </p:nvSpPr>
        <p:spPr>
          <a:xfrm>
            <a:off x="122583" y="4611372"/>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9" name="Picture Placeholder 8">
            <a:extLst>
              <a:ext uri="{FF2B5EF4-FFF2-40B4-BE49-F238E27FC236}">
                <a16:creationId xmlns:a16="http://schemas.microsoft.com/office/drawing/2014/main" id="{401FE802-3197-4A2B-B7BF-6771444351F2}"/>
              </a:ext>
            </a:extLst>
          </p:cNvPr>
          <p:cNvSpPr>
            <a:spLocks noGrp="1"/>
          </p:cNvSpPr>
          <p:nvPr>
            <p:ph type="pic" sz="quarter" idx="31" hasCustomPrompt="1"/>
          </p:nvPr>
        </p:nvSpPr>
        <p:spPr>
          <a:xfrm>
            <a:off x="122581" y="111248"/>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94048093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am with Image 10.5">
    <p:spTree>
      <p:nvGrpSpPr>
        <p:cNvPr id="1" name=""/>
        <p:cNvGrpSpPr/>
        <p:nvPr/>
      </p:nvGrpSpPr>
      <p:grpSpPr>
        <a:xfrm>
          <a:off x="0" y="0"/>
          <a:ext cx="0" cy="0"/>
          <a:chOff x="0" y="0"/>
          <a:chExt cx="0" cy="0"/>
        </a:xfrm>
      </p:grpSpPr>
      <p:sp>
        <p:nvSpPr>
          <p:cNvPr id="77" name="Picture Placeholder 8">
            <a:extLst>
              <a:ext uri="{FF2B5EF4-FFF2-40B4-BE49-F238E27FC236}">
                <a16:creationId xmlns:a16="http://schemas.microsoft.com/office/drawing/2014/main" id="{1C8D88B4-391F-4837-AB1C-8F40916B9B45}"/>
              </a:ext>
            </a:extLst>
          </p:cNvPr>
          <p:cNvSpPr>
            <a:spLocks noGrp="1"/>
          </p:cNvSpPr>
          <p:nvPr>
            <p:ph type="pic" sz="quarter" idx="19" hasCustomPrompt="1"/>
          </p:nvPr>
        </p:nvSpPr>
        <p:spPr>
          <a:xfrm>
            <a:off x="6138867" y="111248"/>
            <a:ext cx="3916524"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9" name="Picture Placeholder 8">
            <a:extLst>
              <a:ext uri="{FF2B5EF4-FFF2-40B4-BE49-F238E27FC236}">
                <a16:creationId xmlns:a16="http://schemas.microsoft.com/office/drawing/2014/main" id="{401FE802-3197-4A2B-B7BF-6771444351F2}"/>
              </a:ext>
            </a:extLst>
          </p:cNvPr>
          <p:cNvSpPr>
            <a:spLocks noGrp="1"/>
          </p:cNvSpPr>
          <p:nvPr>
            <p:ph type="pic" sz="quarter" idx="31" hasCustomPrompt="1"/>
          </p:nvPr>
        </p:nvSpPr>
        <p:spPr>
          <a:xfrm>
            <a:off x="122581" y="111248"/>
            <a:ext cx="3916522"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0" name="Picture Placeholder 8">
            <a:extLst>
              <a:ext uri="{FF2B5EF4-FFF2-40B4-BE49-F238E27FC236}">
                <a16:creationId xmlns:a16="http://schemas.microsoft.com/office/drawing/2014/main" id="{0056EEB4-CF9F-4099-957E-E41234BB9A71}"/>
              </a:ext>
            </a:extLst>
          </p:cNvPr>
          <p:cNvSpPr>
            <a:spLocks noGrp="1"/>
          </p:cNvSpPr>
          <p:nvPr>
            <p:ph type="pic" sz="quarter" idx="14" hasCustomPrompt="1"/>
          </p:nvPr>
        </p:nvSpPr>
        <p:spPr>
          <a:xfrm>
            <a:off x="8144295" y="2361310"/>
            <a:ext cx="391652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4" name="Picture Placeholder 8">
            <a:extLst>
              <a:ext uri="{FF2B5EF4-FFF2-40B4-BE49-F238E27FC236}">
                <a16:creationId xmlns:a16="http://schemas.microsoft.com/office/drawing/2014/main" id="{886E5714-9FDD-42D8-A639-3489A4649C09}"/>
              </a:ext>
            </a:extLst>
          </p:cNvPr>
          <p:cNvSpPr>
            <a:spLocks noGrp="1"/>
          </p:cNvSpPr>
          <p:nvPr>
            <p:ph type="pic" sz="quarter" idx="18" hasCustomPrompt="1"/>
          </p:nvPr>
        </p:nvSpPr>
        <p:spPr>
          <a:xfrm>
            <a:off x="6147465" y="4611372"/>
            <a:ext cx="390792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1" name="Picture Placeholder 8">
            <a:extLst>
              <a:ext uri="{FF2B5EF4-FFF2-40B4-BE49-F238E27FC236}">
                <a16:creationId xmlns:a16="http://schemas.microsoft.com/office/drawing/2014/main" id="{73929788-4000-40C3-B7D0-19227B0DD857}"/>
              </a:ext>
            </a:extLst>
          </p:cNvPr>
          <p:cNvSpPr>
            <a:spLocks noGrp="1"/>
          </p:cNvSpPr>
          <p:nvPr>
            <p:ph type="pic" sz="quarter" idx="23" hasCustomPrompt="1"/>
          </p:nvPr>
        </p:nvSpPr>
        <p:spPr>
          <a:xfrm>
            <a:off x="2128009" y="2361310"/>
            <a:ext cx="391652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5" name="Picture Placeholder 8">
            <a:extLst>
              <a:ext uri="{FF2B5EF4-FFF2-40B4-BE49-F238E27FC236}">
                <a16:creationId xmlns:a16="http://schemas.microsoft.com/office/drawing/2014/main" id="{EA9C1D1F-6EF2-4FE8-9C67-FD29D85E0730}"/>
              </a:ext>
            </a:extLst>
          </p:cNvPr>
          <p:cNvSpPr>
            <a:spLocks noGrp="1"/>
          </p:cNvSpPr>
          <p:nvPr>
            <p:ph type="pic" sz="quarter" idx="27" hasCustomPrompt="1"/>
          </p:nvPr>
        </p:nvSpPr>
        <p:spPr>
          <a:xfrm>
            <a:off x="131179" y="4611372"/>
            <a:ext cx="3907928"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54720884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am with Image 11">
    <p:spTree>
      <p:nvGrpSpPr>
        <p:cNvPr id="1" name=""/>
        <p:cNvGrpSpPr/>
        <p:nvPr/>
      </p:nvGrpSpPr>
      <p:grpSpPr>
        <a:xfrm>
          <a:off x="0" y="0"/>
          <a:ext cx="0" cy="0"/>
          <a:chOff x="0" y="0"/>
          <a:chExt cx="0" cy="0"/>
        </a:xfrm>
      </p:grpSpPr>
      <p:sp>
        <p:nvSpPr>
          <p:cNvPr id="59" name="Picture Placeholder 8">
            <a:extLst>
              <a:ext uri="{FF2B5EF4-FFF2-40B4-BE49-F238E27FC236}">
                <a16:creationId xmlns:a16="http://schemas.microsoft.com/office/drawing/2014/main" id="{6B0125D6-B4CC-4456-A3DB-EAAB9027E012}"/>
              </a:ext>
            </a:extLst>
          </p:cNvPr>
          <p:cNvSpPr>
            <a:spLocks noGrp="1"/>
          </p:cNvSpPr>
          <p:nvPr>
            <p:ph type="pic" sz="quarter" idx="13" hasCustomPrompt="1"/>
          </p:nvPr>
        </p:nvSpPr>
        <p:spPr>
          <a:xfrm>
            <a:off x="10149725" y="111248"/>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0" name="Picture Placeholder 8">
            <a:extLst>
              <a:ext uri="{FF2B5EF4-FFF2-40B4-BE49-F238E27FC236}">
                <a16:creationId xmlns:a16="http://schemas.microsoft.com/office/drawing/2014/main" id="{0056EEB4-CF9F-4099-957E-E41234BB9A71}"/>
              </a:ext>
            </a:extLst>
          </p:cNvPr>
          <p:cNvSpPr>
            <a:spLocks noGrp="1"/>
          </p:cNvSpPr>
          <p:nvPr>
            <p:ph type="pic" sz="quarter" idx="14" hasCustomPrompt="1"/>
          </p:nvPr>
        </p:nvSpPr>
        <p:spPr>
          <a:xfrm>
            <a:off x="10149725" y="2361310"/>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1" name="Picture Placeholder 8">
            <a:extLst>
              <a:ext uri="{FF2B5EF4-FFF2-40B4-BE49-F238E27FC236}">
                <a16:creationId xmlns:a16="http://schemas.microsoft.com/office/drawing/2014/main" id="{22C4D0E7-AFE9-49C4-9F63-AAAED6688780}"/>
              </a:ext>
            </a:extLst>
          </p:cNvPr>
          <p:cNvSpPr>
            <a:spLocks noGrp="1"/>
          </p:cNvSpPr>
          <p:nvPr>
            <p:ph type="pic" sz="quarter" idx="15" hasCustomPrompt="1"/>
          </p:nvPr>
        </p:nvSpPr>
        <p:spPr>
          <a:xfrm>
            <a:off x="10149725" y="4611372"/>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2" name="Picture Placeholder 8">
            <a:extLst>
              <a:ext uri="{FF2B5EF4-FFF2-40B4-BE49-F238E27FC236}">
                <a16:creationId xmlns:a16="http://schemas.microsoft.com/office/drawing/2014/main" id="{6E5561A0-DFAD-4A99-971D-116C867FB229}"/>
              </a:ext>
            </a:extLst>
          </p:cNvPr>
          <p:cNvSpPr>
            <a:spLocks noGrp="1"/>
          </p:cNvSpPr>
          <p:nvPr>
            <p:ph type="pic" sz="quarter" idx="16" hasCustomPrompt="1"/>
          </p:nvPr>
        </p:nvSpPr>
        <p:spPr>
          <a:xfrm>
            <a:off x="8144295" y="111248"/>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3" name="Picture Placeholder 8">
            <a:extLst>
              <a:ext uri="{FF2B5EF4-FFF2-40B4-BE49-F238E27FC236}">
                <a16:creationId xmlns:a16="http://schemas.microsoft.com/office/drawing/2014/main" id="{472A903F-EF5E-4A1F-BCAB-92E5648238CE}"/>
              </a:ext>
            </a:extLst>
          </p:cNvPr>
          <p:cNvSpPr>
            <a:spLocks noGrp="1"/>
          </p:cNvSpPr>
          <p:nvPr>
            <p:ph type="pic" sz="quarter" idx="17" hasCustomPrompt="1"/>
          </p:nvPr>
        </p:nvSpPr>
        <p:spPr>
          <a:xfrm>
            <a:off x="8144295" y="2361310"/>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4" name="Picture Placeholder 8">
            <a:extLst>
              <a:ext uri="{FF2B5EF4-FFF2-40B4-BE49-F238E27FC236}">
                <a16:creationId xmlns:a16="http://schemas.microsoft.com/office/drawing/2014/main" id="{886E5714-9FDD-42D8-A639-3489A4649C09}"/>
              </a:ext>
            </a:extLst>
          </p:cNvPr>
          <p:cNvSpPr>
            <a:spLocks noGrp="1"/>
          </p:cNvSpPr>
          <p:nvPr>
            <p:ph type="pic" sz="quarter" idx="18" hasCustomPrompt="1"/>
          </p:nvPr>
        </p:nvSpPr>
        <p:spPr>
          <a:xfrm>
            <a:off x="8144295" y="4611372"/>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77" name="Picture Placeholder 8">
            <a:extLst>
              <a:ext uri="{FF2B5EF4-FFF2-40B4-BE49-F238E27FC236}">
                <a16:creationId xmlns:a16="http://schemas.microsoft.com/office/drawing/2014/main" id="{1C8D88B4-391F-4837-AB1C-8F40916B9B45}"/>
              </a:ext>
            </a:extLst>
          </p:cNvPr>
          <p:cNvSpPr>
            <a:spLocks noGrp="1"/>
          </p:cNvSpPr>
          <p:nvPr>
            <p:ph type="pic" sz="quarter" idx="19" hasCustomPrompt="1"/>
          </p:nvPr>
        </p:nvSpPr>
        <p:spPr>
          <a:xfrm>
            <a:off x="6138867" y="111248"/>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79" name="Picture Placeholder 8">
            <a:extLst>
              <a:ext uri="{FF2B5EF4-FFF2-40B4-BE49-F238E27FC236}">
                <a16:creationId xmlns:a16="http://schemas.microsoft.com/office/drawing/2014/main" id="{D4353AB1-B2FF-4CCA-B3DD-27B6BD6584BF}"/>
              </a:ext>
            </a:extLst>
          </p:cNvPr>
          <p:cNvSpPr>
            <a:spLocks noGrp="1"/>
          </p:cNvSpPr>
          <p:nvPr>
            <p:ph type="pic" sz="quarter" idx="21" hasCustomPrompt="1"/>
          </p:nvPr>
        </p:nvSpPr>
        <p:spPr>
          <a:xfrm>
            <a:off x="6138867" y="4611372"/>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0" name="Picture Placeholder 8">
            <a:extLst>
              <a:ext uri="{FF2B5EF4-FFF2-40B4-BE49-F238E27FC236}">
                <a16:creationId xmlns:a16="http://schemas.microsoft.com/office/drawing/2014/main" id="{D915F873-A280-4832-AA80-391D917086B6}"/>
              </a:ext>
            </a:extLst>
          </p:cNvPr>
          <p:cNvSpPr>
            <a:spLocks noGrp="1"/>
          </p:cNvSpPr>
          <p:nvPr>
            <p:ph type="pic" sz="quarter" idx="22" hasCustomPrompt="1"/>
          </p:nvPr>
        </p:nvSpPr>
        <p:spPr>
          <a:xfrm>
            <a:off x="4133439" y="111248"/>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2" name="Picture Placeholder 8">
            <a:extLst>
              <a:ext uri="{FF2B5EF4-FFF2-40B4-BE49-F238E27FC236}">
                <a16:creationId xmlns:a16="http://schemas.microsoft.com/office/drawing/2014/main" id="{E9B7A70A-FD77-4644-BD7C-437D151D79F6}"/>
              </a:ext>
            </a:extLst>
          </p:cNvPr>
          <p:cNvSpPr>
            <a:spLocks noGrp="1"/>
          </p:cNvSpPr>
          <p:nvPr>
            <p:ph type="pic" sz="quarter" idx="24" hasCustomPrompt="1"/>
          </p:nvPr>
        </p:nvSpPr>
        <p:spPr>
          <a:xfrm>
            <a:off x="4133439" y="4611372"/>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3" name="Picture Placeholder 8">
            <a:extLst>
              <a:ext uri="{FF2B5EF4-FFF2-40B4-BE49-F238E27FC236}">
                <a16:creationId xmlns:a16="http://schemas.microsoft.com/office/drawing/2014/main" id="{33A7E1EF-EA82-4886-BD28-67AC9D02A76F}"/>
              </a:ext>
            </a:extLst>
          </p:cNvPr>
          <p:cNvSpPr>
            <a:spLocks noGrp="1"/>
          </p:cNvSpPr>
          <p:nvPr>
            <p:ph type="pic" sz="quarter" idx="25" hasCustomPrompt="1"/>
          </p:nvPr>
        </p:nvSpPr>
        <p:spPr>
          <a:xfrm>
            <a:off x="2128011" y="111248"/>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4" name="Picture Placeholder 8">
            <a:extLst>
              <a:ext uri="{FF2B5EF4-FFF2-40B4-BE49-F238E27FC236}">
                <a16:creationId xmlns:a16="http://schemas.microsoft.com/office/drawing/2014/main" id="{BAEB3BEE-F22B-46B6-A11C-B7CCFB25B272}"/>
              </a:ext>
            </a:extLst>
          </p:cNvPr>
          <p:cNvSpPr>
            <a:spLocks noGrp="1"/>
          </p:cNvSpPr>
          <p:nvPr>
            <p:ph type="pic" sz="quarter" idx="26" hasCustomPrompt="1"/>
          </p:nvPr>
        </p:nvSpPr>
        <p:spPr>
          <a:xfrm>
            <a:off x="2128011" y="2361310"/>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5" name="Picture Placeholder 8">
            <a:extLst>
              <a:ext uri="{FF2B5EF4-FFF2-40B4-BE49-F238E27FC236}">
                <a16:creationId xmlns:a16="http://schemas.microsoft.com/office/drawing/2014/main" id="{EA9C1D1F-6EF2-4FE8-9C67-FD29D85E0730}"/>
              </a:ext>
            </a:extLst>
          </p:cNvPr>
          <p:cNvSpPr>
            <a:spLocks noGrp="1"/>
          </p:cNvSpPr>
          <p:nvPr>
            <p:ph type="pic" sz="quarter" idx="27" hasCustomPrompt="1"/>
          </p:nvPr>
        </p:nvSpPr>
        <p:spPr>
          <a:xfrm>
            <a:off x="2128011" y="4611372"/>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7" name="Picture Placeholder 8">
            <a:extLst>
              <a:ext uri="{FF2B5EF4-FFF2-40B4-BE49-F238E27FC236}">
                <a16:creationId xmlns:a16="http://schemas.microsoft.com/office/drawing/2014/main" id="{D59C32F3-7158-45C1-AEE3-1E37E40D6FE3}"/>
              </a:ext>
            </a:extLst>
          </p:cNvPr>
          <p:cNvSpPr>
            <a:spLocks noGrp="1"/>
          </p:cNvSpPr>
          <p:nvPr>
            <p:ph type="pic" sz="quarter" idx="29" hasCustomPrompt="1"/>
          </p:nvPr>
        </p:nvSpPr>
        <p:spPr>
          <a:xfrm>
            <a:off x="122583" y="2361310"/>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8" name="Picture Placeholder 8">
            <a:extLst>
              <a:ext uri="{FF2B5EF4-FFF2-40B4-BE49-F238E27FC236}">
                <a16:creationId xmlns:a16="http://schemas.microsoft.com/office/drawing/2014/main" id="{DD8CA5D2-224B-45C2-A209-FC4457848818}"/>
              </a:ext>
            </a:extLst>
          </p:cNvPr>
          <p:cNvSpPr>
            <a:spLocks noGrp="1"/>
          </p:cNvSpPr>
          <p:nvPr>
            <p:ph type="pic" sz="quarter" idx="30" hasCustomPrompt="1"/>
          </p:nvPr>
        </p:nvSpPr>
        <p:spPr>
          <a:xfrm>
            <a:off x="122583" y="4611372"/>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9" name="Picture Placeholder 8">
            <a:extLst>
              <a:ext uri="{FF2B5EF4-FFF2-40B4-BE49-F238E27FC236}">
                <a16:creationId xmlns:a16="http://schemas.microsoft.com/office/drawing/2014/main" id="{401FE802-3197-4A2B-B7BF-6771444351F2}"/>
              </a:ext>
            </a:extLst>
          </p:cNvPr>
          <p:cNvSpPr>
            <a:spLocks noGrp="1"/>
          </p:cNvSpPr>
          <p:nvPr>
            <p:ph type="pic" sz="quarter" idx="31" hasCustomPrompt="1"/>
          </p:nvPr>
        </p:nvSpPr>
        <p:spPr>
          <a:xfrm>
            <a:off x="122581" y="111248"/>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403298758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am with Image 12">
    <p:spTree>
      <p:nvGrpSpPr>
        <p:cNvPr id="1" name=""/>
        <p:cNvGrpSpPr/>
        <p:nvPr/>
      </p:nvGrpSpPr>
      <p:grpSpPr>
        <a:xfrm>
          <a:off x="0" y="0"/>
          <a:ext cx="0" cy="0"/>
          <a:chOff x="0" y="0"/>
          <a:chExt cx="0" cy="0"/>
        </a:xfrm>
      </p:grpSpPr>
      <p:sp>
        <p:nvSpPr>
          <p:cNvPr id="57" name="Picture Placeholder 8">
            <a:extLst>
              <a:ext uri="{FF2B5EF4-FFF2-40B4-BE49-F238E27FC236}">
                <a16:creationId xmlns:a16="http://schemas.microsoft.com/office/drawing/2014/main" id="{2C36DA8B-682E-404A-BB13-0EA29F145D17}"/>
              </a:ext>
            </a:extLst>
          </p:cNvPr>
          <p:cNvSpPr>
            <a:spLocks noGrp="1"/>
          </p:cNvSpPr>
          <p:nvPr>
            <p:ph type="pic" sz="quarter" idx="31" hasCustomPrompt="1"/>
          </p:nvPr>
        </p:nvSpPr>
        <p:spPr>
          <a:xfrm>
            <a:off x="0" y="-83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58" name="Picture Placeholder 8">
            <a:extLst>
              <a:ext uri="{FF2B5EF4-FFF2-40B4-BE49-F238E27FC236}">
                <a16:creationId xmlns:a16="http://schemas.microsoft.com/office/drawing/2014/main" id="{E44C2AD2-010D-4F27-911F-F36AC5D9F8C3}"/>
              </a:ext>
            </a:extLst>
          </p:cNvPr>
          <p:cNvSpPr>
            <a:spLocks noGrp="1"/>
          </p:cNvSpPr>
          <p:nvPr>
            <p:ph type="pic" sz="quarter" idx="32" hasCustomPrompt="1"/>
          </p:nvPr>
        </p:nvSpPr>
        <p:spPr>
          <a:xfrm>
            <a:off x="10750932" y="-83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65" name="Picture Placeholder 8">
            <a:extLst>
              <a:ext uri="{FF2B5EF4-FFF2-40B4-BE49-F238E27FC236}">
                <a16:creationId xmlns:a16="http://schemas.microsoft.com/office/drawing/2014/main" id="{F65FFC27-215C-41FA-87E5-3F96810153C7}"/>
              </a:ext>
            </a:extLst>
          </p:cNvPr>
          <p:cNvSpPr>
            <a:spLocks noGrp="1"/>
          </p:cNvSpPr>
          <p:nvPr>
            <p:ph type="pic" sz="quarter" idx="33" hasCustomPrompt="1"/>
          </p:nvPr>
        </p:nvSpPr>
        <p:spPr>
          <a:xfrm>
            <a:off x="1536585" y="-83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66" name="Picture Placeholder 8">
            <a:extLst>
              <a:ext uri="{FF2B5EF4-FFF2-40B4-BE49-F238E27FC236}">
                <a16:creationId xmlns:a16="http://schemas.microsoft.com/office/drawing/2014/main" id="{EC93288F-4088-486E-9C61-FD0235ACB5FD}"/>
              </a:ext>
            </a:extLst>
          </p:cNvPr>
          <p:cNvSpPr>
            <a:spLocks noGrp="1"/>
          </p:cNvSpPr>
          <p:nvPr>
            <p:ph type="pic" sz="quarter" idx="35" hasCustomPrompt="1"/>
          </p:nvPr>
        </p:nvSpPr>
        <p:spPr>
          <a:xfrm>
            <a:off x="3072309" y="-83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67" name="Picture Placeholder 8">
            <a:extLst>
              <a:ext uri="{FF2B5EF4-FFF2-40B4-BE49-F238E27FC236}">
                <a16:creationId xmlns:a16="http://schemas.microsoft.com/office/drawing/2014/main" id="{3C3C5D70-DEDE-49C8-BAD0-14B3E6DAEBC0}"/>
              </a:ext>
            </a:extLst>
          </p:cNvPr>
          <p:cNvSpPr>
            <a:spLocks noGrp="1"/>
          </p:cNvSpPr>
          <p:nvPr>
            <p:ph type="pic" sz="quarter" idx="36" hasCustomPrompt="1"/>
          </p:nvPr>
        </p:nvSpPr>
        <p:spPr>
          <a:xfrm>
            <a:off x="4608033" y="-83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68" name="Picture Placeholder 8">
            <a:extLst>
              <a:ext uri="{FF2B5EF4-FFF2-40B4-BE49-F238E27FC236}">
                <a16:creationId xmlns:a16="http://schemas.microsoft.com/office/drawing/2014/main" id="{3BCCB183-1C81-44E3-93A8-D73EEE7AD8BC}"/>
              </a:ext>
            </a:extLst>
          </p:cNvPr>
          <p:cNvSpPr>
            <a:spLocks noGrp="1"/>
          </p:cNvSpPr>
          <p:nvPr>
            <p:ph type="pic" sz="quarter" idx="37" hasCustomPrompt="1"/>
          </p:nvPr>
        </p:nvSpPr>
        <p:spPr>
          <a:xfrm>
            <a:off x="6143757" y="-83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69" name="Picture Placeholder 8">
            <a:extLst>
              <a:ext uri="{FF2B5EF4-FFF2-40B4-BE49-F238E27FC236}">
                <a16:creationId xmlns:a16="http://schemas.microsoft.com/office/drawing/2014/main" id="{A8F68481-CF29-413E-A7E4-C2038C6150EC}"/>
              </a:ext>
            </a:extLst>
          </p:cNvPr>
          <p:cNvSpPr>
            <a:spLocks noGrp="1"/>
          </p:cNvSpPr>
          <p:nvPr>
            <p:ph type="pic" sz="quarter" idx="38" hasCustomPrompt="1"/>
          </p:nvPr>
        </p:nvSpPr>
        <p:spPr>
          <a:xfrm>
            <a:off x="7679481" y="-83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70" name="Picture Placeholder 8">
            <a:extLst>
              <a:ext uri="{FF2B5EF4-FFF2-40B4-BE49-F238E27FC236}">
                <a16:creationId xmlns:a16="http://schemas.microsoft.com/office/drawing/2014/main" id="{9250F267-6895-4013-9856-F9419F44016B}"/>
              </a:ext>
            </a:extLst>
          </p:cNvPr>
          <p:cNvSpPr>
            <a:spLocks noGrp="1"/>
          </p:cNvSpPr>
          <p:nvPr>
            <p:ph type="pic" sz="quarter" idx="39" hasCustomPrompt="1"/>
          </p:nvPr>
        </p:nvSpPr>
        <p:spPr>
          <a:xfrm>
            <a:off x="9215205" y="-83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71" name="Picture Placeholder 8">
            <a:extLst>
              <a:ext uri="{FF2B5EF4-FFF2-40B4-BE49-F238E27FC236}">
                <a16:creationId xmlns:a16="http://schemas.microsoft.com/office/drawing/2014/main" id="{A9941E55-A993-4887-971E-5E5B69C0FC61}"/>
              </a:ext>
            </a:extLst>
          </p:cNvPr>
          <p:cNvSpPr>
            <a:spLocks noGrp="1"/>
          </p:cNvSpPr>
          <p:nvPr>
            <p:ph type="pic" sz="quarter" idx="40" hasCustomPrompt="1"/>
          </p:nvPr>
        </p:nvSpPr>
        <p:spPr>
          <a:xfrm>
            <a:off x="0" y="557784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72" name="Picture Placeholder 8">
            <a:extLst>
              <a:ext uri="{FF2B5EF4-FFF2-40B4-BE49-F238E27FC236}">
                <a16:creationId xmlns:a16="http://schemas.microsoft.com/office/drawing/2014/main" id="{979D918A-EFB6-4F9D-87B6-E7E88BDEA586}"/>
              </a:ext>
            </a:extLst>
          </p:cNvPr>
          <p:cNvSpPr>
            <a:spLocks noGrp="1"/>
          </p:cNvSpPr>
          <p:nvPr>
            <p:ph type="pic" sz="quarter" idx="41" hasCustomPrompt="1"/>
          </p:nvPr>
        </p:nvSpPr>
        <p:spPr>
          <a:xfrm>
            <a:off x="10761184" y="557784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73" name="Picture Placeholder 8">
            <a:extLst>
              <a:ext uri="{FF2B5EF4-FFF2-40B4-BE49-F238E27FC236}">
                <a16:creationId xmlns:a16="http://schemas.microsoft.com/office/drawing/2014/main" id="{1431269D-E3B9-47D1-BA89-5CA0C1D949FE}"/>
              </a:ext>
            </a:extLst>
          </p:cNvPr>
          <p:cNvSpPr>
            <a:spLocks noGrp="1"/>
          </p:cNvSpPr>
          <p:nvPr>
            <p:ph type="pic" sz="quarter" idx="42" hasCustomPrompt="1"/>
          </p:nvPr>
        </p:nvSpPr>
        <p:spPr>
          <a:xfrm>
            <a:off x="1537312" y="557784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74" name="Picture Placeholder 8">
            <a:extLst>
              <a:ext uri="{FF2B5EF4-FFF2-40B4-BE49-F238E27FC236}">
                <a16:creationId xmlns:a16="http://schemas.microsoft.com/office/drawing/2014/main" id="{83E883DC-50A2-406C-93D4-4CB87E4E29CF}"/>
              </a:ext>
            </a:extLst>
          </p:cNvPr>
          <p:cNvSpPr>
            <a:spLocks noGrp="1"/>
          </p:cNvSpPr>
          <p:nvPr>
            <p:ph type="pic" sz="quarter" idx="43" hasCustomPrompt="1"/>
          </p:nvPr>
        </p:nvSpPr>
        <p:spPr>
          <a:xfrm>
            <a:off x="3074624" y="557784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75" name="Picture Placeholder 8">
            <a:extLst>
              <a:ext uri="{FF2B5EF4-FFF2-40B4-BE49-F238E27FC236}">
                <a16:creationId xmlns:a16="http://schemas.microsoft.com/office/drawing/2014/main" id="{648BF147-A36B-415D-A9FD-ED04E6B19199}"/>
              </a:ext>
            </a:extLst>
          </p:cNvPr>
          <p:cNvSpPr>
            <a:spLocks noGrp="1"/>
          </p:cNvSpPr>
          <p:nvPr>
            <p:ph type="pic" sz="quarter" idx="44" hasCustomPrompt="1"/>
          </p:nvPr>
        </p:nvSpPr>
        <p:spPr>
          <a:xfrm>
            <a:off x="4611936" y="557784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76" name="Picture Placeholder 8">
            <a:extLst>
              <a:ext uri="{FF2B5EF4-FFF2-40B4-BE49-F238E27FC236}">
                <a16:creationId xmlns:a16="http://schemas.microsoft.com/office/drawing/2014/main" id="{11C7F576-A415-4748-B96D-C4CCB6F0F0B8}"/>
              </a:ext>
            </a:extLst>
          </p:cNvPr>
          <p:cNvSpPr>
            <a:spLocks noGrp="1"/>
          </p:cNvSpPr>
          <p:nvPr>
            <p:ph type="pic" sz="quarter" idx="45" hasCustomPrompt="1"/>
          </p:nvPr>
        </p:nvSpPr>
        <p:spPr>
          <a:xfrm>
            <a:off x="6149248" y="557784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78" name="Picture Placeholder 8">
            <a:extLst>
              <a:ext uri="{FF2B5EF4-FFF2-40B4-BE49-F238E27FC236}">
                <a16:creationId xmlns:a16="http://schemas.microsoft.com/office/drawing/2014/main" id="{6A0A678D-6987-4871-8950-A1E468D5E3B5}"/>
              </a:ext>
            </a:extLst>
          </p:cNvPr>
          <p:cNvSpPr>
            <a:spLocks noGrp="1"/>
          </p:cNvSpPr>
          <p:nvPr>
            <p:ph type="pic" sz="quarter" idx="46" hasCustomPrompt="1"/>
          </p:nvPr>
        </p:nvSpPr>
        <p:spPr>
          <a:xfrm>
            <a:off x="7686560" y="557784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81" name="Picture Placeholder 8">
            <a:extLst>
              <a:ext uri="{FF2B5EF4-FFF2-40B4-BE49-F238E27FC236}">
                <a16:creationId xmlns:a16="http://schemas.microsoft.com/office/drawing/2014/main" id="{1AEC7FBD-DF06-4A29-A40B-E8D821A8E8D8}"/>
              </a:ext>
            </a:extLst>
          </p:cNvPr>
          <p:cNvSpPr>
            <a:spLocks noGrp="1"/>
          </p:cNvSpPr>
          <p:nvPr>
            <p:ph type="pic" sz="quarter" idx="47" hasCustomPrompt="1"/>
          </p:nvPr>
        </p:nvSpPr>
        <p:spPr>
          <a:xfrm>
            <a:off x="9223872" y="557784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86" name="Picture Placeholder 8">
            <a:extLst>
              <a:ext uri="{FF2B5EF4-FFF2-40B4-BE49-F238E27FC236}">
                <a16:creationId xmlns:a16="http://schemas.microsoft.com/office/drawing/2014/main" id="{82A96A8B-667B-473D-98ED-238FB53B886F}"/>
              </a:ext>
            </a:extLst>
          </p:cNvPr>
          <p:cNvSpPr>
            <a:spLocks noGrp="1"/>
          </p:cNvSpPr>
          <p:nvPr>
            <p:ph type="pic" sz="quarter" idx="48" hasCustomPrompt="1"/>
          </p:nvPr>
        </p:nvSpPr>
        <p:spPr>
          <a:xfrm>
            <a:off x="0" y="1393838"/>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90" name="Picture Placeholder 8">
            <a:extLst>
              <a:ext uri="{FF2B5EF4-FFF2-40B4-BE49-F238E27FC236}">
                <a16:creationId xmlns:a16="http://schemas.microsoft.com/office/drawing/2014/main" id="{F3467E02-509E-45EB-821E-D4329C9CFF09}"/>
              </a:ext>
            </a:extLst>
          </p:cNvPr>
          <p:cNvSpPr>
            <a:spLocks noGrp="1"/>
          </p:cNvSpPr>
          <p:nvPr>
            <p:ph type="pic" sz="quarter" idx="49" hasCustomPrompt="1"/>
          </p:nvPr>
        </p:nvSpPr>
        <p:spPr>
          <a:xfrm>
            <a:off x="0" y="2788506"/>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91" name="Picture Placeholder 8">
            <a:extLst>
              <a:ext uri="{FF2B5EF4-FFF2-40B4-BE49-F238E27FC236}">
                <a16:creationId xmlns:a16="http://schemas.microsoft.com/office/drawing/2014/main" id="{BE906654-7879-4C1A-8653-CA00296E6B77}"/>
              </a:ext>
            </a:extLst>
          </p:cNvPr>
          <p:cNvSpPr>
            <a:spLocks noGrp="1"/>
          </p:cNvSpPr>
          <p:nvPr>
            <p:ph type="pic" sz="quarter" idx="50" hasCustomPrompt="1"/>
          </p:nvPr>
        </p:nvSpPr>
        <p:spPr>
          <a:xfrm>
            <a:off x="0" y="4183174"/>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98" name="Picture Placeholder 8">
            <a:extLst>
              <a:ext uri="{FF2B5EF4-FFF2-40B4-BE49-F238E27FC236}">
                <a16:creationId xmlns:a16="http://schemas.microsoft.com/office/drawing/2014/main" id="{F81FDD7C-D353-421F-BA5D-98FDCDB13419}"/>
              </a:ext>
            </a:extLst>
          </p:cNvPr>
          <p:cNvSpPr>
            <a:spLocks noGrp="1"/>
          </p:cNvSpPr>
          <p:nvPr>
            <p:ph type="pic" sz="quarter" idx="51" hasCustomPrompt="1"/>
          </p:nvPr>
        </p:nvSpPr>
        <p:spPr>
          <a:xfrm>
            <a:off x="10750932" y="1393838"/>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99" name="Picture Placeholder 8">
            <a:extLst>
              <a:ext uri="{FF2B5EF4-FFF2-40B4-BE49-F238E27FC236}">
                <a16:creationId xmlns:a16="http://schemas.microsoft.com/office/drawing/2014/main" id="{4532528E-A5CA-41B8-A54F-BAAB9876439E}"/>
              </a:ext>
            </a:extLst>
          </p:cNvPr>
          <p:cNvSpPr>
            <a:spLocks noGrp="1"/>
          </p:cNvSpPr>
          <p:nvPr>
            <p:ph type="pic" sz="quarter" idx="52" hasCustomPrompt="1"/>
          </p:nvPr>
        </p:nvSpPr>
        <p:spPr>
          <a:xfrm>
            <a:off x="1536585" y="1393838"/>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04" name="Picture Placeholder 8">
            <a:extLst>
              <a:ext uri="{FF2B5EF4-FFF2-40B4-BE49-F238E27FC236}">
                <a16:creationId xmlns:a16="http://schemas.microsoft.com/office/drawing/2014/main" id="{14C6F360-7B74-403A-942A-676BA8C58A62}"/>
              </a:ext>
            </a:extLst>
          </p:cNvPr>
          <p:cNvSpPr>
            <a:spLocks noGrp="1"/>
          </p:cNvSpPr>
          <p:nvPr>
            <p:ph type="pic" sz="quarter" idx="57" hasCustomPrompt="1"/>
          </p:nvPr>
        </p:nvSpPr>
        <p:spPr>
          <a:xfrm>
            <a:off x="9215205" y="1393838"/>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05" name="Picture Placeholder 8">
            <a:extLst>
              <a:ext uri="{FF2B5EF4-FFF2-40B4-BE49-F238E27FC236}">
                <a16:creationId xmlns:a16="http://schemas.microsoft.com/office/drawing/2014/main" id="{C5F7BA68-B09A-48DF-8B57-93DE874F6C70}"/>
              </a:ext>
            </a:extLst>
          </p:cNvPr>
          <p:cNvSpPr>
            <a:spLocks noGrp="1"/>
          </p:cNvSpPr>
          <p:nvPr>
            <p:ph type="pic" sz="quarter" idx="58" hasCustomPrompt="1"/>
          </p:nvPr>
        </p:nvSpPr>
        <p:spPr>
          <a:xfrm>
            <a:off x="10750932" y="2788506"/>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06" name="Picture Placeholder 8">
            <a:extLst>
              <a:ext uri="{FF2B5EF4-FFF2-40B4-BE49-F238E27FC236}">
                <a16:creationId xmlns:a16="http://schemas.microsoft.com/office/drawing/2014/main" id="{436F3D7E-B6E8-4A99-A7C8-C923395807DD}"/>
              </a:ext>
            </a:extLst>
          </p:cNvPr>
          <p:cNvSpPr>
            <a:spLocks noGrp="1"/>
          </p:cNvSpPr>
          <p:nvPr>
            <p:ph type="pic" sz="quarter" idx="59" hasCustomPrompt="1"/>
          </p:nvPr>
        </p:nvSpPr>
        <p:spPr>
          <a:xfrm>
            <a:off x="1536585" y="2788506"/>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11" name="Picture Placeholder 8">
            <a:extLst>
              <a:ext uri="{FF2B5EF4-FFF2-40B4-BE49-F238E27FC236}">
                <a16:creationId xmlns:a16="http://schemas.microsoft.com/office/drawing/2014/main" id="{781D5C79-188C-43AF-936F-10648C0767FB}"/>
              </a:ext>
            </a:extLst>
          </p:cNvPr>
          <p:cNvSpPr>
            <a:spLocks noGrp="1"/>
          </p:cNvSpPr>
          <p:nvPr>
            <p:ph type="pic" sz="quarter" idx="64" hasCustomPrompt="1"/>
          </p:nvPr>
        </p:nvSpPr>
        <p:spPr>
          <a:xfrm>
            <a:off x="9215205" y="2788506"/>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12" name="Picture Placeholder 8">
            <a:extLst>
              <a:ext uri="{FF2B5EF4-FFF2-40B4-BE49-F238E27FC236}">
                <a16:creationId xmlns:a16="http://schemas.microsoft.com/office/drawing/2014/main" id="{BD65DC38-313F-49B1-B128-C4F33D660837}"/>
              </a:ext>
            </a:extLst>
          </p:cNvPr>
          <p:cNvSpPr>
            <a:spLocks noGrp="1"/>
          </p:cNvSpPr>
          <p:nvPr>
            <p:ph type="pic" sz="quarter" idx="65" hasCustomPrompt="1"/>
          </p:nvPr>
        </p:nvSpPr>
        <p:spPr>
          <a:xfrm>
            <a:off x="10750932" y="4183174"/>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13" name="Picture Placeholder 8">
            <a:extLst>
              <a:ext uri="{FF2B5EF4-FFF2-40B4-BE49-F238E27FC236}">
                <a16:creationId xmlns:a16="http://schemas.microsoft.com/office/drawing/2014/main" id="{BEB0AFF5-11D4-4BA2-BFCB-3090339F175E}"/>
              </a:ext>
            </a:extLst>
          </p:cNvPr>
          <p:cNvSpPr>
            <a:spLocks noGrp="1"/>
          </p:cNvSpPr>
          <p:nvPr>
            <p:ph type="pic" sz="quarter" idx="66" hasCustomPrompt="1"/>
          </p:nvPr>
        </p:nvSpPr>
        <p:spPr>
          <a:xfrm>
            <a:off x="1536585" y="4183174"/>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18" name="Picture Placeholder 8">
            <a:extLst>
              <a:ext uri="{FF2B5EF4-FFF2-40B4-BE49-F238E27FC236}">
                <a16:creationId xmlns:a16="http://schemas.microsoft.com/office/drawing/2014/main" id="{F3398E7A-5F0D-4987-A319-DDFDA1C0BCCF}"/>
              </a:ext>
            </a:extLst>
          </p:cNvPr>
          <p:cNvSpPr>
            <a:spLocks noGrp="1"/>
          </p:cNvSpPr>
          <p:nvPr>
            <p:ph type="pic" sz="quarter" idx="71" hasCustomPrompt="1"/>
          </p:nvPr>
        </p:nvSpPr>
        <p:spPr>
          <a:xfrm>
            <a:off x="9215205" y="4183174"/>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98358417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am with Image 13">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E83514E-D6C8-4BB9-9F49-39BF5014AA2E}"/>
              </a:ext>
            </a:extLst>
          </p:cNvPr>
          <p:cNvSpPr/>
          <p:nvPr userDrawn="1"/>
        </p:nvSpPr>
        <p:spPr>
          <a:xfrm>
            <a:off x="766762" y="3266971"/>
            <a:ext cx="2243137" cy="2033692"/>
          </a:xfrm>
          <a:prstGeom prst="rect">
            <a:avLst/>
          </a:prstGeom>
          <a:solidFill>
            <a:schemeClr val="bg1">
              <a:lumMod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56" name="Picture Placeholder 8">
            <a:extLst>
              <a:ext uri="{FF2B5EF4-FFF2-40B4-BE49-F238E27FC236}">
                <a16:creationId xmlns:a16="http://schemas.microsoft.com/office/drawing/2014/main" id="{4D12B461-0048-472E-A394-2C6116357E4C}"/>
              </a:ext>
            </a:extLst>
          </p:cNvPr>
          <p:cNvSpPr>
            <a:spLocks noGrp="1"/>
          </p:cNvSpPr>
          <p:nvPr>
            <p:ph type="pic" sz="quarter" idx="12" hasCustomPrompt="1"/>
          </p:nvPr>
        </p:nvSpPr>
        <p:spPr>
          <a:xfrm>
            <a:off x="766762" y="3266971"/>
            <a:ext cx="2243137" cy="2033692"/>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17" name="Picture Placeholder 8">
            <a:extLst>
              <a:ext uri="{FF2B5EF4-FFF2-40B4-BE49-F238E27FC236}">
                <a16:creationId xmlns:a16="http://schemas.microsoft.com/office/drawing/2014/main" id="{E78DECA8-A9E9-4DC8-BE0C-9ED1DC17D423}"/>
              </a:ext>
            </a:extLst>
          </p:cNvPr>
          <p:cNvSpPr>
            <a:spLocks noGrp="1"/>
          </p:cNvSpPr>
          <p:nvPr>
            <p:ph type="pic" sz="quarter" idx="16" hasCustomPrompt="1"/>
          </p:nvPr>
        </p:nvSpPr>
        <p:spPr>
          <a:xfrm>
            <a:off x="3295650" y="3266971"/>
            <a:ext cx="2243137" cy="2033692"/>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18" name="Picture Placeholder 8">
            <a:extLst>
              <a:ext uri="{FF2B5EF4-FFF2-40B4-BE49-F238E27FC236}">
                <a16:creationId xmlns:a16="http://schemas.microsoft.com/office/drawing/2014/main" id="{808000F3-83C8-49A2-BF1B-4D3C3C3368CF}"/>
              </a:ext>
            </a:extLst>
          </p:cNvPr>
          <p:cNvSpPr>
            <a:spLocks noGrp="1"/>
          </p:cNvSpPr>
          <p:nvPr>
            <p:ph type="pic" sz="quarter" idx="17" hasCustomPrompt="1"/>
          </p:nvPr>
        </p:nvSpPr>
        <p:spPr>
          <a:xfrm>
            <a:off x="5824538" y="3266971"/>
            <a:ext cx="2243137" cy="2033692"/>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19" name="Picture Placeholder 8">
            <a:extLst>
              <a:ext uri="{FF2B5EF4-FFF2-40B4-BE49-F238E27FC236}">
                <a16:creationId xmlns:a16="http://schemas.microsoft.com/office/drawing/2014/main" id="{EF638E80-9A12-4067-B8DF-F3B908C5D951}"/>
              </a:ext>
            </a:extLst>
          </p:cNvPr>
          <p:cNvSpPr>
            <a:spLocks noGrp="1"/>
          </p:cNvSpPr>
          <p:nvPr>
            <p:ph type="pic" sz="quarter" idx="18" hasCustomPrompt="1"/>
          </p:nvPr>
        </p:nvSpPr>
        <p:spPr>
          <a:xfrm>
            <a:off x="8353426" y="3266971"/>
            <a:ext cx="2243137" cy="2033692"/>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Tree>
    <p:extLst>
      <p:ext uri="{BB962C8B-B14F-4D97-AF65-F5344CB8AC3E}">
        <p14:creationId xmlns:p14="http://schemas.microsoft.com/office/powerpoint/2010/main" val="150541727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am with Image 14">
    <p:spTree>
      <p:nvGrpSpPr>
        <p:cNvPr id="1" name=""/>
        <p:cNvGrpSpPr/>
        <p:nvPr/>
      </p:nvGrpSpPr>
      <p:grpSpPr>
        <a:xfrm>
          <a:off x="0" y="0"/>
          <a:ext cx="0" cy="0"/>
          <a:chOff x="0" y="0"/>
          <a:chExt cx="0" cy="0"/>
        </a:xfrm>
      </p:grpSpPr>
      <p:sp>
        <p:nvSpPr>
          <p:cNvPr id="56" name="Picture Placeholder 8">
            <a:extLst>
              <a:ext uri="{FF2B5EF4-FFF2-40B4-BE49-F238E27FC236}">
                <a16:creationId xmlns:a16="http://schemas.microsoft.com/office/drawing/2014/main" id="{4D12B461-0048-472E-A394-2C6116357E4C}"/>
              </a:ext>
            </a:extLst>
          </p:cNvPr>
          <p:cNvSpPr>
            <a:spLocks noGrp="1"/>
          </p:cNvSpPr>
          <p:nvPr>
            <p:ph type="pic" sz="quarter" idx="12" hasCustomPrompt="1"/>
          </p:nvPr>
        </p:nvSpPr>
        <p:spPr>
          <a:xfrm>
            <a:off x="766762" y="2283279"/>
            <a:ext cx="1644471" cy="3017384"/>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15" name="Picture Placeholder 8">
            <a:extLst>
              <a:ext uri="{FF2B5EF4-FFF2-40B4-BE49-F238E27FC236}">
                <a16:creationId xmlns:a16="http://schemas.microsoft.com/office/drawing/2014/main" id="{6A40D003-9801-406D-9BE4-003A9055BA43}"/>
              </a:ext>
            </a:extLst>
          </p:cNvPr>
          <p:cNvSpPr>
            <a:spLocks noGrp="1"/>
          </p:cNvSpPr>
          <p:nvPr>
            <p:ph type="pic" sz="quarter" idx="13" hasCustomPrompt="1"/>
          </p:nvPr>
        </p:nvSpPr>
        <p:spPr>
          <a:xfrm>
            <a:off x="2554957" y="2283279"/>
            <a:ext cx="1644471" cy="3017384"/>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20" name="Picture Placeholder 8">
            <a:extLst>
              <a:ext uri="{FF2B5EF4-FFF2-40B4-BE49-F238E27FC236}">
                <a16:creationId xmlns:a16="http://schemas.microsoft.com/office/drawing/2014/main" id="{DEA329FA-A129-4311-B2A1-73E602EFB936}"/>
              </a:ext>
            </a:extLst>
          </p:cNvPr>
          <p:cNvSpPr>
            <a:spLocks noGrp="1"/>
          </p:cNvSpPr>
          <p:nvPr>
            <p:ph type="pic" sz="quarter" idx="14" hasCustomPrompt="1"/>
          </p:nvPr>
        </p:nvSpPr>
        <p:spPr>
          <a:xfrm>
            <a:off x="4343152" y="2283279"/>
            <a:ext cx="1644471" cy="3017384"/>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21" name="Picture Placeholder 8">
            <a:extLst>
              <a:ext uri="{FF2B5EF4-FFF2-40B4-BE49-F238E27FC236}">
                <a16:creationId xmlns:a16="http://schemas.microsoft.com/office/drawing/2014/main" id="{67FEA92D-69C4-4120-8C44-A9067A2B1E00}"/>
              </a:ext>
            </a:extLst>
          </p:cNvPr>
          <p:cNvSpPr>
            <a:spLocks noGrp="1"/>
          </p:cNvSpPr>
          <p:nvPr>
            <p:ph type="pic" sz="quarter" idx="15" hasCustomPrompt="1"/>
          </p:nvPr>
        </p:nvSpPr>
        <p:spPr>
          <a:xfrm>
            <a:off x="6131347" y="2283279"/>
            <a:ext cx="1644471" cy="3017384"/>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22" name="Picture Placeholder 8">
            <a:extLst>
              <a:ext uri="{FF2B5EF4-FFF2-40B4-BE49-F238E27FC236}">
                <a16:creationId xmlns:a16="http://schemas.microsoft.com/office/drawing/2014/main" id="{ED17CF89-BA69-45E3-AD92-3113921E1E9D}"/>
              </a:ext>
            </a:extLst>
          </p:cNvPr>
          <p:cNvSpPr>
            <a:spLocks noGrp="1"/>
          </p:cNvSpPr>
          <p:nvPr>
            <p:ph type="pic" sz="quarter" idx="16" hasCustomPrompt="1"/>
          </p:nvPr>
        </p:nvSpPr>
        <p:spPr>
          <a:xfrm>
            <a:off x="7919542" y="2283279"/>
            <a:ext cx="1644471" cy="3017384"/>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23" name="Picture Placeholder 8">
            <a:extLst>
              <a:ext uri="{FF2B5EF4-FFF2-40B4-BE49-F238E27FC236}">
                <a16:creationId xmlns:a16="http://schemas.microsoft.com/office/drawing/2014/main" id="{D05E22A4-5DE4-4011-9374-1D4ADC4A697C}"/>
              </a:ext>
            </a:extLst>
          </p:cNvPr>
          <p:cNvSpPr>
            <a:spLocks noGrp="1"/>
          </p:cNvSpPr>
          <p:nvPr>
            <p:ph type="pic" sz="quarter" idx="17" hasCustomPrompt="1"/>
          </p:nvPr>
        </p:nvSpPr>
        <p:spPr>
          <a:xfrm>
            <a:off x="9707737" y="2283279"/>
            <a:ext cx="1644471" cy="3017384"/>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102994857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eam with Image 15">
    <p:spTree>
      <p:nvGrpSpPr>
        <p:cNvPr id="1" name=""/>
        <p:cNvGrpSpPr/>
        <p:nvPr/>
      </p:nvGrpSpPr>
      <p:grpSpPr>
        <a:xfrm>
          <a:off x="0" y="0"/>
          <a:ext cx="0" cy="0"/>
          <a:chOff x="0" y="0"/>
          <a:chExt cx="0" cy="0"/>
        </a:xfrm>
      </p:grpSpPr>
      <p:sp>
        <p:nvSpPr>
          <p:cNvPr id="56" name="Picture Placeholder 8">
            <a:extLst>
              <a:ext uri="{FF2B5EF4-FFF2-40B4-BE49-F238E27FC236}">
                <a16:creationId xmlns:a16="http://schemas.microsoft.com/office/drawing/2014/main" id="{4D12B461-0048-472E-A394-2C6116357E4C}"/>
              </a:ext>
            </a:extLst>
          </p:cNvPr>
          <p:cNvSpPr>
            <a:spLocks noGrp="1"/>
          </p:cNvSpPr>
          <p:nvPr>
            <p:ph type="pic" sz="quarter" idx="12" hasCustomPrompt="1"/>
          </p:nvPr>
        </p:nvSpPr>
        <p:spPr>
          <a:xfrm>
            <a:off x="695325" y="1989138"/>
            <a:ext cx="3240088" cy="4868860"/>
          </a:xfrm>
          <a:prstGeom prst="rect">
            <a:avLst/>
          </a:prstGeom>
          <a:pattFill prst="wdDnDiag">
            <a:fgClr>
              <a:schemeClr val="bg1">
                <a:lumMod val="90000"/>
              </a:schemeClr>
            </a:fgClr>
            <a:bgClr>
              <a:schemeClr val="bg1"/>
            </a:bgClr>
          </a:pattFill>
          <a:effectLst>
            <a:outerShdw blurRad="254000" algn="ctr" rotWithShape="0">
              <a:prstClr val="black">
                <a:alpha val="10000"/>
              </a:prstClr>
            </a:outerShdw>
          </a:effectLst>
        </p:spPr>
        <p:txBody>
          <a:bodyPr anchor="ctr"/>
          <a:lstStyle>
            <a:lvl1pPr algn="ctr">
              <a:buNone/>
              <a:defRPr sz="12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341885062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am with Image 16">
    <p:spTree>
      <p:nvGrpSpPr>
        <p:cNvPr id="1" name=""/>
        <p:cNvGrpSpPr/>
        <p:nvPr/>
      </p:nvGrpSpPr>
      <p:grpSpPr>
        <a:xfrm>
          <a:off x="0" y="0"/>
          <a:ext cx="0" cy="0"/>
          <a:chOff x="0" y="0"/>
          <a:chExt cx="0" cy="0"/>
        </a:xfrm>
      </p:grpSpPr>
      <p:sp>
        <p:nvSpPr>
          <p:cNvPr id="56" name="Picture Placeholder 8">
            <a:extLst>
              <a:ext uri="{FF2B5EF4-FFF2-40B4-BE49-F238E27FC236}">
                <a16:creationId xmlns:a16="http://schemas.microsoft.com/office/drawing/2014/main" id="{4D12B461-0048-472E-A394-2C6116357E4C}"/>
              </a:ext>
            </a:extLst>
          </p:cNvPr>
          <p:cNvSpPr>
            <a:spLocks noGrp="1"/>
          </p:cNvSpPr>
          <p:nvPr>
            <p:ph type="pic" sz="quarter" idx="12" hasCustomPrompt="1"/>
          </p:nvPr>
        </p:nvSpPr>
        <p:spPr>
          <a:xfrm>
            <a:off x="695325" y="1989138"/>
            <a:ext cx="1620000" cy="3600450"/>
          </a:xfrm>
          <a:prstGeom prst="rect">
            <a:avLst/>
          </a:prstGeom>
          <a:pattFill prst="wdDnDiag">
            <a:fgClr>
              <a:schemeClr val="bg1">
                <a:lumMod val="90000"/>
              </a:schemeClr>
            </a:fgClr>
            <a:bgClr>
              <a:schemeClr val="bg1"/>
            </a:bgClr>
          </a:pattFill>
          <a:effectLst/>
        </p:spPr>
        <p:txBody>
          <a:bodyPr anchor="ctr"/>
          <a:lstStyle>
            <a:lvl1pPr algn="ctr">
              <a:buNone/>
              <a:defRPr sz="1200"/>
            </a:lvl1pPr>
          </a:lstStyle>
          <a:p>
            <a:r>
              <a:rPr lang="en-US" dirty="0"/>
              <a:t>Insert your image here</a:t>
            </a:r>
          </a:p>
        </p:txBody>
      </p:sp>
      <p:sp>
        <p:nvSpPr>
          <p:cNvPr id="13" name="Picture Placeholder 8">
            <a:extLst>
              <a:ext uri="{FF2B5EF4-FFF2-40B4-BE49-F238E27FC236}">
                <a16:creationId xmlns:a16="http://schemas.microsoft.com/office/drawing/2014/main" id="{229A1C37-0DD2-4FDE-B871-F7E4E7380E30}"/>
              </a:ext>
            </a:extLst>
          </p:cNvPr>
          <p:cNvSpPr>
            <a:spLocks noGrp="1"/>
          </p:cNvSpPr>
          <p:nvPr>
            <p:ph type="pic" sz="quarter" idx="13" hasCustomPrompt="1"/>
          </p:nvPr>
        </p:nvSpPr>
        <p:spPr>
          <a:xfrm>
            <a:off x="2495550" y="1989138"/>
            <a:ext cx="1620000" cy="3600450"/>
          </a:xfrm>
          <a:prstGeom prst="rect">
            <a:avLst/>
          </a:prstGeom>
          <a:pattFill prst="wdDnDiag">
            <a:fgClr>
              <a:schemeClr val="bg1">
                <a:lumMod val="90000"/>
              </a:schemeClr>
            </a:fgClr>
            <a:bgClr>
              <a:schemeClr val="bg1"/>
            </a:bgClr>
          </a:pattFill>
          <a:effectLst/>
        </p:spPr>
        <p:txBody>
          <a:bodyPr anchor="ctr"/>
          <a:lstStyle>
            <a:lvl1pPr algn="ctr">
              <a:buNone/>
              <a:defRPr sz="1200"/>
            </a:lvl1pPr>
          </a:lstStyle>
          <a:p>
            <a:r>
              <a:rPr lang="en-US" dirty="0"/>
              <a:t>Insert your image here</a:t>
            </a:r>
          </a:p>
        </p:txBody>
      </p:sp>
      <p:sp>
        <p:nvSpPr>
          <p:cNvPr id="14" name="Picture Placeholder 8">
            <a:extLst>
              <a:ext uri="{FF2B5EF4-FFF2-40B4-BE49-F238E27FC236}">
                <a16:creationId xmlns:a16="http://schemas.microsoft.com/office/drawing/2014/main" id="{270B2946-7D13-4529-A6DB-5886697DF5D1}"/>
              </a:ext>
            </a:extLst>
          </p:cNvPr>
          <p:cNvSpPr>
            <a:spLocks noGrp="1"/>
          </p:cNvSpPr>
          <p:nvPr>
            <p:ph type="pic" sz="quarter" idx="14" hasCustomPrompt="1"/>
          </p:nvPr>
        </p:nvSpPr>
        <p:spPr>
          <a:xfrm>
            <a:off x="4295775" y="1989138"/>
            <a:ext cx="1620000" cy="3600450"/>
          </a:xfrm>
          <a:prstGeom prst="rect">
            <a:avLst/>
          </a:prstGeom>
          <a:pattFill prst="wdDnDiag">
            <a:fgClr>
              <a:schemeClr val="bg1">
                <a:lumMod val="90000"/>
              </a:schemeClr>
            </a:fgClr>
            <a:bgClr>
              <a:schemeClr val="bg1"/>
            </a:bgClr>
          </a:pattFill>
          <a:effectLst/>
        </p:spPr>
        <p:txBody>
          <a:bodyPr anchor="ctr"/>
          <a:lstStyle>
            <a:lvl1pPr algn="ctr">
              <a:buNone/>
              <a:defRPr sz="1200"/>
            </a:lvl1pPr>
          </a:lstStyle>
          <a:p>
            <a:r>
              <a:rPr lang="en-US" dirty="0"/>
              <a:t>Insert your image here</a:t>
            </a:r>
          </a:p>
        </p:txBody>
      </p:sp>
      <p:sp>
        <p:nvSpPr>
          <p:cNvPr id="15" name="Picture Placeholder 8">
            <a:extLst>
              <a:ext uri="{FF2B5EF4-FFF2-40B4-BE49-F238E27FC236}">
                <a16:creationId xmlns:a16="http://schemas.microsoft.com/office/drawing/2014/main" id="{0D9446D1-89FB-4D01-BDCE-AB541A70F5D0}"/>
              </a:ext>
            </a:extLst>
          </p:cNvPr>
          <p:cNvSpPr>
            <a:spLocks noGrp="1"/>
          </p:cNvSpPr>
          <p:nvPr>
            <p:ph type="pic" sz="quarter" idx="15" hasCustomPrompt="1"/>
          </p:nvPr>
        </p:nvSpPr>
        <p:spPr>
          <a:xfrm>
            <a:off x="6096000" y="1989138"/>
            <a:ext cx="1620000" cy="3600450"/>
          </a:xfrm>
          <a:prstGeom prst="rect">
            <a:avLst/>
          </a:prstGeom>
          <a:pattFill prst="wdDnDiag">
            <a:fgClr>
              <a:schemeClr val="bg1">
                <a:lumMod val="90000"/>
              </a:schemeClr>
            </a:fgClr>
            <a:bgClr>
              <a:schemeClr val="bg1"/>
            </a:bgClr>
          </a:pattFill>
          <a:effectLst/>
        </p:spPr>
        <p:txBody>
          <a:bodyPr anchor="ctr"/>
          <a:lstStyle>
            <a:lvl1pPr algn="ctr">
              <a:buNone/>
              <a:defRPr sz="1200"/>
            </a:lvl1pPr>
          </a:lstStyle>
          <a:p>
            <a:r>
              <a:rPr lang="en-US" dirty="0"/>
              <a:t>Insert your image here</a:t>
            </a:r>
          </a:p>
        </p:txBody>
      </p:sp>
      <p:sp>
        <p:nvSpPr>
          <p:cNvPr id="16" name="Picture Placeholder 8">
            <a:extLst>
              <a:ext uri="{FF2B5EF4-FFF2-40B4-BE49-F238E27FC236}">
                <a16:creationId xmlns:a16="http://schemas.microsoft.com/office/drawing/2014/main" id="{40A61E33-BDFB-428A-A4C9-9002302EC3CB}"/>
              </a:ext>
            </a:extLst>
          </p:cNvPr>
          <p:cNvSpPr>
            <a:spLocks noGrp="1"/>
          </p:cNvSpPr>
          <p:nvPr>
            <p:ph type="pic" sz="quarter" idx="16" hasCustomPrompt="1"/>
          </p:nvPr>
        </p:nvSpPr>
        <p:spPr>
          <a:xfrm>
            <a:off x="7896225" y="1989138"/>
            <a:ext cx="1620000" cy="3600450"/>
          </a:xfrm>
          <a:prstGeom prst="rect">
            <a:avLst/>
          </a:prstGeom>
          <a:pattFill prst="wdDnDiag">
            <a:fgClr>
              <a:schemeClr val="bg1">
                <a:lumMod val="90000"/>
              </a:schemeClr>
            </a:fgClr>
            <a:bgClr>
              <a:schemeClr val="bg1"/>
            </a:bgClr>
          </a:pattFill>
          <a:effectLst/>
        </p:spPr>
        <p:txBody>
          <a:bodyPr anchor="ctr"/>
          <a:lstStyle>
            <a:lvl1pPr algn="ctr">
              <a:buNone/>
              <a:defRPr sz="1200"/>
            </a:lvl1pPr>
          </a:lstStyle>
          <a:p>
            <a:r>
              <a:rPr lang="en-US" dirty="0"/>
              <a:t>Insert your image here</a:t>
            </a:r>
          </a:p>
        </p:txBody>
      </p:sp>
      <p:sp>
        <p:nvSpPr>
          <p:cNvPr id="17" name="Picture Placeholder 8">
            <a:extLst>
              <a:ext uri="{FF2B5EF4-FFF2-40B4-BE49-F238E27FC236}">
                <a16:creationId xmlns:a16="http://schemas.microsoft.com/office/drawing/2014/main" id="{B964BA3D-AD2B-454C-A294-7AE5E34EC7E2}"/>
              </a:ext>
            </a:extLst>
          </p:cNvPr>
          <p:cNvSpPr>
            <a:spLocks noGrp="1"/>
          </p:cNvSpPr>
          <p:nvPr>
            <p:ph type="pic" sz="quarter" idx="17" hasCustomPrompt="1"/>
          </p:nvPr>
        </p:nvSpPr>
        <p:spPr>
          <a:xfrm>
            <a:off x="9696450" y="1989138"/>
            <a:ext cx="1620000" cy="3600450"/>
          </a:xfrm>
          <a:prstGeom prst="rect">
            <a:avLst/>
          </a:prstGeom>
          <a:pattFill prst="wdDnDiag">
            <a:fgClr>
              <a:schemeClr val="bg1">
                <a:lumMod val="90000"/>
              </a:schemeClr>
            </a:fgClr>
            <a:bgClr>
              <a:schemeClr val="bg1"/>
            </a:bgClr>
          </a:pattFill>
          <a:effectLst/>
        </p:spPr>
        <p:txBody>
          <a:bodyPr anchor="ctr"/>
          <a:lstStyle>
            <a:lvl1pPr algn="ctr">
              <a:buNone/>
              <a:defRPr sz="12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4269498086"/>
      </p:ext>
    </p:extLst>
  </p:cSld>
  <p:clrMapOvr>
    <a:masterClrMapping/>
  </p:clrMapOvr>
  <p:extLst>
    <p:ext uri="{DCECCB84-F9BA-43D5-87BE-67443E8EF086}">
      <p15:sldGuideLst xmlns:p15="http://schemas.microsoft.com/office/powerpoint/2012/main">
        <p15:guide id="1" pos="438">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am with Image 17">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3" name="Picture Placeholder 8">
            <a:extLst>
              <a:ext uri="{FF2B5EF4-FFF2-40B4-BE49-F238E27FC236}">
                <a16:creationId xmlns:a16="http://schemas.microsoft.com/office/drawing/2014/main" id="{9DBFFBA2-552C-4327-AB2D-3BEF15233ACE}"/>
              </a:ext>
            </a:extLst>
          </p:cNvPr>
          <p:cNvSpPr>
            <a:spLocks noGrp="1"/>
          </p:cNvSpPr>
          <p:nvPr>
            <p:ph type="pic" sz="quarter" idx="17" hasCustomPrompt="1"/>
          </p:nvPr>
        </p:nvSpPr>
        <p:spPr>
          <a:xfrm>
            <a:off x="696275" y="1989138"/>
            <a:ext cx="2520000" cy="3600450"/>
          </a:xfrm>
          <a:prstGeom prst="rect">
            <a:avLst/>
          </a:prstGeom>
          <a:pattFill prst="wdDnDiag">
            <a:fgClr>
              <a:schemeClr val="bg1">
                <a:lumMod val="90000"/>
              </a:schemeClr>
            </a:fgClr>
            <a:bgClr>
              <a:schemeClr val="bg1"/>
            </a:bgClr>
          </a:pattFill>
          <a:effectLst/>
        </p:spPr>
        <p:txBody>
          <a:bodyPr anchor="ctr"/>
          <a:lstStyle>
            <a:lvl1pPr algn="ctr">
              <a:buNone/>
              <a:defRPr sz="1200"/>
            </a:lvl1pPr>
          </a:lstStyle>
          <a:p>
            <a:r>
              <a:rPr lang="en-US" dirty="0"/>
              <a:t>Insert your image here</a:t>
            </a:r>
          </a:p>
        </p:txBody>
      </p:sp>
      <p:sp>
        <p:nvSpPr>
          <p:cNvPr id="24" name="Picture Placeholder 8">
            <a:extLst>
              <a:ext uri="{FF2B5EF4-FFF2-40B4-BE49-F238E27FC236}">
                <a16:creationId xmlns:a16="http://schemas.microsoft.com/office/drawing/2014/main" id="{EAD7F7AA-7D6A-4E0C-B05F-D94813A29A56}"/>
              </a:ext>
            </a:extLst>
          </p:cNvPr>
          <p:cNvSpPr>
            <a:spLocks noGrp="1"/>
          </p:cNvSpPr>
          <p:nvPr>
            <p:ph type="pic" sz="quarter" idx="18" hasCustomPrompt="1"/>
          </p:nvPr>
        </p:nvSpPr>
        <p:spPr>
          <a:xfrm>
            <a:off x="6096950" y="1989138"/>
            <a:ext cx="2520000" cy="3600450"/>
          </a:xfrm>
          <a:prstGeom prst="rect">
            <a:avLst/>
          </a:prstGeom>
          <a:pattFill prst="wdDnDiag">
            <a:fgClr>
              <a:schemeClr val="bg1">
                <a:lumMod val="90000"/>
              </a:schemeClr>
            </a:fgClr>
            <a:bgClr>
              <a:schemeClr val="bg1"/>
            </a:bgClr>
          </a:pattFill>
          <a:effectLst/>
        </p:spPr>
        <p:txBody>
          <a:bodyPr anchor="ctr"/>
          <a:lstStyle>
            <a:lvl1pPr algn="ctr">
              <a:buNone/>
              <a:defRPr sz="1200"/>
            </a:lvl1pPr>
          </a:lstStyle>
          <a:p>
            <a:r>
              <a:rPr lang="en-US" dirty="0"/>
              <a:t>Insert your image here</a:t>
            </a:r>
          </a:p>
        </p:txBody>
      </p:sp>
    </p:spTree>
    <p:extLst>
      <p:ext uri="{BB962C8B-B14F-4D97-AF65-F5344CB8AC3E}">
        <p14:creationId xmlns:p14="http://schemas.microsoft.com/office/powerpoint/2010/main" val="799151125"/>
      </p:ext>
    </p:extLst>
  </p:cSld>
  <p:clrMapOvr>
    <a:masterClrMapping/>
  </p:clrMapOvr>
  <p:extLst>
    <p:ext uri="{DCECCB84-F9BA-43D5-87BE-67443E8EF086}">
      <p15:sldGuideLst xmlns:p15="http://schemas.microsoft.com/office/powerpoint/2012/main">
        <p15:guide id="1" pos="438">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am with Image 18">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3" name="Picture Placeholder 8">
            <a:extLst>
              <a:ext uri="{FF2B5EF4-FFF2-40B4-BE49-F238E27FC236}">
                <a16:creationId xmlns:a16="http://schemas.microsoft.com/office/drawing/2014/main" id="{9DBFFBA2-552C-4327-AB2D-3BEF15233ACE}"/>
              </a:ext>
            </a:extLst>
          </p:cNvPr>
          <p:cNvSpPr>
            <a:spLocks noGrp="1"/>
          </p:cNvSpPr>
          <p:nvPr>
            <p:ph type="pic" sz="quarter" idx="17" hasCustomPrompt="1"/>
          </p:nvPr>
        </p:nvSpPr>
        <p:spPr>
          <a:xfrm>
            <a:off x="696275" y="1989138"/>
            <a:ext cx="1799275" cy="1800000"/>
          </a:xfrm>
          <a:prstGeom prst="rect">
            <a:avLst/>
          </a:prstGeom>
          <a:pattFill prst="wdDnDiag">
            <a:fgClr>
              <a:schemeClr val="bg1">
                <a:lumMod val="90000"/>
              </a:schemeClr>
            </a:fgClr>
            <a:bgClr>
              <a:schemeClr val="bg1"/>
            </a:bgClr>
          </a:pattFill>
          <a:effectLst/>
        </p:spPr>
        <p:txBody>
          <a:bodyPr anchor="ctr"/>
          <a:lstStyle>
            <a:lvl1pPr algn="ctr">
              <a:buNone/>
              <a:defRPr sz="1200"/>
            </a:lvl1pPr>
          </a:lstStyle>
          <a:p>
            <a:r>
              <a:rPr lang="en-US" dirty="0"/>
              <a:t>Insert your image here</a:t>
            </a:r>
          </a:p>
        </p:txBody>
      </p:sp>
      <p:sp>
        <p:nvSpPr>
          <p:cNvPr id="12" name="Picture Placeholder 8">
            <a:extLst>
              <a:ext uri="{FF2B5EF4-FFF2-40B4-BE49-F238E27FC236}">
                <a16:creationId xmlns:a16="http://schemas.microsoft.com/office/drawing/2014/main" id="{A3AB7667-0587-4CA4-A042-2C2F1339E88D}"/>
              </a:ext>
            </a:extLst>
          </p:cNvPr>
          <p:cNvSpPr>
            <a:spLocks noGrp="1"/>
          </p:cNvSpPr>
          <p:nvPr>
            <p:ph type="pic" sz="quarter" idx="19" hasCustomPrompt="1"/>
          </p:nvPr>
        </p:nvSpPr>
        <p:spPr>
          <a:xfrm>
            <a:off x="696275" y="4149725"/>
            <a:ext cx="1799275" cy="1800000"/>
          </a:xfrm>
          <a:prstGeom prst="rect">
            <a:avLst/>
          </a:prstGeom>
          <a:pattFill prst="wdDnDiag">
            <a:fgClr>
              <a:schemeClr val="bg1">
                <a:lumMod val="90000"/>
              </a:schemeClr>
            </a:fgClr>
            <a:bgClr>
              <a:schemeClr val="bg1"/>
            </a:bgClr>
          </a:pattFill>
          <a:effectLst/>
        </p:spPr>
        <p:txBody>
          <a:bodyPr anchor="ctr"/>
          <a:lstStyle>
            <a:lvl1pPr algn="ctr">
              <a:buNone/>
              <a:defRPr sz="1200"/>
            </a:lvl1pPr>
          </a:lstStyle>
          <a:p>
            <a:r>
              <a:rPr lang="en-US" dirty="0"/>
              <a:t>Insert your image here</a:t>
            </a:r>
          </a:p>
        </p:txBody>
      </p:sp>
      <p:sp>
        <p:nvSpPr>
          <p:cNvPr id="15" name="Picture Placeholder 8">
            <a:extLst>
              <a:ext uri="{FF2B5EF4-FFF2-40B4-BE49-F238E27FC236}">
                <a16:creationId xmlns:a16="http://schemas.microsoft.com/office/drawing/2014/main" id="{822BE27F-8C70-4D7C-9FB2-F79FB2F2D5F9}"/>
              </a:ext>
            </a:extLst>
          </p:cNvPr>
          <p:cNvSpPr>
            <a:spLocks noGrp="1"/>
          </p:cNvSpPr>
          <p:nvPr>
            <p:ph type="pic" sz="quarter" idx="20" hasCustomPrompt="1"/>
          </p:nvPr>
        </p:nvSpPr>
        <p:spPr>
          <a:xfrm>
            <a:off x="6096725" y="1989138"/>
            <a:ext cx="1799275" cy="1800000"/>
          </a:xfrm>
          <a:prstGeom prst="rect">
            <a:avLst/>
          </a:prstGeom>
          <a:pattFill prst="wdDnDiag">
            <a:fgClr>
              <a:schemeClr val="bg1">
                <a:lumMod val="90000"/>
              </a:schemeClr>
            </a:fgClr>
            <a:bgClr>
              <a:schemeClr val="bg1"/>
            </a:bgClr>
          </a:pattFill>
          <a:effectLst/>
        </p:spPr>
        <p:txBody>
          <a:bodyPr anchor="ctr"/>
          <a:lstStyle>
            <a:lvl1pPr algn="ctr">
              <a:buNone/>
              <a:defRPr sz="1200"/>
            </a:lvl1pPr>
          </a:lstStyle>
          <a:p>
            <a:r>
              <a:rPr lang="en-US" dirty="0"/>
              <a:t>Insert your image here</a:t>
            </a:r>
          </a:p>
        </p:txBody>
      </p:sp>
      <p:sp>
        <p:nvSpPr>
          <p:cNvPr id="16" name="Picture Placeholder 8">
            <a:extLst>
              <a:ext uri="{FF2B5EF4-FFF2-40B4-BE49-F238E27FC236}">
                <a16:creationId xmlns:a16="http://schemas.microsoft.com/office/drawing/2014/main" id="{721E739A-688C-4442-8CB3-45C7F52A6EE9}"/>
              </a:ext>
            </a:extLst>
          </p:cNvPr>
          <p:cNvSpPr>
            <a:spLocks noGrp="1"/>
          </p:cNvSpPr>
          <p:nvPr>
            <p:ph type="pic" sz="quarter" idx="21" hasCustomPrompt="1"/>
          </p:nvPr>
        </p:nvSpPr>
        <p:spPr>
          <a:xfrm>
            <a:off x="6096725" y="4149725"/>
            <a:ext cx="1799275" cy="1800000"/>
          </a:xfrm>
          <a:prstGeom prst="rect">
            <a:avLst/>
          </a:prstGeom>
          <a:pattFill prst="wdDnDiag">
            <a:fgClr>
              <a:schemeClr val="bg1">
                <a:lumMod val="90000"/>
              </a:schemeClr>
            </a:fgClr>
            <a:bgClr>
              <a:schemeClr val="bg1"/>
            </a:bgClr>
          </a:pattFill>
          <a:effectLst/>
        </p:spPr>
        <p:txBody>
          <a:bodyPr anchor="ctr"/>
          <a:lstStyle>
            <a:lvl1pPr algn="ctr">
              <a:buNone/>
              <a:defRPr sz="1200"/>
            </a:lvl1pPr>
          </a:lstStyle>
          <a:p>
            <a:r>
              <a:rPr lang="en-US" dirty="0"/>
              <a:t>Insert your image here</a:t>
            </a:r>
          </a:p>
        </p:txBody>
      </p:sp>
      <p:sp>
        <p:nvSpPr>
          <p:cNvPr id="2" name="Date Placeholder 6">
            <a:extLst>
              <a:ext uri="{FF2B5EF4-FFF2-40B4-BE49-F238E27FC236}">
                <a16:creationId xmlns:a16="http://schemas.microsoft.com/office/drawing/2014/main" id="{89F5E379-C462-4C1B-A464-51A97105610E}"/>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A793D5A0-E998-87CF-BD49-BB1F63379E47}"/>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7C0FA1C9-0669-6DEB-6595-7178C7988F3D}"/>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994851159"/>
      </p:ext>
    </p:extLst>
  </p:cSld>
  <p:clrMapOvr>
    <a:masterClrMapping/>
  </p:clrMapOvr>
  <p:extLst>
    <p:ext uri="{DCECCB84-F9BA-43D5-87BE-67443E8EF086}">
      <p15:sldGuideLst xmlns:p15="http://schemas.microsoft.com/office/powerpoint/2012/main">
        <p15:guide id="1" pos="438">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am with Image 19">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14" name="Picture Placeholder 8">
            <a:extLst>
              <a:ext uri="{FF2B5EF4-FFF2-40B4-BE49-F238E27FC236}">
                <a16:creationId xmlns:a16="http://schemas.microsoft.com/office/drawing/2014/main" id="{E1D047C5-86D4-4871-B84C-95C11089E220}"/>
              </a:ext>
            </a:extLst>
          </p:cNvPr>
          <p:cNvSpPr>
            <a:spLocks noGrp="1"/>
          </p:cNvSpPr>
          <p:nvPr>
            <p:ph type="pic" sz="quarter" idx="17" hasCustomPrompt="1"/>
          </p:nvPr>
        </p:nvSpPr>
        <p:spPr>
          <a:xfrm>
            <a:off x="695325" y="1808274"/>
            <a:ext cx="3240257" cy="3241563"/>
          </a:xfrm>
          <a:prstGeom prst="roundRect">
            <a:avLst>
              <a:gd name="adj" fmla="val 4321"/>
            </a:avLst>
          </a:prstGeom>
          <a:pattFill prst="wdDnDiag">
            <a:fgClr>
              <a:schemeClr val="bg1">
                <a:lumMod val="90000"/>
              </a:schemeClr>
            </a:fgClr>
            <a:bgClr>
              <a:schemeClr val="bg1"/>
            </a:bgClr>
          </a:pattFill>
          <a:effectLst>
            <a:outerShdw blurRad="254000" algn="ctr" rotWithShape="0">
              <a:prstClr val="black">
                <a:alpha val="10000"/>
              </a:prstClr>
            </a:outerShdw>
          </a:effectLst>
        </p:spPr>
        <p:txBody>
          <a:bodyPr anchor="ctr"/>
          <a:lstStyle>
            <a:lvl1pPr algn="ctr">
              <a:buNone/>
              <a:defRPr sz="1200"/>
            </a:lvl1pPr>
          </a:lstStyle>
          <a:p>
            <a:r>
              <a:rPr lang="en-US" dirty="0"/>
              <a:t>Insert your image here</a:t>
            </a:r>
          </a:p>
        </p:txBody>
      </p:sp>
      <p:sp>
        <p:nvSpPr>
          <p:cNvPr id="22" name="Picture Placeholder 8">
            <a:extLst>
              <a:ext uri="{FF2B5EF4-FFF2-40B4-BE49-F238E27FC236}">
                <a16:creationId xmlns:a16="http://schemas.microsoft.com/office/drawing/2014/main" id="{D4BF1530-789B-4798-AC57-2C36B0C77961}"/>
              </a:ext>
            </a:extLst>
          </p:cNvPr>
          <p:cNvSpPr>
            <a:spLocks noGrp="1"/>
          </p:cNvSpPr>
          <p:nvPr>
            <p:ph type="pic" sz="quarter" idx="18" hasCustomPrompt="1"/>
          </p:nvPr>
        </p:nvSpPr>
        <p:spPr>
          <a:xfrm>
            <a:off x="1556812" y="5292794"/>
            <a:ext cx="648000" cy="648000"/>
          </a:xfrm>
          <a:prstGeom prst="roundRect">
            <a:avLst>
              <a:gd name="adj" fmla="val 14610"/>
            </a:avLst>
          </a:prstGeom>
          <a:pattFill prst="wdDnDiag">
            <a:fgClr>
              <a:schemeClr val="bg1">
                <a:lumMod val="90000"/>
              </a:schemeClr>
            </a:fgClr>
            <a:bgClr>
              <a:schemeClr val="bg1"/>
            </a:bgClr>
          </a:pattFill>
          <a:ln w="28575">
            <a:solidFill>
              <a:schemeClr val="accent1"/>
            </a:solidFill>
          </a:ln>
          <a:effectLst>
            <a:outerShdw blurRad="254000" algn="ctr" rotWithShape="0">
              <a:prstClr val="black">
                <a:alpha val="10000"/>
              </a:prstClr>
            </a:outerShdw>
          </a:effectLst>
        </p:spPr>
        <p:txBody>
          <a:bodyPr anchor="ctr"/>
          <a:lstStyle>
            <a:lvl1pPr algn="ctr">
              <a:buNone/>
              <a:defRPr sz="800"/>
            </a:lvl1pPr>
          </a:lstStyle>
          <a:p>
            <a:r>
              <a:rPr lang="en-US" dirty="0"/>
              <a:t>img2</a:t>
            </a:r>
          </a:p>
        </p:txBody>
      </p:sp>
      <p:sp>
        <p:nvSpPr>
          <p:cNvPr id="24" name="Picture Placeholder 8">
            <a:extLst>
              <a:ext uri="{FF2B5EF4-FFF2-40B4-BE49-F238E27FC236}">
                <a16:creationId xmlns:a16="http://schemas.microsoft.com/office/drawing/2014/main" id="{B2A32983-1C38-4E5D-8FDD-E4270D55386F}"/>
              </a:ext>
            </a:extLst>
          </p:cNvPr>
          <p:cNvSpPr>
            <a:spLocks noGrp="1"/>
          </p:cNvSpPr>
          <p:nvPr>
            <p:ph type="pic" sz="quarter" idx="19" hasCustomPrompt="1"/>
          </p:nvPr>
        </p:nvSpPr>
        <p:spPr>
          <a:xfrm>
            <a:off x="696294" y="5292794"/>
            <a:ext cx="648000" cy="648000"/>
          </a:xfrm>
          <a:prstGeom prst="roundRect">
            <a:avLst>
              <a:gd name="adj" fmla="val 14610"/>
            </a:avLst>
          </a:prstGeom>
          <a:pattFill prst="wdDnDiag">
            <a:fgClr>
              <a:schemeClr val="bg1">
                <a:lumMod val="90000"/>
              </a:schemeClr>
            </a:fgClr>
            <a:bgClr>
              <a:schemeClr val="bg1"/>
            </a:bgClr>
          </a:pattFill>
          <a:ln w="28575">
            <a:noFill/>
          </a:ln>
          <a:effectLst/>
        </p:spPr>
        <p:txBody>
          <a:bodyPr anchor="ctr"/>
          <a:lstStyle>
            <a:lvl1pPr algn="ctr">
              <a:buNone/>
              <a:defRPr sz="800"/>
            </a:lvl1pPr>
          </a:lstStyle>
          <a:p>
            <a:r>
              <a:rPr lang="en-US" dirty="0"/>
              <a:t>img1</a:t>
            </a:r>
          </a:p>
        </p:txBody>
      </p:sp>
      <p:sp>
        <p:nvSpPr>
          <p:cNvPr id="25" name="Picture Placeholder 8">
            <a:extLst>
              <a:ext uri="{FF2B5EF4-FFF2-40B4-BE49-F238E27FC236}">
                <a16:creationId xmlns:a16="http://schemas.microsoft.com/office/drawing/2014/main" id="{35E76275-6AE4-4B82-AFB7-2203CCF9C7A5}"/>
              </a:ext>
            </a:extLst>
          </p:cNvPr>
          <p:cNvSpPr>
            <a:spLocks noGrp="1"/>
          </p:cNvSpPr>
          <p:nvPr>
            <p:ph type="pic" sz="quarter" idx="20" hasCustomPrompt="1"/>
          </p:nvPr>
        </p:nvSpPr>
        <p:spPr>
          <a:xfrm>
            <a:off x="2417330" y="5292794"/>
            <a:ext cx="648000" cy="648000"/>
          </a:xfrm>
          <a:prstGeom prst="roundRect">
            <a:avLst>
              <a:gd name="adj" fmla="val 14610"/>
            </a:avLst>
          </a:prstGeom>
          <a:pattFill prst="wdDnDiag">
            <a:fgClr>
              <a:schemeClr val="bg1">
                <a:lumMod val="90000"/>
              </a:schemeClr>
            </a:fgClr>
            <a:bgClr>
              <a:schemeClr val="bg1"/>
            </a:bgClr>
          </a:pattFill>
          <a:ln w="28575">
            <a:noFill/>
          </a:ln>
          <a:effectLst/>
        </p:spPr>
        <p:txBody>
          <a:bodyPr anchor="ctr"/>
          <a:lstStyle>
            <a:lvl1pPr algn="ctr">
              <a:buNone/>
              <a:defRPr sz="800"/>
            </a:lvl1pPr>
          </a:lstStyle>
          <a:p>
            <a:r>
              <a:rPr lang="en-US" dirty="0"/>
              <a:t>img3</a:t>
            </a:r>
          </a:p>
        </p:txBody>
      </p:sp>
      <p:sp>
        <p:nvSpPr>
          <p:cNvPr id="26" name="Picture Placeholder 8">
            <a:extLst>
              <a:ext uri="{FF2B5EF4-FFF2-40B4-BE49-F238E27FC236}">
                <a16:creationId xmlns:a16="http://schemas.microsoft.com/office/drawing/2014/main" id="{33FA5A8B-9E48-403D-8610-FAF2C1E5FBAE}"/>
              </a:ext>
            </a:extLst>
          </p:cNvPr>
          <p:cNvSpPr>
            <a:spLocks noGrp="1"/>
          </p:cNvSpPr>
          <p:nvPr>
            <p:ph type="pic" sz="quarter" idx="21" hasCustomPrompt="1"/>
          </p:nvPr>
        </p:nvSpPr>
        <p:spPr>
          <a:xfrm>
            <a:off x="3277848" y="5292794"/>
            <a:ext cx="648000" cy="648000"/>
          </a:xfrm>
          <a:prstGeom prst="roundRect">
            <a:avLst>
              <a:gd name="adj" fmla="val 14610"/>
            </a:avLst>
          </a:prstGeom>
          <a:pattFill prst="wdDnDiag">
            <a:fgClr>
              <a:schemeClr val="bg1">
                <a:lumMod val="90000"/>
              </a:schemeClr>
            </a:fgClr>
            <a:bgClr>
              <a:schemeClr val="bg1"/>
            </a:bgClr>
          </a:pattFill>
          <a:ln w="28575">
            <a:noFill/>
          </a:ln>
          <a:effectLst/>
        </p:spPr>
        <p:txBody>
          <a:bodyPr anchor="ctr"/>
          <a:lstStyle>
            <a:lvl1pPr algn="ctr">
              <a:buNone/>
              <a:defRPr sz="800"/>
            </a:lvl1pPr>
          </a:lstStyle>
          <a:p>
            <a:r>
              <a:rPr lang="en-US" dirty="0"/>
              <a:t>img4</a:t>
            </a:r>
          </a:p>
        </p:txBody>
      </p:sp>
      <p:sp>
        <p:nvSpPr>
          <p:cNvPr id="2" name="Date Placeholder 6">
            <a:extLst>
              <a:ext uri="{FF2B5EF4-FFF2-40B4-BE49-F238E27FC236}">
                <a16:creationId xmlns:a16="http://schemas.microsoft.com/office/drawing/2014/main" id="{F3014311-559D-C9C7-027F-681930ACEAAE}"/>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065D14CF-326A-1B7F-B4DE-F0B59F8EB6F7}"/>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8EA94A43-C3F5-BEDB-5AAC-CB1FE687B340}"/>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854258648"/>
      </p:ext>
    </p:extLst>
  </p:cSld>
  <p:clrMapOvr>
    <a:masterClrMapping/>
  </p:clrMapOvr>
  <p:extLst>
    <p:ext uri="{DCECCB84-F9BA-43D5-87BE-67443E8EF086}">
      <p15:sldGuideLst xmlns:p15="http://schemas.microsoft.com/office/powerpoint/2012/main">
        <p15:guide id="1" pos="438">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am with Image 20">
    <p:spTree>
      <p:nvGrpSpPr>
        <p:cNvPr id="1" name=""/>
        <p:cNvGrpSpPr/>
        <p:nvPr/>
      </p:nvGrpSpPr>
      <p:grpSpPr>
        <a:xfrm>
          <a:off x="0" y="0"/>
          <a:ext cx="0" cy="0"/>
          <a:chOff x="0" y="0"/>
          <a:chExt cx="0" cy="0"/>
        </a:xfrm>
      </p:grpSpPr>
      <p:sp>
        <p:nvSpPr>
          <p:cNvPr id="16" name="Picture Placeholder 8">
            <a:extLst>
              <a:ext uri="{FF2B5EF4-FFF2-40B4-BE49-F238E27FC236}">
                <a16:creationId xmlns:a16="http://schemas.microsoft.com/office/drawing/2014/main" id="{7C635F85-3CDC-41D5-B3AD-6547A3E19C84}"/>
              </a:ext>
            </a:extLst>
          </p:cNvPr>
          <p:cNvSpPr>
            <a:spLocks noGrp="1"/>
          </p:cNvSpPr>
          <p:nvPr>
            <p:ph type="pic" sz="quarter" idx="17" hasCustomPrompt="1"/>
          </p:nvPr>
        </p:nvSpPr>
        <p:spPr>
          <a:xfrm>
            <a:off x="929664" y="2348569"/>
            <a:ext cx="2880000" cy="2880000"/>
          </a:xfrm>
          <a:prstGeom prst="ellipse">
            <a:avLst/>
          </a:prstGeom>
          <a:pattFill prst="wdDnDiag">
            <a:fgClr>
              <a:schemeClr val="bg1">
                <a:lumMod val="90000"/>
              </a:schemeClr>
            </a:fgClr>
            <a:bgClr>
              <a:schemeClr val="bg1"/>
            </a:bgClr>
          </a:pattFill>
          <a:effectLst>
            <a:outerShdw blurRad="254000" algn="ctr" rotWithShape="0">
              <a:prstClr val="black">
                <a:alpha val="10000"/>
              </a:prstClr>
            </a:outerShdw>
          </a:effectLst>
        </p:spPr>
        <p:txBody>
          <a:bodyPr anchor="ctr"/>
          <a:lstStyle>
            <a:lvl1pPr algn="ctr">
              <a:buNone/>
              <a:defRPr sz="12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3" name="Picture Placeholder 8">
            <a:extLst>
              <a:ext uri="{FF2B5EF4-FFF2-40B4-BE49-F238E27FC236}">
                <a16:creationId xmlns:a16="http://schemas.microsoft.com/office/drawing/2014/main" id="{0C84C9A8-D06C-4C33-A7A3-FF9CB9161D01}"/>
              </a:ext>
            </a:extLst>
          </p:cNvPr>
          <p:cNvSpPr>
            <a:spLocks noGrp="1"/>
          </p:cNvSpPr>
          <p:nvPr>
            <p:ph type="pic" sz="quarter" idx="18" hasCustomPrompt="1"/>
          </p:nvPr>
        </p:nvSpPr>
        <p:spPr>
          <a:xfrm>
            <a:off x="4296612" y="4688458"/>
            <a:ext cx="468000" cy="468000"/>
          </a:xfrm>
          <a:prstGeom prst="ellipse">
            <a:avLst/>
          </a:prstGeom>
          <a:pattFill prst="wdDnDiag">
            <a:fgClr>
              <a:schemeClr val="bg1">
                <a:lumMod val="90000"/>
              </a:schemeClr>
            </a:fgClr>
            <a:bgClr>
              <a:schemeClr val="bg1"/>
            </a:bgClr>
          </a:pattFill>
          <a:ln w="28575">
            <a:solidFill>
              <a:schemeClr val="bg2"/>
            </a:solidFill>
          </a:ln>
          <a:effectLst/>
        </p:spPr>
        <p:txBody>
          <a:bodyPr anchor="ctr"/>
          <a:lstStyle>
            <a:lvl1pPr algn="ctr">
              <a:buNone/>
              <a:defRPr sz="600"/>
            </a:lvl1pPr>
          </a:lstStyle>
          <a:p>
            <a:r>
              <a:rPr lang="en-US" dirty="0" err="1"/>
              <a:t>img</a:t>
            </a:r>
            <a:endParaRPr lang="en-US" dirty="0"/>
          </a:p>
        </p:txBody>
      </p:sp>
      <p:sp>
        <p:nvSpPr>
          <p:cNvPr id="27" name="Picture Placeholder 8">
            <a:extLst>
              <a:ext uri="{FF2B5EF4-FFF2-40B4-BE49-F238E27FC236}">
                <a16:creationId xmlns:a16="http://schemas.microsoft.com/office/drawing/2014/main" id="{781AB4D7-8D0C-4AC3-8C68-A34E5D60D8A4}"/>
              </a:ext>
            </a:extLst>
          </p:cNvPr>
          <p:cNvSpPr>
            <a:spLocks noGrp="1"/>
          </p:cNvSpPr>
          <p:nvPr>
            <p:ph type="pic" sz="quarter" idx="19" hasCustomPrompt="1"/>
          </p:nvPr>
        </p:nvSpPr>
        <p:spPr>
          <a:xfrm>
            <a:off x="4656138" y="4688458"/>
            <a:ext cx="468000" cy="468000"/>
          </a:xfrm>
          <a:prstGeom prst="ellipse">
            <a:avLst/>
          </a:prstGeom>
          <a:pattFill prst="wdDnDiag">
            <a:fgClr>
              <a:schemeClr val="bg1">
                <a:lumMod val="90000"/>
              </a:schemeClr>
            </a:fgClr>
            <a:bgClr>
              <a:schemeClr val="bg1"/>
            </a:bgClr>
          </a:pattFill>
          <a:ln w="28575">
            <a:solidFill>
              <a:schemeClr val="accent1"/>
            </a:solidFill>
          </a:ln>
          <a:effectLst/>
        </p:spPr>
        <p:txBody>
          <a:bodyPr anchor="ctr"/>
          <a:lstStyle>
            <a:lvl1pPr algn="ctr">
              <a:buNone/>
              <a:defRPr sz="600"/>
            </a:lvl1pPr>
          </a:lstStyle>
          <a:p>
            <a:r>
              <a:rPr lang="en-US" dirty="0" err="1"/>
              <a:t>img</a:t>
            </a:r>
            <a:endParaRPr lang="en-US" dirty="0"/>
          </a:p>
        </p:txBody>
      </p:sp>
      <p:sp>
        <p:nvSpPr>
          <p:cNvPr id="28" name="Picture Placeholder 8">
            <a:extLst>
              <a:ext uri="{FF2B5EF4-FFF2-40B4-BE49-F238E27FC236}">
                <a16:creationId xmlns:a16="http://schemas.microsoft.com/office/drawing/2014/main" id="{9362EE5E-F2BF-4E6C-8E88-9D65C4D1C022}"/>
              </a:ext>
            </a:extLst>
          </p:cNvPr>
          <p:cNvSpPr>
            <a:spLocks noGrp="1"/>
          </p:cNvSpPr>
          <p:nvPr>
            <p:ph type="pic" sz="quarter" idx="20" hasCustomPrompt="1"/>
          </p:nvPr>
        </p:nvSpPr>
        <p:spPr>
          <a:xfrm>
            <a:off x="5015664" y="4688458"/>
            <a:ext cx="468000" cy="468000"/>
          </a:xfrm>
          <a:prstGeom prst="ellipse">
            <a:avLst/>
          </a:prstGeom>
          <a:pattFill prst="wdDnDiag">
            <a:fgClr>
              <a:schemeClr val="bg1">
                <a:lumMod val="90000"/>
              </a:schemeClr>
            </a:fgClr>
            <a:bgClr>
              <a:schemeClr val="bg1"/>
            </a:bgClr>
          </a:pattFill>
          <a:ln w="28575">
            <a:solidFill>
              <a:schemeClr val="bg2"/>
            </a:solidFill>
          </a:ln>
          <a:effectLst/>
        </p:spPr>
        <p:txBody>
          <a:bodyPr anchor="ctr"/>
          <a:lstStyle>
            <a:lvl1pPr algn="ctr">
              <a:buNone/>
              <a:defRPr sz="600"/>
            </a:lvl1pPr>
          </a:lstStyle>
          <a:p>
            <a:r>
              <a:rPr lang="en-US" dirty="0" err="1"/>
              <a:t>img</a:t>
            </a:r>
            <a:endParaRPr lang="en-US" dirty="0"/>
          </a:p>
        </p:txBody>
      </p:sp>
      <p:sp>
        <p:nvSpPr>
          <p:cNvPr id="29" name="Picture Placeholder 8">
            <a:extLst>
              <a:ext uri="{FF2B5EF4-FFF2-40B4-BE49-F238E27FC236}">
                <a16:creationId xmlns:a16="http://schemas.microsoft.com/office/drawing/2014/main" id="{4FAE325F-0610-49DA-8051-94F6B649241B}"/>
              </a:ext>
            </a:extLst>
          </p:cNvPr>
          <p:cNvSpPr>
            <a:spLocks noGrp="1"/>
          </p:cNvSpPr>
          <p:nvPr>
            <p:ph type="pic" sz="quarter" idx="21" hasCustomPrompt="1"/>
          </p:nvPr>
        </p:nvSpPr>
        <p:spPr>
          <a:xfrm>
            <a:off x="5375190" y="4688458"/>
            <a:ext cx="468000" cy="468000"/>
          </a:xfrm>
          <a:prstGeom prst="ellipse">
            <a:avLst/>
          </a:prstGeom>
          <a:pattFill prst="wdDnDiag">
            <a:fgClr>
              <a:schemeClr val="bg1">
                <a:lumMod val="90000"/>
              </a:schemeClr>
            </a:fgClr>
            <a:bgClr>
              <a:schemeClr val="bg1"/>
            </a:bgClr>
          </a:pattFill>
          <a:ln w="28575">
            <a:solidFill>
              <a:schemeClr val="bg2"/>
            </a:solidFill>
          </a:ln>
          <a:effectLst/>
        </p:spPr>
        <p:txBody>
          <a:bodyPr anchor="ctr"/>
          <a:lstStyle>
            <a:lvl1pPr algn="ctr">
              <a:buNone/>
              <a:defRPr sz="600"/>
            </a:lvl1pPr>
          </a:lstStyle>
          <a:p>
            <a:r>
              <a:rPr lang="en-US" dirty="0" err="1"/>
              <a:t>img</a:t>
            </a:r>
            <a:endParaRPr lang="en-US" dirty="0"/>
          </a:p>
        </p:txBody>
      </p:sp>
      <p:sp>
        <p:nvSpPr>
          <p:cNvPr id="30" name="Picture Placeholder 8">
            <a:extLst>
              <a:ext uri="{FF2B5EF4-FFF2-40B4-BE49-F238E27FC236}">
                <a16:creationId xmlns:a16="http://schemas.microsoft.com/office/drawing/2014/main" id="{62299A63-654A-49CB-BCE4-424E03C57716}"/>
              </a:ext>
            </a:extLst>
          </p:cNvPr>
          <p:cNvSpPr>
            <a:spLocks noGrp="1"/>
          </p:cNvSpPr>
          <p:nvPr>
            <p:ph type="pic" sz="quarter" idx="22" hasCustomPrompt="1"/>
          </p:nvPr>
        </p:nvSpPr>
        <p:spPr>
          <a:xfrm>
            <a:off x="5734716" y="4688458"/>
            <a:ext cx="468000" cy="468000"/>
          </a:xfrm>
          <a:prstGeom prst="ellipse">
            <a:avLst/>
          </a:prstGeom>
          <a:pattFill prst="wdDnDiag">
            <a:fgClr>
              <a:schemeClr val="bg1">
                <a:lumMod val="90000"/>
              </a:schemeClr>
            </a:fgClr>
            <a:bgClr>
              <a:schemeClr val="bg1"/>
            </a:bgClr>
          </a:pattFill>
          <a:ln w="28575">
            <a:solidFill>
              <a:schemeClr val="bg2"/>
            </a:solidFill>
          </a:ln>
          <a:effectLst/>
        </p:spPr>
        <p:txBody>
          <a:bodyPr anchor="ctr"/>
          <a:lstStyle>
            <a:lvl1pPr algn="ctr">
              <a:buNone/>
              <a:defRPr sz="600"/>
            </a:lvl1pPr>
          </a:lstStyle>
          <a:p>
            <a:r>
              <a:rPr lang="en-US" dirty="0" err="1"/>
              <a:t>img</a:t>
            </a:r>
            <a:endParaRPr lang="en-US" dirty="0"/>
          </a:p>
        </p:txBody>
      </p:sp>
      <p:sp>
        <p:nvSpPr>
          <p:cNvPr id="2" name="Date Placeholder 6">
            <a:extLst>
              <a:ext uri="{FF2B5EF4-FFF2-40B4-BE49-F238E27FC236}">
                <a16:creationId xmlns:a16="http://schemas.microsoft.com/office/drawing/2014/main" id="{F8A63CD0-E6D3-185E-CEBE-37C80AF672C0}"/>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5FFBB1F0-9DAE-0FC2-F099-C3A1C38EFCD3}"/>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AECD98A1-AA6B-BAED-3645-C9C1A497254F}"/>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120065635"/>
      </p:ext>
    </p:extLst>
  </p:cSld>
  <p:clrMapOvr>
    <a:masterClrMapping/>
  </p:clrMapOvr>
  <p:extLst>
    <p:ext uri="{DCECCB84-F9BA-43D5-87BE-67443E8EF086}">
      <p15:sldGuideLst xmlns:p15="http://schemas.microsoft.com/office/powerpoint/2012/main">
        <p15:guide id="1" pos="438">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am with Image 21">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C4B44689-BF0F-4A63-8860-A829321E3AFB}"/>
              </a:ext>
            </a:extLst>
          </p:cNvPr>
          <p:cNvSpPr>
            <a:spLocks noGrp="1"/>
          </p:cNvSpPr>
          <p:nvPr>
            <p:ph type="pic" sz="quarter" idx="10" hasCustomPrompt="1"/>
          </p:nvPr>
        </p:nvSpPr>
        <p:spPr>
          <a:xfrm>
            <a:off x="0" y="0"/>
            <a:ext cx="7896225" cy="6865937"/>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2" name="Picture Placeholder 8">
            <a:extLst>
              <a:ext uri="{FF2B5EF4-FFF2-40B4-BE49-F238E27FC236}">
                <a16:creationId xmlns:a16="http://schemas.microsoft.com/office/drawing/2014/main" id="{AF9500A8-0C07-4AFD-815D-58FE0022F801}"/>
              </a:ext>
            </a:extLst>
          </p:cNvPr>
          <p:cNvSpPr>
            <a:spLocks noGrp="1"/>
          </p:cNvSpPr>
          <p:nvPr>
            <p:ph type="pic" sz="quarter" idx="18" hasCustomPrompt="1"/>
          </p:nvPr>
        </p:nvSpPr>
        <p:spPr>
          <a:xfrm>
            <a:off x="6816725" y="5409338"/>
            <a:ext cx="720000" cy="720000"/>
          </a:xfrm>
          <a:prstGeom prst="roundRect">
            <a:avLst>
              <a:gd name="adj" fmla="val 14610"/>
            </a:avLst>
          </a:prstGeom>
          <a:pattFill prst="wdDnDiag">
            <a:fgClr>
              <a:schemeClr val="bg1">
                <a:lumMod val="90000"/>
              </a:schemeClr>
            </a:fgClr>
            <a:bgClr>
              <a:schemeClr val="bg1"/>
            </a:bgClr>
          </a:pattFill>
          <a:ln w="28575">
            <a:solidFill>
              <a:schemeClr val="accent1"/>
            </a:solidFill>
          </a:ln>
          <a:effectLst>
            <a:outerShdw blurRad="254000" algn="ctr" rotWithShape="0">
              <a:prstClr val="black">
                <a:alpha val="10000"/>
              </a:prstClr>
            </a:outerShdw>
          </a:effectLst>
        </p:spPr>
        <p:txBody>
          <a:bodyPr anchor="ctr"/>
          <a:lstStyle>
            <a:lvl1pPr algn="ctr">
              <a:buNone/>
              <a:defRPr sz="800"/>
            </a:lvl1pPr>
          </a:lstStyle>
          <a:p>
            <a:r>
              <a:rPr lang="en-US" dirty="0"/>
              <a:t>img1</a:t>
            </a:r>
          </a:p>
        </p:txBody>
      </p:sp>
      <p:sp>
        <p:nvSpPr>
          <p:cNvPr id="33" name="Picture Placeholder 8">
            <a:extLst>
              <a:ext uri="{FF2B5EF4-FFF2-40B4-BE49-F238E27FC236}">
                <a16:creationId xmlns:a16="http://schemas.microsoft.com/office/drawing/2014/main" id="{F0827144-135D-4343-BD5F-AF883F694E19}"/>
              </a:ext>
            </a:extLst>
          </p:cNvPr>
          <p:cNvSpPr>
            <a:spLocks noGrp="1"/>
          </p:cNvSpPr>
          <p:nvPr>
            <p:ph type="pic" sz="quarter" idx="22" hasCustomPrompt="1"/>
          </p:nvPr>
        </p:nvSpPr>
        <p:spPr>
          <a:xfrm>
            <a:off x="7805867" y="5409338"/>
            <a:ext cx="720000" cy="720000"/>
          </a:xfrm>
          <a:prstGeom prst="roundRect">
            <a:avLst>
              <a:gd name="adj" fmla="val 14610"/>
            </a:avLst>
          </a:prstGeom>
          <a:pattFill prst="wdDnDiag">
            <a:fgClr>
              <a:schemeClr val="bg1">
                <a:lumMod val="90000"/>
              </a:schemeClr>
            </a:fgClr>
            <a:bgClr>
              <a:schemeClr val="bg1"/>
            </a:bgClr>
          </a:pattFill>
          <a:ln w="28575">
            <a:solidFill>
              <a:schemeClr val="bg2"/>
            </a:solidFill>
          </a:ln>
          <a:effectLst/>
        </p:spPr>
        <p:txBody>
          <a:bodyPr anchor="ctr"/>
          <a:lstStyle>
            <a:lvl1pPr algn="ctr">
              <a:buNone/>
              <a:defRPr sz="800"/>
            </a:lvl1pPr>
          </a:lstStyle>
          <a:p>
            <a:r>
              <a:rPr lang="en-US" dirty="0"/>
              <a:t>img2</a:t>
            </a:r>
          </a:p>
        </p:txBody>
      </p:sp>
      <p:sp>
        <p:nvSpPr>
          <p:cNvPr id="34" name="Picture Placeholder 8">
            <a:extLst>
              <a:ext uri="{FF2B5EF4-FFF2-40B4-BE49-F238E27FC236}">
                <a16:creationId xmlns:a16="http://schemas.microsoft.com/office/drawing/2014/main" id="{27F82AA1-A562-4CE6-B16C-D25DC16ADD17}"/>
              </a:ext>
            </a:extLst>
          </p:cNvPr>
          <p:cNvSpPr>
            <a:spLocks noGrp="1"/>
          </p:cNvSpPr>
          <p:nvPr>
            <p:ph type="pic" sz="quarter" idx="23" hasCustomPrompt="1"/>
          </p:nvPr>
        </p:nvSpPr>
        <p:spPr>
          <a:xfrm>
            <a:off x="8795009" y="5409338"/>
            <a:ext cx="720000" cy="720000"/>
          </a:xfrm>
          <a:prstGeom prst="roundRect">
            <a:avLst>
              <a:gd name="adj" fmla="val 14610"/>
            </a:avLst>
          </a:prstGeom>
          <a:pattFill prst="wdDnDiag">
            <a:fgClr>
              <a:schemeClr val="bg1">
                <a:lumMod val="90000"/>
              </a:schemeClr>
            </a:fgClr>
            <a:bgClr>
              <a:schemeClr val="bg1"/>
            </a:bgClr>
          </a:pattFill>
          <a:ln w="28575">
            <a:solidFill>
              <a:schemeClr val="bg2"/>
            </a:solidFill>
          </a:ln>
          <a:effectLst/>
        </p:spPr>
        <p:txBody>
          <a:bodyPr anchor="ctr"/>
          <a:lstStyle>
            <a:lvl1pPr algn="ctr">
              <a:buNone/>
              <a:defRPr sz="800"/>
            </a:lvl1pPr>
          </a:lstStyle>
          <a:p>
            <a:r>
              <a:rPr lang="en-US" dirty="0"/>
              <a:t>img3</a:t>
            </a:r>
          </a:p>
        </p:txBody>
      </p:sp>
      <p:sp>
        <p:nvSpPr>
          <p:cNvPr id="35" name="Picture Placeholder 8">
            <a:extLst>
              <a:ext uri="{FF2B5EF4-FFF2-40B4-BE49-F238E27FC236}">
                <a16:creationId xmlns:a16="http://schemas.microsoft.com/office/drawing/2014/main" id="{931325F3-CC7B-4496-9E1B-7FF83EEC041D}"/>
              </a:ext>
            </a:extLst>
          </p:cNvPr>
          <p:cNvSpPr>
            <a:spLocks noGrp="1"/>
          </p:cNvSpPr>
          <p:nvPr>
            <p:ph type="pic" sz="quarter" idx="24" hasCustomPrompt="1"/>
          </p:nvPr>
        </p:nvSpPr>
        <p:spPr>
          <a:xfrm>
            <a:off x="9784151" y="5409338"/>
            <a:ext cx="720000" cy="720000"/>
          </a:xfrm>
          <a:prstGeom prst="roundRect">
            <a:avLst>
              <a:gd name="adj" fmla="val 14610"/>
            </a:avLst>
          </a:prstGeom>
          <a:pattFill prst="wdDnDiag">
            <a:fgClr>
              <a:schemeClr val="bg1">
                <a:lumMod val="90000"/>
              </a:schemeClr>
            </a:fgClr>
            <a:bgClr>
              <a:schemeClr val="bg1"/>
            </a:bgClr>
          </a:pattFill>
          <a:ln w="28575">
            <a:solidFill>
              <a:schemeClr val="bg2"/>
            </a:solidFill>
          </a:ln>
          <a:effectLst/>
        </p:spPr>
        <p:txBody>
          <a:bodyPr anchor="ctr"/>
          <a:lstStyle>
            <a:lvl1pPr algn="ctr">
              <a:buNone/>
              <a:defRPr sz="800"/>
            </a:lvl1pPr>
          </a:lstStyle>
          <a:p>
            <a:r>
              <a:rPr lang="en-US" dirty="0"/>
              <a:t>img4</a:t>
            </a:r>
          </a:p>
        </p:txBody>
      </p:sp>
      <p:sp>
        <p:nvSpPr>
          <p:cNvPr id="36" name="Picture Placeholder 8">
            <a:extLst>
              <a:ext uri="{FF2B5EF4-FFF2-40B4-BE49-F238E27FC236}">
                <a16:creationId xmlns:a16="http://schemas.microsoft.com/office/drawing/2014/main" id="{D2BAB822-1B21-4ED5-973A-FADF1F3F5B45}"/>
              </a:ext>
            </a:extLst>
          </p:cNvPr>
          <p:cNvSpPr>
            <a:spLocks noGrp="1"/>
          </p:cNvSpPr>
          <p:nvPr>
            <p:ph type="pic" sz="quarter" idx="25" hasCustomPrompt="1"/>
          </p:nvPr>
        </p:nvSpPr>
        <p:spPr>
          <a:xfrm>
            <a:off x="10773293" y="5409338"/>
            <a:ext cx="720000" cy="720000"/>
          </a:xfrm>
          <a:prstGeom prst="roundRect">
            <a:avLst>
              <a:gd name="adj" fmla="val 14610"/>
            </a:avLst>
          </a:prstGeom>
          <a:pattFill prst="wdDnDiag">
            <a:fgClr>
              <a:schemeClr val="bg1">
                <a:lumMod val="90000"/>
              </a:schemeClr>
            </a:fgClr>
            <a:bgClr>
              <a:schemeClr val="bg1"/>
            </a:bgClr>
          </a:pattFill>
          <a:ln w="28575">
            <a:solidFill>
              <a:schemeClr val="bg2"/>
            </a:solidFill>
          </a:ln>
          <a:effectLst/>
        </p:spPr>
        <p:txBody>
          <a:bodyPr anchor="ctr"/>
          <a:lstStyle>
            <a:lvl1pPr algn="ctr">
              <a:buNone/>
              <a:defRPr sz="800"/>
            </a:lvl1pPr>
          </a:lstStyle>
          <a:p>
            <a:r>
              <a:rPr lang="en-US" dirty="0"/>
              <a:t>img5</a:t>
            </a:r>
          </a:p>
        </p:txBody>
      </p:sp>
    </p:spTree>
    <p:extLst>
      <p:ext uri="{BB962C8B-B14F-4D97-AF65-F5344CB8AC3E}">
        <p14:creationId xmlns:p14="http://schemas.microsoft.com/office/powerpoint/2010/main" val="2514098640"/>
      </p:ext>
    </p:extLst>
  </p:cSld>
  <p:clrMapOvr>
    <a:masterClrMapping/>
  </p:clrMapOvr>
  <p:extLst>
    <p:ext uri="{DCECCB84-F9BA-43D5-87BE-67443E8EF086}">
      <p15:sldGuideLst xmlns:p15="http://schemas.microsoft.com/office/powerpoint/2012/main">
        <p15:guide id="1" pos="438">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Portfolio">
    <p:spTree>
      <p:nvGrpSpPr>
        <p:cNvPr id="1" name=""/>
        <p:cNvGrpSpPr/>
        <p:nvPr/>
      </p:nvGrpSpPr>
      <p:grpSpPr>
        <a:xfrm>
          <a:off x="0" y="0"/>
          <a:ext cx="0" cy="0"/>
          <a:chOff x="0" y="0"/>
          <a:chExt cx="0" cy="0"/>
        </a:xfrm>
      </p:grpSpPr>
      <p:sp>
        <p:nvSpPr>
          <p:cNvPr id="37" name="Picture Placeholder 8">
            <a:extLst>
              <a:ext uri="{FF2B5EF4-FFF2-40B4-BE49-F238E27FC236}">
                <a16:creationId xmlns:a16="http://schemas.microsoft.com/office/drawing/2014/main" id="{6A068C45-2D82-428D-BC65-F86DAC78D384}"/>
              </a:ext>
            </a:extLst>
          </p:cNvPr>
          <p:cNvSpPr>
            <a:spLocks noGrp="1"/>
          </p:cNvSpPr>
          <p:nvPr>
            <p:ph type="pic" sz="quarter" idx="31" hasCustomPrompt="1"/>
          </p:nvPr>
        </p:nvSpPr>
        <p:spPr>
          <a:xfrm>
            <a:off x="4683618" y="-2067207"/>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38" name="Picture Placeholder 8">
            <a:extLst>
              <a:ext uri="{FF2B5EF4-FFF2-40B4-BE49-F238E27FC236}">
                <a16:creationId xmlns:a16="http://schemas.microsoft.com/office/drawing/2014/main" id="{FAC8545A-1CED-44FA-88FF-20A1B08F975F}"/>
              </a:ext>
            </a:extLst>
          </p:cNvPr>
          <p:cNvSpPr>
            <a:spLocks noGrp="1"/>
          </p:cNvSpPr>
          <p:nvPr>
            <p:ph type="pic" sz="quarter" idx="32" hasCustomPrompt="1"/>
          </p:nvPr>
        </p:nvSpPr>
        <p:spPr>
          <a:xfrm>
            <a:off x="4683618" y="1908586"/>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39" name="Picture Placeholder 8">
            <a:extLst>
              <a:ext uri="{FF2B5EF4-FFF2-40B4-BE49-F238E27FC236}">
                <a16:creationId xmlns:a16="http://schemas.microsoft.com/office/drawing/2014/main" id="{37997E5F-FF69-487F-AD39-26B07F66F08B}"/>
              </a:ext>
            </a:extLst>
          </p:cNvPr>
          <p:cNvSpPr>
            <a:spLocks noGrp="1"/>
          </p:cNvSpPr>
          <p:nvPr>
            <p:ph type="pic" sz="quarter" idx="33" hasCustomPrompt="1"/>
          </p:nvPr>
        </p:nvSpPr>
        <p:spPr>
          <a:xfrm>
            <a:off x="4683618" y="5884379"/>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40" name="Picture Placeholder 8">
            <a:extLst>
              <a:ext uri="{FF2B5EF4-FFF2-40B4-BE49-F238E27FC236}">
                <a16:creationId xmlns:a16="http://schemas.microsoft.com/office/drawing/2014/main" id="{063BBED4-D54E-41AC-8E91-94889A32922A}"/>
              </a:ext>
            </a:extLst>
          </p:cNvPr>
          <p:cNvSpPr>
            <a:spLocks noGrp="1"/>
          </p:cNvSpPr>
          <p:nvPr>
            <p:ph type="pic" sz="quarter" idx="34" hasCustomPrompt="1"/>
          </p:nvPr>
        </p:nvSpPr>
        <p:spPr>
          <a:xfrm>
            <a:off x="4683618" y="9860172"/>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41" name="Picture Placeholder 8">
            <a:extLst>
              <a:ext uri="{FF2B5EF4-FFF2-40B4-BE49-F238E27FC236}">
                <a16:creationId xmlns:a16="http://schemas.microsoft.com/office/drawing/2014/main" id="{77C6FB29-1BDB-438F-816B-F54FC9E527AD}"/>
              </a:ext>
            </a:extLst>
          </p:cNvPr>
          <p:cNvSpPr>
            <a:spLocks noGrp="1"/>
          </p:cNvSpPr>
          <p:nvPr>
            <p:ph type="pic" sz="quarter" idx="35" hasCustomPrompt="1"/>
          </p:nvPr>
        </p:nvSpPr>
        <p:spPr>
          <a:xfrm>
            <a:off x="7260919" y="-4732478"/>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42" name="Picture Placeholder 8">
            <a:extLst>
              <a:ext uri="{FF2B5EF4-FFF2-40B4-BE49-F238E27FC236}">
                <a16:creationId xmlns:a16="http://schemas.microsoft.com/office/drawing/2014/main" id="{39DB18F2-B2A9-4BAB-B996-1E0A20B4D89B}"/>
              </a:ext>
            </a:extLst>
          </p:cNvPr>
          <p:cNvSpPr>
            <a:spLocks noGrp="1"/>
          </p:cNvSpPr>
          <p:nvPr>
            <p:ph type="pic" sz="quarter" idx="36" hasCustomPrompt="1"/>
          </p:nvPr>
        </p:nvSpPr>
        <p:spPr>
          <a:xfrm>
            <a:off x="7260919" y="-756685"/>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43" name="Picture Placeholder 8">
            <a:extLst>
              <a:ext uri="{FF2B5EF4-FFF2-40B4-BE49-F238E27FC236}">
                <a16:creationId xmlns:a16="http://schemas.microsoft.com/office/drawing/2014/main" id="{7BC07296-4212-4A0C-AA8B-BD7443A99106}"/>
              </a:ext>
            </a:extLst>
          </p:cNvPr>
          <p:cNvSpPr>
            <a:spLocks noGrp="1"/>
          </p:cNvSpPr>
          <p:nvPr>
            <p:ph type="pic" sz="quarter" idx="37" hasCustomPrompt="1"/>
          </p:nvPr>
        </p:nvSpPr>
        <p:spPr>
          <a:xfrm>
            <a:off x="7260919" y="3219108"/>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44" name="Picture Placeholder 8">
            <a:extLst>
              <a:ext uri="{FF2B5EF4-FFF2-40B4-BE49-F238E27FC236}">
                <a16:creationId xmlns:a16="http://schemas.microsoft.com/office/drawing/2014/main" id="{CA2931D9-DAB7-47FA-BCC1-8C9041CC77CA}"/>
              </a:ext>
            </a:extLst>
          </p:cNvPr>
          <p:cNvSpPr>
            <a:spLocks noGrp="1"/>
          </p:cNvSpPr>
          <p:nvPr>
            <p:ph type="pic" sz="quarter" idx="38" hasCustomPrompt="1"/>
          </p:nvPr>
        </p:nvSpPr>
        <p:spPr>
          <a:xfrm>
            <a:off x="7260919" y="7194901"/>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45" name="Picture Placeholder 8">
            <a:extLst>
              <a:ext uri="{FF2B5EF4-FFF2-40B4-BE49-F238E27FC236}">
                <a16:creationId xmlns:a16="http://schemas.microsoft.com/office/drawing/2014/main" id="{78A6A0DC-4153-453C-959F-E36C4C2C00C4}"/>
              </a:ext>
            </a:extLst>
          </p:cNvPr>
          <p:cNvSpPr>
            <a:spLocks noGrp="1"/>
          </p:cNvSpPr>
          <p:nvPr>
            <p:ph type="pic" sz="quarter" idx="39" hasCustomPrompt="1"/>
          </p:nvPr>
        </p:nvSpPr>
        <p:spPr>
          <a:xfrm>
            <a:off x="9838220" y="-2074701"/>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46" name="Picture Placeholder 8">
            <a:extLst>
              <a:ext uri="{FF2B5EF4-FFF2-40B4-BE49-F238E27FC236}">
                <a16:creationId xmlns:a16="http://schemas.microsoft.com/office/drawing/2014/main" id="{72868CC9-35E0-46C8-8573-045996A553D8}"/>
              </a:ext>
            </a:extLst>
          </p:cNvPr>
          <p:cNvSpPr>
            <a:spLocks noGrp="1"/>
          </p:cNvSpPr>
          <p:nvPr>
            <p:ph type="pic" sz="quarter" idx="40" hasCustomPrompt="1"/>
          </p:nvPr>
        </p:nvSpPr>
        <p:spPr>
          <a:xfrm>
            <a:off x="9838220" y="1901092"/>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47" name="Picture Placeholder 8">
            <a:extLst>
              <a:ext uri="{FF2B5EF4-FFF2-40B4-BE49-F238E27FC236}">
                <a16:creationId xmlns:a16="http://schemas.microsoft.com/office/drawing/2014/main" id="{C03C949E-3EA0-4938-B632-B4F8904FD8AF}"/>
              </a:ext>
            </a:extLst>
          </p:cNvPr>
          <p:cNvSpPr>
            <a:spLocks noGrp="1"/>
          </p:cNvSpPr>
          <p:nvPr>
            <p:ph type="pic" sz="quarter" idx="41" hasCustomPrompt="1"/>
          </p:nvPr>
        </p:nvSpPr>
        <p:spPr>
          <a:xfrm>
            <a:off x="9838220" y="5876885"/>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48" name="Picture Placeholder 8">
            <a:extLst>
              <a:ext uri="{FF2B5EF4-FFF2-40B4-BE49-F238E27FC236}">
                <a16:creationId xmlns:a16="http://schemas.microsoft.com/office/drawing/2014/main" id="{A3FE2DC6-106D-416D-ADFD-02B56D1698B9}"/>
              </a:ext>
            </a:extLst>
          </p:cNvPr>
          <p:cNvSpPr>
            <a:spLocks noGrp="1"/>
          </p:cNvSpPr>
          <p:nvPr>
            <p:ph type="pic" sz="quarter" idx="42" hasCustomPrompt="1"/>
          </p:nvPr>
        </p:nvSpPr>
        <p:spPr>
          <a:xfrm>
            <a:off x="9838220" y="9852678"/>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49" name="Title 1">
            <a:extLst>
              <a:ext uri="{FF2B5EF4-FFF2-40B4-BE49-F238E27FC236}">
                <a16:creationId xmlns:a16="http://schemas.microsoft.com/office/drawing/2014/main" id="{A66A7429-8CD3-41C8-B924-C505C63952EC}"/>
              </a:ext>
            </a:extLst>
          </p:cNvPr>
          <p:cNvSpPr>
            <a:spLocks noGrp="1"/>
          </p:cNvSpPr>
          <p:nvPr>
            <p:ph type="title" hasCustomPrompt="1"/>
          </p:nvPr>
        </p:nvSpPr>
        <p:spPr>
          <a:xfrm>
            <a:off x="673418" y="765175"/>
            <a:ext cx="4754245" cy="1392896"/>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50" name="Subtitle 2">
            <a:extLst>
              <a:ext uri="{FF2B5EF4-FFF2-40B4-BE49-F238E27FC236}">
                <a16:creationId xmlns:a16="http://schemas.microsoft.com/office/drawing/2014/main" id="{7018117E-E44B-4E42-9F34-6CA665A47E7E}"/>
              </a:ext>
            </a:extLst>
          </p:cNvPr>
          <p:cNvSpPr>
            <a:spLocks noGrp="1"/>
          </p:cNvSpPr>
          <p:nvPr>
            <p:ph type="subTitle" idx="1" hasCustomPrompt="1"/>
          </p:nvPr>
        </p:nvSpPr>
        <p:spPr>
          <a:xfrm>
            <a:off x="673418" y="2166814"/>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1556170300"/>
      </p:ext>
    </p:extLst>
  </p:cSld>
  <p:clrMapOvr>
    <a:masterClrMapping/>
  </p:clrMapOvr>
  <p:extLst>
    <p:ext uri="{DCECCB84-F9BA-43D5-87BE-67443E8EF086}">
      <p15:sldGuideLst xmlns:p15="http://schemas.microsoft.com/office/powerpoint/2012/main">
        <p15:guide id="1" orient="horz" pos="36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Portfolio 2">
    <p:spTree>
      <p:nvGrpSpPr>
        <p:cNvPr id="1" name=""/>
        <p:cNvGrpSpPr/>
        <p:nvPr/>
      </p:nvGrpSpPr>
      <p:grpSpPr>
        <a:xfrm>
          <a:off x="0" y="0"/>
          <a:ext cx="0" cy="0"/>
          <a:chOff x="0" y="0"/>
          <a:chExt cx="0" cy="0"/>
        </a:xfrm>
      </p:grpSpPr>
      <p:sp>
        <p:nvSpPr>
          <p:cNvPr id="24" name="Picture Placeholder 8">
            <a:extLst>
              <a:ext uri="{FF2B5EF4-FFF2-40B4-BE49-F238E27FC236}">
                <a16:creationId xmlns:a16="http://schemas.microsoft.com/office/drawing/2014/main" id="{F7B03917-D0E5-4FC3-939F-0BE0CC1DEF81}"/>
              </a:ext>
            </a:extLst>
          </p:cNvPr>
          <p:cNvSpPr>
            <a:spLocks noGrp="1"/>
          </p:cNvSpPr>
          <p:nvPr>
            <p:ph type="pic" sz="quarter" idx="31" hasCustomPrompt="1"/>
          </p:nvPr>
        </p:nvSpPr>
        <p:spPr>
          <a:xfrm>
            <a:off x="-3247" y="7938"/>
            <a:ext cx="3054096" cy="6858000"/>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Image 01</a:t>
            </a:r>
          </a:p>
        </p:txBody>
      </p:sp>
      <p:sp>
        <p:nvSpPr>
          <p:cNvPr id="25" name="Picture Placeholder 8">
            <a:extLst>
              <a:ext uri="{FF2B5EF4-FFF2-40B4-BE49-F238E27FC236}">
                <a16:creationId xmlns:a16="http://schemas.microsoft.com/office/drawing/2014/main" id="{498E6AA8-0B1D-4162-9DA0-615E6BEA6549}"/>
              </a:ext>
            </a:extLst>
          </p:cNvPr>
          <p:cNvSpPr>
            <a:spLocks noGrp="1"/>
          </p:cNvSpPr>
          <p:nvPr>
            <p:ph type="pic" sz="quarter" idx="32" hasCustomPrompt="1"/>
          </p:nvPr>
        </p:nvSpPr>
        <p:spPr>
          <a:xfrm>
            <a:off x="3045153" y="7938"/>
            <a:ext cx="3054096" cy="6858000"/>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Image 02</a:t>
            </a:r>
          </a:p>
        </p:txBody>
      </p:sp>
      <p:sp>
        <p:nvSpPr>
          <p:cNvPr id="26" name="Picture Placeholder 8">
            <a:extLst>
              <a:ext uri="{FF2B5EF4-FFF2-40B4-BE49-F238E27FC236}">
                <a16:creationId xmlns:a16="http://schemas.microsoft.com/office/drawing/2014/main" id="{225A731B-AC89-4102-8237-96D66CE3E005}"/>
              </a:ext>
            </a:extLst>
          </p:cNvPr>
          <p:cNvSpPr>
            <a:spLocks noGrp="1"/>
          </p:cNvSpPr>
          <p:nvPr>
            <p:ph type="pic" sz="quarter" idx="33" hasCustomPrompt="1"/>
          </p:nvPr>
        </p:nvSpPr>
        <p:spPr>
          <a:xfrm>
            <a:off x="6093553" y="7938"/>
            <a:ext cx="3054096" cy="6858000"/>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Image 03</a:t>
            </a:r>
          </a:p>
        </p:txBody>
      </p:sp>
      <p:sp>
        <p:nvSpPr>
          <p:cNvPr id="27" name="Picture Placeholder 8">
            <a:extLst>
              <a:ext uri="{FF2B5EF4-FFF2-40B4-BE49-F238E27FC236}">
                <a16:creationId xmlns:a16="http://schemas.microsoft.com/office/drawing/2014/main" id="{B9CF784E-E95D-46DC-87C1-FFCD94621645}"/>
              </a:ext>
            </a:extLst>
          </p:cNvPr>
          <p:cNvSpPr>
            <a:spLocks noGrp="1"/>
          </p:cNvSpPr>
          <p:nvPr>
            <p:ph type="pic" sz="quarter" idx="34" hasCustomPrompt="1"/>
          </p:nvPr>
        </p:nvSpPr>
        <p:spPr>
          <a:xfrm>
            <a:off x="9141953" y="7938"/>
            <a:ext cx="3054096" cy="6858000"/>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Image 04</a:t>
            </a:r>
          </a:p>
        </p:txBody>
      </p:sp>
    </p:spTree>
    <p:extLst>
      <p:ext uri="{BB962C8B-B14F-4D97-AF65-F5344CB8AC3E}">
        <p14:creationId xmlns:p14="http://schemas.microsoft.com/office/powerpoint/2010/main" val="1657034940"/>
      </p:ext>
    </p:extLst>
  </p:cSld>
  <p:clrMapOvr>
    <a:masterClrMapping/>
  </p:clrMapOvr>
  <p:extLst>
    <p:ext uri="{DCECCB84-F9BA-43D5-87BE-67443E8EF086}">
      <p15:sldGuideLst xmlns:p15="http://schemas.microsoft.com/office/powerpoint/2012/main">
        <p15:guide id="1" orient="horz" pos="36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Portfolio 3">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06FDAA50-813C-43AC-A4C6-C9C1AFF4DCFB}"/>
              </a:ext>
            </a:extLst>
          </p:cNvPr>
          <p:cNvSpPr>
            <a:spLocks noGrp="1"/>
          </p:cNvSpPr>
          <p:nvPr>
            <p:ph type="pic" sz="quarter" idx="10" hasCustomPrompt="1"/>
          </p:nvPr>
        </p:nvSpPr>
        <p:spPr>
          <a:xfrm>
            <a:off x="0" y="0"/>
            <a:ext cx="12180887" cy="6865937"/>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 name="Title 1">
            <a:extLst>
              <a:ext uri="{FF2B5EF4-FFF2-40B4-BE49-F238E27FC236}">
                <a16:creationId xmlns:a16="http://schemas.microsoft.com/office/drawing/2014/main" id="{6FD25AB9-B242-4B7F-AE9B-675424346414}"/>
              </a:ext>
            </a:extLst>
          </p:cNvPr>
          <p:cNvSpPr>
            <a:spLocks noGrp="1"/>
          </p:cNvSpPr>
          <p:nvPr>
            <p:ph type="title" hasCustomPrompt="1"/>
          </p:nvPr>
        </p:nvSpPr>
        <p:spPr>
          <a:xfrm>
            <a:off x="673418" y="765175"/>
            <a:ext cx="4754245" cy="1392896"/>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4" name="Subtitle 2">
            <a:extLst>
              <a:ext uri="{FF2B5EF4-FFF2-40B4-BE49-F238E27FC236}">
                <a16:creationId xmlns:a16="http://schemas.microsoft.com/office/drawing/2014/main" id="{A6D31B32-3F79-44B0-AD8B-9CC940ABE9E3}"/>
              </a:ext>
            </a:extLst>
          </p:cNvPr>
          <p:cNvSpPr>
            <a:spLocks noGrp="1"/>
          </p:cNvSpPr>
          <p:nvPr>
            <p:ph type="subTitle" idx="1" hasCustomPrompt="1"/>
          </p:nvPr>
        </p:nvSpPr>
        <p:spPr>
          <a:xfrm>
            <a:off x="673418" y="2166814"/>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408906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Portfolio 4">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06FDAA50-813C-43AC-A4C6-C9C1AFF4DCFB}"/>
              </a:ext>
            </a:extLst>
          </p:cNvPr>
          <p:cNvSpPr>
            <a:spLocks noGrp="1"/>
          </p:cNvSpPr>
          <p:nvPr>
            <p:ph type="pic" sz="quarter" idx="10" hasCustomPrompt="1"/>
          </p:nvPr>
        </p:nvSpPr>
        <p:spPr>
          <a:xfrm>
            <a:off x="0" y="0"/>
            <a:ext cx="12180887" cy="6865937"/>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 name="Title 1">
            <a:extLst>
              <a:ext uri="{FF2B5EF4-FFF2-40B4-BE49-F238E27FC236}">
                <a16:creationId xmlns:a16="http://schemas.microsoft.com/office/drawing/2014/main" id="{6FD25AB9-B242-4B7F-AE9B-675424346414}"/>
              </a:ext>
            </a:extLst>
          </p:cNvPr>
          <p:cNvSpPr>
            <a:spLocks noGrp="1"/>
          </p:cNvSpPr>
          <p:nvPr>
            <p:ph type="title" hasCustomPrompt="1"/>
          </p:nvPr>
        </p:nvSpPr>
        <p:spPr>
          <a:xfrm>
            <a:off x="7498515" y="765175"/>
            <a:ext cx="4754245" cy="1392896"/>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4" name="Subtitle 2">
            <a:extLst>
              <a:ext uri="{FF2B5EF4-FFF2-40B4-BE49-F238E27FC236}">
                <a16:creationId xmlns:a16="http://schemas.microsoft.com/office/drawing/2014/main" id="{A6D31B32-3F79-44B0-AD8B-9CC940ABE9E3}"/>
              </a:ext>
            </a:extLst>
          </p:cNvPr>
          <p:cNvSpPr>
            <a:spLocks noGrp="1"/>
          </p:cNvSpPr>
          <p:nvPr>
            <p:ph type="subTitle" idx="1" hasCustomPrompt="1"/>
          </p:nvPr>
        </p:nvSpPr>
        <p:spPr>
          <a:xfrm>
            <a:off x="7498515" y="2166814"/>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25518291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Portfolio 5">
    <p:spTree>
      <p:nvGrpSpPr>
        <p:cNvPr id="1" name=""/>
        <p:cNvGrpSpPr/>
        <p:nvPr/>
      </p:nvGrpSpPr>
      <p:grpSpPr>
        <a:xfrm>
          <a:off x="0" y="0"/>
          <a:ext cx="0" cy="0"/>
          <a:chOff x="0" y="0"/>
          <a:chExt cx="0" cy="0"/>
        </a:xfrm>
      </p:grpSpPr>
      <p:sp>
        <p:nvSpPr>
          <p:cNvPr id="30" name="Picture Placeholder 8">
            <a:extLst>
              <a:ext uri="{FF2B5EF4-FFF2-40B4-BE49-F238E27FC236}">
                <a16:creationId xmlns:a16="http://schemas.microsoft.com/office/drawing/2014/main" id="{F0AB2ADC-8BAC-4283-B1AD-2FF399CEB7C6}"/>
              </a:ext>
            </a:extLst>
          </p:cNvPr>
          <p:cNvSpPr>
            <a:spLocks noGrp="1"/>
          </p:cNvSpPr>
          <p:nvPr>
            <p:ph type="pic" sz="quarter" idx="31" hasCustomPrompt="1"/>
          </p:nvPr>
        </p:nvSpPr>
        <p:spPr>
          <a:xfrm>
            <a:off x="0" y="4416552"/>
            <a:ext cx="2962656" cy="244144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1" name="Picture Placeholder 8">
            <a:extLst>
              <a:ext uri="{FF2B5EF4-FFF2-40B4-BE49-F238E27FC236}">
                <a16:creationId xmlns:a16="http://schemas.microsoft.com/office/drawing/2014/main" id="{6E3F7193-9614-4208-8E37-9E06417D8232}"/>
              </a:ext>
            </a:extLst>
          </p:cNvPr>
          <p:cNvSpPr>
            <a:spLocks noGrp="1"/>
          </p:cNvSpPr>
          <p:nvPr>
            <p:ph type="pic" sz="quarter" idx="32" hasCustomPrompt="1"/>
          </p:nvPr>
        </p:nvSpPr>
        <p:spPr>
          <a:xfrm>
            <a:off x="3076135" y="4416552"/>
            <a:ext cx="2962656" cy="244144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2" name="Picture Placeholder 8">
            <a:extLst>
              <a:ext uri="{FF2B5EF4-FFF2-40B4-BE49-F238E27FC236}">
                <a16:creationId xmlns:a16="http://schemas.microsoft.com/office/drawing/2014/main" id="{E4E6D8B5-A826-41AE-8529-ECD50EE60DFE}"/>
              </a:ext>
            </a:extLst>
          </p:cNvPr>
          <p:cNvSpPr>
            <a:spLocks noGrp="1"/>
          </p:cNvSpPr>
          <p:nvPr>
            <p:ph type="pic" sz="quarter" idx="33" hasCustomPrompt="1"/>
          </p:nvPr>
        </p:nvSpPr>
        <p:spPr>
          <a:xfrm>
            <a:off x="6152270" y="4416552"/>
            <a:ext cx="2962656" cy="244144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3" name="Picture Placeholder 8">
            <a:extLst>
              <a:ext uri="{FF2B5EF4-FFF2-40B4-BE49-F238E27FC236}">
                <a16:creationId xmlns:a16="http://schemas.microsoft.com/office/drawing/2014/main" id="{D9139DD6-F9F9-4868-921C-4074629EFE2B}"/>
              </a:ext>
            </a:extLst>
          </p:cNvPr>
          <p:cNvSpPr>
            <a:spLocks noGrp="1"/>
          </p:cNvSpPr>
          <p:nvPr>
            <p:ph type="pic" sz="quarter" idx="34" hasCustomPrompt="1"/>
          </p:nvPr>
        </p:nvSpPr>
        <p:spPr>
          <a:xfrm>
            <a:off x="9228405" y="4416552"/>
            <a:ext cx="2962656" cy="244144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4" name="Picture Placeholder 8">
            <a:extLst>
              <a:ext uri="{FF2B5EF4-FFF2-40B4-BE49-F238E27FC236}">
                <a16:creationId xmlns:a16="http://schemas.microsoft.com/office/drawing/2014/main" id="{46E36BA4-37C2-4317-A4FF-FBF27FBD314B}"/>
              </a:ext>
            </a:extLst>
          </p:cNvPr>
          <p:cNvSpPr>
            <a:spLocks noGrp="1"/>
          </p:cNvSpPr>
          <p:nvPr>
            <p:ph type="pic" sz="quarter" idx="35" hasCustomPrompt="1"/>
          </p:nvPr>
        </p:nvSpPr>
        <p:spPr>
          <a:xfrm>
            <a:off x="939" y="1860609"/>
            <a:ext cx="2962656" cy="244144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6" name="Picture Placeholder 8">
            <a:extLst>
              <a:ext uri="{FF2B5EF4-FFF2-40B4-BE49-F238E27FC236}">
                <a16:creationId xmlns:a16="http://schemas.microsoft.com/office/drawing/2014/main" id="{1C381713-40D7-4897-9582-71D55D1EA2A3}"/>
              </a:ext>
            </a:extLst>
          </p:cNvPr>
          <p:cNvSpPr>
            <a:spLocks noGrp="1"/>
          </p:cNvSpPr>
          <p:nvPr>
            <p:ph type="pic" sz="quarter" idx="37" hasCustomPrompt="1"/>
          </p:nvPr>
        </p:nvSpPr>
        <p:spPr>
          <a:xfrm>
            <a:off x="6153209" y="1860609"/>
            <a:ext cx="2962656" cy="244144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7" name="Picture Placeholder 8">
            <a:extLst>
              <a:ext uri="{FF2B5EF4-FFF2-40B4-BE49-F238E27FC236}">
                <a16:creationId xmlns:a16="http://schemas.microsoft.com/office/drawing/2014/main" id="{48F22C01-D0F8-4172-AF3B-E53701B5F6A7}"/>
              </a:ext>
            </a:extLst>
          </p:cNvPr>
          <p:cNvSpPr>
            <a:spLocks noGrp="1"/>
          </p:cNvSpPr>
          <p:nvPr>
            <p:ph type="pic" sz="quarter" idx="38" hasCustomPrompt="1"/>
          </p:nvPr>
        </p:nvSpPr>
        <p:spPr>
          <a:xfrm>
            <a:off x="9229344" y="1860609"/>
            <a:ext cx="2962656" cy="244144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401940026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Portfolio 6">
    <p:spTree>
      <p:nvGrpSpPr>
        <p:cNvPr id="1" name=""/>
        <p:cNvGrpSpPr/>
        <p:nvPr/>
      </p:nvGrpSpPr>
      <p:grpSpPr>
        <a:xfrm>
          <a:off x="0" y="0"/>
          <a:ext cx="0" cy="0"/>
          <a:chOff x="0" y="0"/>
          <a:chExt cx="0" cy="0"/>
        </a:xfrm>
      </p:grpSpPr>
      <p:sp>
        <p:nvSpPr>
          <p:cNvPr id="27" name="Picture Placeholder 8">
            <a:extLst>
              <a:ext uri="{FF2B5EF4-FFF2-40B4-BE49-F238E27FC236}">
                <a16:creationId xmlns:a16="http://schemas.microsoft.com/office/drawing/2014/main" id="{2DD42D33-C8B6-4315-A8ED-78B0E9717A82}"/>
              </a:ext>
            </a:extLst>
          </p:cNvPr>
          <p:cNvSpPr>
            <a:spLocks noGrp="1"/>
          </p:cNvSpPr>
          <p:nvPr>
            <p:ph type="pic" sz="quarter" idx="36" hasCustomPrompt="1"/>
          </p:nvPr>
        </p:nvSpPr>
        <p:spPr>
          <a:xfrm>
            <a:off x="3907248" y="763772"/>
            <a:ext cx="3026664" cy="256032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28" name="Picture Placeholder 8">
            <a:extLst>
              <a:ext uri="{FF2B5EF4-FFF2-40B4-BE49-F238E27FC236}">
                <a16:creationId xmlns:a16="http://schemas.microsoft.com/office/drawing/2014/main" id="{7CC7DE94-3558-4942-B0E0-77A02A9ABF14}"/>
              </a:ext>
            </a:extLst>
          </p:cNvPr>
          <p:cNvSpPr>
            <a:spLocks noGrp="1"/>
          </p:cNvSpPr>
          <p:nvPr>
            <p:ph type="pic" sz="quarter" idx="37" hasCustomPrompt="1"/>
          </p:nvPr>
        </p:nvSpPr>
        <p:spPr>
          <a:xfrm>
            <a:off x="7050210" y="763772"/>
            <a:ext cx="3026664" cy="256032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29" name="Picture Placeholder 8">
            <a:extLst>
              <a:ext uri="{FF2B5EF4-FFF2-40B4-BE49-F238E27FC236}">
                <a16:creationId xmlns:a16="http://schemas.microsoft.com/office/drawing/2014/main" id="{8042ADA2-230F-41B5-B390-33D8E868C716}"/>
              </a:ext>
            </a:extLst>
          </p:cNvPr>
          <p:cNvSpPr>
            <a:spLocks noGrp="1"/>
          </p:cNvSpPr>
          <p:nvPr>
            <p:ph type="pic" sz="quarter" idx="38" hasCustomPrompt="1"/>
          </p:nvPr>
        </p:nvSpPr>
        <p:spPr>
          <a:xfrm>
            <a:off x="10193172" y="763772"/>
            <a:ext cx="3026664" cy="256032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5" name="Picture Placeholder 8">
            <a:extLst>
              <a:ext uri="{FF2B5EF4-FFF2-40B4-BE49-F238E27FC236}">
                <a16:creationId xmlns:a16="http://schemas.microsoft.com/office/drawing/2014/main" id="{61132079-CB8D-4775-B99C-A556BC52E48A}"/>
              </a:ext>
            </a:extLst>
          </p:cNvPr>
          <p:cNvSpPr>
            <a:spLocks noGrp="1"/>
          </p:cNvSpPr>
          <p:nvPr>
            <p:ph type="pic" sz="quarter" idx="39" hasCustomPrompt="1"/>
          </p:nvPr>
        </p:nvSpPr>
        <p:spPr>
          <a:xfrm>
            <a:off x="764284" y="3473435"/>
            <a:ext cx="3026664" cy="256032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8" name="Picture Placeholder 8">
            <a:extLst>
              <a:ext uri="{FF2B5EF4-FFF2-40B4-BE49-F238E27FC236}">
                <a16:creationId xmlns:a16="http://schemas.microsoft.com/office/drawing/2014/main" id="{FF485C45-2A77-40FA-9790-FBB004976706}"/>
              </a:ext>
            </a:extLst>
          </p:cNvPr>
          <p:cNvSpPr>
            <a:spLocks noGrp="1"/>
          </p:cNvSpPr>
          <p:nvPr>
            <p:ph type="pic" sz="quarter" idx="40" hasCustomPrompt="1"/>
          </p:nvPr>
        </p:nvSpPr>
        <p:spPr>
          <a:xfrm>
            <a:off x="3907246" y="3473435"/>
            <a:ext cx="3026664" cy="256032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9" name="Picture Placeholder 8">
            <a:extLst>
              <a:ext uri="{FF2B5EF4-FFF2-40B4-BE49-F238E27FC236}">
                <a16:creationId xmlns:a16="http://schemas.microsoft.com/office/drawing/2014/main" id="{3AB8B5F7-5D81-48B4-832D-DC585029E485}"/>
              </a:ext>
            </a:extLst>
          </p:cNvPr>
          <p:cNvSpPr>
            <a:spLocks noGrp="1"/>
          </p:cNvSpPr>
          <p:nvPr>
            <p:ph type="pic" sz="quarter" idx="41" hasCustomPrompt="1"/>
          </p:nvPr>
        </p:nvSpPr>
        <p:spPr>
          <a:xfrm>
            <a:off x="7050208" y="3473435"/>
            <a:ext cx="3026664" cy="256032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0" name="Picture Placeholder 8">
            <a:extLst>
              <a:ext uri="{FF2B5EF4-FFF2-40B4-BE49-F238E27FC236}">
                <a16:creationId xmlns:a16="http://schemas.microsoft.com/office/drawing/2014/main" id="{08B4DA04-6AE8-4E12-9A23-F97F265A7B26}"/>
              </a:ext>
            </a:extLst>
          </p:cNvPr>
          <p:cNvSpPr>
            <a:spLocks noGrp="1"/>
          </p:cNvSpPr>
          <p:nvPr>
            <p:ph type="pic" sz="quarter" idx="42" hasCustomPrompt="1"/>
          </p:nvPr>
        </p:nvSpPr>
        <p:spPr>
          <a:xfrm>
            <a:off x="10193170" y="3473435"/>
            <a:ext cx="3026664" cy="256032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2" name="Date Placeholder 6">
            <a:extLst>
              <a:ext uri="{FF2B5EF4-FFF2-40B4-BE49-F238E27FC236}">
                <a16:creationId xmlns:a16="http://schemas.microsoft.com/office/drawing/2014/main" id="{39424B98-2323-5F00-11C7-48C0DB5E40D5}"/>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205C445D-8EFA-ECB5-62BC-86CA94D99453}"/>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67ACE05F-F044-86F5-122F-5048D7F41DCD}"/>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83707429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Portfolio 7">
    <p:spTree>
      <p:nvGrpSpPr>
        <p:cNvPr id="1" name=""/>
        <p:cNvGrpSpPr/>
        <p:nvPr/>
      </p:nvGrpSpPr>
      <p:grpSpPr>
        <a:xfrm>
          <a:off x="0" y="0"/>
          <a:ext cx="0" cy="0"/>
          <a:chOff x="0" y="0"/>
          <a:chExt cx="0" cy="0"/>
        </a:xfrm>
      </p:grpSpPr>
      <p:sp>
        <p:nvSpPr>
          <p:cNvPr id="33" name="Picture Placeholder 8">
            <a:extLst>
              <a:ext uri="{FF2B5EF4-FFF2-40B4-BE49-F238E27FC236}">
                <a16:creationId xmlns:a16="http://schemas.microsoft.com/office/drawing/2014/main" id="{B69E67AF-B69D-4DA7-8FAA-C19ED1D72AB3}"/>
              </a:ext>
            </a:extLst>
          </p:cNvPr>
          <p:cNvSpPr>
            <a:spLocks noGrp="1"/>
          </p:cNvSpPr>
          <p:nvPr>
            <p:ph type="pic" sz="quarter" idx="39" hasCustomPrompt="1"/>
          </p:nvPr>
        </p:nvSpPr>
        <p:spPr>
          <a:xfrm>
            <a:off x="0" y="2340864"/>
            <a:ext cx="2926080" cy="217627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4" name="Picture Placeholder 8">
            <a:extLst>
              <a:ext uri="{FF2B5EF4-FFF2-40B4-BE49-F238E27FC236}">
                <a16:creationId xmlns:a16="http://schemas.microsoft.com/office/drawing/2014/main" id="{74A7CCE4-EA2B-41AA-99ED-694D6843B7CF}"/>
              </a:ext>
            </a:extLst>
          </p:cNvPr>
          <p:cNvSpPr>
            <a:spLocks noGrp="1"/>
          </p:cNvSpPr>
          <p:nvPr>
            <p:ph type="pic" sz="quarter" idx="40" hasCustomPrompt="1"/>
          </p:nvPr>
        </p:nvSpPr>
        <p:spPr>
          <a:xfrm>
            <a:off x="0" y="4681728"/>
            <a:ext cx="2926080" cy="217627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1" name="Picture Placeholder 8">
            <a:extLst>
              <a:ext uri="{FF2B5EF4-FFF2-40B4-BE49-F238E27FC236}">
                <a16:creationId xmlns:a16="http://schemas.microsoft.com/office/drawing/2014/main" id="{80526021-A349-408C-90F7-75B3FFACBECF}"/>
              </a:ext>
            </a:extLst>
          </p:cNvPr>
          <p:cNvSpPr>
            <a:spLocks noGrp="1"/>
          </p:cNvSpPr>
          <p:nvPr>
            <p:ph type="pic" sz="quarter" idx="43" hasCustomPrompt="1"/>
          </p:nvPr>
        </p:nvSpPr>
        <p:spPr>
          <a:xfrm>
            <a:off x="3086655" y="4680161"/>
            <a:ext cx="2926080" cy="217627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2" name="Picture Placeholder 8">
            <a:extLst>
              <a:ext uri="{FF2B5EF4-FFF2-40B4-BE49-F238E27FC236}">
                <a16:creationId xmlns:a16="http://schemas.microsoft.com/office/drawing/2014/main" id="{2CFC7245-D217-492A-94EC-A2F5B8670578}"/>
              </a:ext>
            </a:extLst>
          </p:cNvPr>
          <p:cNvSpPr>
            <a:spLocks noGrp="1"/>
          </p:cNvSpPr>
          <p:nvPr>
            <p:ph type="pic" sz="quarter" idx="44" hasCustomPrompt="1"/>
          </p:nvPr>
        </p:nvSpPr>
        <p:spPr>
          <a:xfrm>
            <a:off x="3086655" y="-1567"/>
            <a:ext cx="2926080" cy="217627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3" name="Picture Placeholder 8">
            <a:extLst>
              <a:ext uri="{FF2B5EF4-FFF2-40B4-BE49-F238E27FC236}">
                <a16:creationId xmlns:a16="http://schemas.microsoft.com/office/drawing/2014/main" id="{98E2D038-DB51-440E-BE6B-8BA399510D25}"/>
              </a:ext>
            </a:extLst>
          </p:cNvPr>
          <p:cNvSpPr>
            <a:spLocks noGrp="1"/>
          </p:cNvSpPr>
          <p:nvPr>
            <p:ph type="pic" sz="quarter" idx="45" hasCustomPrompt="1"/>
          </p:nvPr>
        </p:nvSpPr>
        <p:spPr>
          <a:xfrm>
            <a:off x="6173310" y="2337730"/>
            <a:ext cx="2926080" cy="217627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5" name="Picture Placeholder 8">
            <a:extLst>
              <a:ext uri="{FF2B5EF4-FFF2-40B4-BE49-F238E27FC236}">
                <a16:creationId xmlns:a16="http://schemas.microsoft.com/office/drawing/2014/main" id="{25D18F98-67D7-4DF1-82E2-E858E98ADAE9}"/>
              </a:ext>
            </a:extLst>
          </p:cNvPr>
          <p:cNvSpPr>
            <a:spLocks noGrp="1"/>
          </p:cNvSpPr>
          <p:nvPr>
            <p:ph type="pic" sz="quarter" idx="47" hasCustomPrompt="1"/>
          </p:nvPr>
        </p:nvSpPr>
        <p:spPr>
          <a:xfrm>
            <a:off x="6173310" y="-3134"/>
            <a:ext cx="2926080" cy="217627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6" name="Picture Placeholder 8">
            <a:extLst>
              <a:ext uri="{FF2B5EF4-FFF2-40B4-BE49-F238E27FC236}">
                <a16:creationId xmlns:a16="http://schemas.microsoft.com/office/drawing/2014/main" id="{158E3767-AC34-4E65-BA61-02EDD6BF60B2}"/>
              </a:ext>
            </a:extLst>
          </p:cNvPr>
          <p:cNvSpPr>
            <a:spLocks noGrp="1"/>
          </p:cNvSpPr>
          <p:nvPr>
            <p:ph type="pic" sz="quarter" idx="48" hasCustomPrompt="1"/>
          </p:nvPr>
        </p:nvSpPr>
        <p:spPr>
          <a:xfrm>
            <a:off x="9259965" y="2336163"/>
            <a:ext cx="2926080" cy="217627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7" name="Picture Placeholder 8">
            <a:extLst>
              <a:ext uri="{FF2B5EF4-FFF2-40B4-BE49-F238E27FC236}">
                <a16:creationId xmlns:a16="http://schemas.microsoft.com/office/drawing/2014/main" id="{1D5A0A59-98E4-40E3-85B7-CE75AECA0471}"/>
              </a:ext>
            </a:extLst>
          </p:cNvPr>
          <p:cNvSpPr>
            <a:spLocks noGrp="1"/>
          </p:cNvSpPr>
          <p:nvPr>
            <p:ph type="pic" sz="quarter" idx="49" hasCustomPrompt="1"/>
          </p:nvPr>
        </p:nvSpPr>
        <p:spPr>
          <a:xfrm>
            <a:off x="9259965" y="4677027"/>
            <a:ext cx="2926080" cy="217627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8" name="Picture Placeholder 8">
            <a:extLst>
              <a:ext uri="{FF2B5EF4-FFF2-40B4-BE49-F238E27FC236}">
                <a16:creationId xmlns:a16="http://schemas.microsoft.com/office/drawing/2014/main" id="{C3BF2936-EEA2-4727-81C2-1165EBFDE5E8}"/>
              </a:ext>
            </a:extLst>
          </p:cNvPr>
          <p:cNvSpPr>
            <a:spLocks noGrp="1"/>
          </p:cNvSpPr>
          <p:nvPr>
            <p:ph type="pic" sz="quarter" idx="50" hasCustomPrompt="1"/>
          </p:nvPr>
        </p:nvSpPr>
        <p:spPr>
          <a:xfrm>
            <a:off x="9259965" y="-4701"/>
            <a:ext cx="2926080" cy="217627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302536945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Portfolio 8">
    <p:spTree>
      <p:nvGrpSpPr>
        <p:cNvPr id="1" name=""/>
        <p:cNvGrpSpPr/>
        <p:nvPr/>
      </p:nvGrpSpPr>
      <p:grpSpPr>
        <a:xfrm>
          <a:off x="0" y="0"/>
          <a:ext cx="0" cy="0"/>
          <a:chOff x="0" y="0"/>
          <a:chExt cx="0" cy="0"/>
        </a:xfrm>
      </p:grpSpPr>
      <p:sp>
        <p:nvSpPr>
          <p:cNvPr id="71" name="Picture Placeholder 70">
            <a:extLst>
              <a:ext uri="{FF2B5EF4-FFF2-40B4-BE49-F238E27FC236}">
                <a16:creationId xmlns:a16="http://schemas.microsoft.com/office/drawing/2014/main" id="{4536A86B-2314-4F28-B500-E86746BA030D}"/>
              </a:ext>
            </a:extLst>
          </p:cNvPr>
          <p:cNvSpPr>
            <a:spLocks noGrp="1"/>
          </p:cNvSpPr>
          <p:nvPr>
            <p:ph type="pic" sz="quarter" idx="42" hasCustomPrompt="1"/>
          </p:nvPr>
        </p:nvSpPr>
        <p:spPr>
          <a:xfrm>
            <a:off x="4104640" y="-716026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75" name="Picture Placeholder 74">
            <a:extLst>
              <a:ext uri="{FF2B5EF4-FFF2-40B4-BE49-F238E27FC236}">
                <a16:creationId xmlns:a16="http://schemas.microsoft.com/office/drawing/2014/main" id="{304E62EC-5DE6-47A9-B4E6-1D2D7CB46C19}"/>
              </a:ext>
            </a:extLst>
          </p:cNvPr>
          <p:cNvSpPr>
            <a:spLocks noGrp="1"/>
          </p:cNvSpPr>
          <p:nvPr>
            <p:ph type="pic" sz="quarter" idx="45" hasCustomPrompt="1"/>
          </p:nvPr>
        </p:nvSpPr>
        <p:spPr>
          <a:xfrm>
            <a:off x="4104640" y="-286131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76" name="Picture Placeholder 75">
            <a:extLst>
              <a:ext uri="{FF2B5EF4-FFF2-40B4-BE49-F238E27FC236}">
                <a16:creationId xmlns:a16="http://schemas.microsoft.com/office/drawing/2014/main" id="{210824EF-0B63-4308-A73F-0787CA6CBB96}"/>
              </a:ext>
            </a:extLst>
          </p:cNvPr>
          <p:cNvSpPr>
            <a:spLocks noGrp="1"/>
          </p:cNvSpPr>
          <p:nvPr>
            <p:ph type="pic" sz="quarter" idx="46" hasCustomPrompt="1"/>
          </p:nvPr>
        </p:nvSpPr>
        <p:spPr>
          <a:xfrm>
            <a:off x="4104640" y="573659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77" name="Picture Placeholder 76">
            <a:extLst>
              <a:ext uri="{FF2B5EF4-FFF2-40B4-BE49-F238E27FC236}">
                <a16:creationId xmlns:a16="http://schemas.microsoft.com/office/drawing/2014/main" id="{EF674EDE-5899-418A-BA37-F8298EA077A6}"/>
              </a:ext>
            </a:extLst>
          </p:cNvPr>
          <p:cNvSpPr>
            <a:spLocks noGrp="1"/>
          </p:cNvSpPr>
          <p:nvPr>
            <p:ph type="pic" sz="quarter" idx="47" hasCustomPrompt="1"/>
          </p:nvPr>
        </p:nvSpPr>
        <p:spPr>
          <a:xfrm>
            <a:off x="4104640" y="1003554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78" name="Picture Placeholder 77">
            <a:extLst>
              <a:ext uri="{FF2B5EF4-FFF2-40B4-BE49-F238E27FC236}">
                <a16:creationId xmlns:a16="http://schemas.microsoft.com/office/drawing/2014/main" id="{C315A97F-BF19-47C9-91B2-008314813FF2}"/>
              </a:ext>
            </a:extLst>
          </p:cNvPr>
          <p:cNvSpPr>
            <a:spLocks noGrp="1"/>
          </p:cNvSpPr>
          <p:nvPr>
            <p:ph type="pic" sz="quarter" idx="48" hasCustomPrompt="1"/>
          </p:nvPr>
        </p:nvSpPr>
        <p:spPr>
          <a:xfrm>
            <a:off x="12720320" y="143764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79" name="Picture Placeholder 78">
            <a:extLst>
              <a:ext uri="{FF2B5EF4-FFF2-40B4-BE49-F238E27FC236}">
                <a16:creationId xmlns:a16="http://schemas.microsoft.com/office/drawing/2014/main" id="{0F875D3B-9E49-406D-9633-2CD8271A15C6}"/>
              </a:ext>
            </a:extLst>
          </p:cNvPr>
          <p:cNvSpPr>
            <a:spLocks noGrp="1"/>
          </p:cNvSpPr>
          <p:nvPr>
            <p:ph type="pic" sz="quarter" idx="49" hasCustomPrompt="1"/>
          </p:nvPr>
        </p:nvSpPr>
        <p:spPr>
          <a:xfrm>
            <a:off x="8412480" y="143764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0" name="Picture Placeholder 79">
            <a:extLst>
              <a:ext uri="{FF2B5EF4-FFF2-40B4-BE49-F238E27FC236}">
                <a16:creationId xmlns:a16="http://schemas.microsoft.com/office/drawing/2014/main" id="{76120345-33D4-4577-A1EC-4020A539E9C4}"/>
              </a:ext>
            </a:extLst>
          </p:cNvPr>
          <p:cNvSpPr>
            <a:spLocks noGrp="1"/>
          </p:cNvSpPr>
          <p:nvPr>
            <p:ph type="pic" sz="quarter" idx="50" hasCustomPrompt="1"/>
          </p:nvPr>
        </p:nvSpPr>
        <p:spPr>
          <a:xfrm>
            <a:off x="-203200" y="143764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1" name="Picture Placeholder 80">
            <a:extLst>
              <a:ext uri="{FF2B5EF4-FFF2-40B4-BE49-F238E27FC236}">
                <a16:creationId xmlns:a16="http://schemas.microsoft.com/office/drawing/2014/main" id="{827FA731-F963-4F00-B0C4-7F2229A390AF}"/>
              </a:ext>
            </a:extLst>
          </p:cNvPr>
          <p:cNvSpPr>
            <a:spLocks noGrp="1"/>
          </p:cNvSpPr>
          <p:nvPr>
            <p:ph type="pic" sz="quarter" idx="51" hasCustomPrompt="1"/>
          </p:nvPr>
        </p:nvSpPr>
        <p:spPr>
          <a:xfrm>
            <a:off x="-4511040" y="143764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2" name="Picture Placeholder 81">
            <a:extLst>
              <a:ext uri="{FF2B5EF4-FFF2-40B4-BE49-F238E27FC236}">
                <a16:creationId xmlns:a16="http://schemas.microsoft.com/office/drawing/2014/main" id="{BFD9569F-E1DC-419B-A1A2-3CE0A587F4C0}"/>
              </a:ext>
            </a:extLst>
          </p:cNvPr>
          <p:cNvSpPr>
            <a:spLocks noGrp="1"/>
          </p:cNvSpPr>
          <p:nvPr>
            <p:ph type="pic" sz="quarter" idx="52" hasCustomPrompt="1"/>
          </p:nvPr>
        </p:nvSpPr>
        <p:spPr>
          <a:xfrm>
            <a:off x="1950720" y="-71183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3" name="Picture Placeholder 82">
            <a:extLst>
              <a:ext uri="{FF2B5EF4-FFF2-40B4-BE49-F238E27FC236}">
                <a16:creationId xmlns:a16="http://schemas.microsoft.com/office/drawing/2014/main" id="{942C0E94-5DDC-460C-9EE6-2D55E0B11538}"/>
              </a:ext>
            </a:extLst>
          </p:cNvPr>
          <p:cNvSpPr>
            <a:spLocks noGrp="1"/>
          </p:cNvSpPr>
          <p:nvPr>
            <p:ph type="pic" sz="quarter" idx="53" hasCustomPrompt="1"/>
          </p:nvPr>
        </p:nvSpPr>
        <p:spPr>
          <a:xfrm>
            <a:off x="1950720" y="358711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4" name="Picture Placeholder 83">
            <a:extLst>
              <a:ext uri="{FF2B5EF4-FFF2-40B4-BE49-F238E27FC236}">
                <a16:creationId xmlns:a16="http://schemas.microsoft.com/office/drawing/2014/main" id="{FB2DAC25-78D6-45CF-9338-A760B95605D4}"/>
              </a:ext>
            </a:extLst>
          </p:cNvPr>
          <p:cNvSpPr>
            <a:spLocks noGrp="1"/>
          </p:cNvSpPr>
          <p:nvPr>
            <p:ph type="pic" sz="quarter" idx="54" hasCustomPrompt="1"/>
          </p:nvPr>
        </p:nvSpPr>
        <p:spPr>
          <a:xfrm>
            <a:off x="6258560" y="-71183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5" name="Picture Placeholder 84">
            <a:extLst>
              <a:ext uri="{FF2B5EF4-FFF2-40B4-BE49-F238E27FC236}">
                <a16:creationId xmlns:a16="http://schemas.microsoft.com/office/drawing/2014/main" id="{A4DDEA6B-FF6E-474D-81BE-E80CD5A56C0E}"/>
              </a:ext>
            </a:extLst>
          </p:cNvPr>
          <p:cNvSpPr>
            <a:spLocks noGrp="1"/>
          </p:cNvSpPr>
          <p:nvPr>
            <p:ph type="pic" sz="quarter" idx="55" hasCustomPrompt="1"/>
          </p:nvPr>
        </p:nvSpPr>
        <p:spPr>
          <a:xfrm>
            <a:off x="6258560" y="358711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6" name="Picture Placeholder 85">
            <a:extLst>
              <a:ext uri="{FF2B5EF4-FFF2-40B4-BE49-F238E27FC236}">
                <a16:creationId xmlns:a16="http://schemas.microsoft.com/office/drawing/2014/main" id="{B438E714-5710-40A0-97F9-F8AABA5CA2EC}"/>
              </a:ext>
            </a:extLst>
          </p:cNvPr>
          <p:cNvSpPr>
            <a:spLocks noGrp="1"/>
          </p:cNvSpPr>
          <p:nvPr>
            <p:ph type="pic" sz="quarter" idx="56" hasCustomPrompt="1"/>
          </p:nvPr>
        </p:nvSpPr>
        <p:spPr>
          <a:xfrm>
            <a:off x="1950720" y="-500189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7" name="Picture Placeholder 86">
            <a:extLst>
              <a:ext uri="{FF2B5EF4-FFF2-40B4-BE49-F238E27FC236}">
                <a16:creationId xmlns:a16="http://schemas.microsoft.com/office/drawing/2014/main" id="{5C96031D-0DF6-4C30-82F9-F9E518D99B83}"/>
              </a:ext>
            </a:extLst>
          </p:cNvPr>
          <p:cNvSpPr>
            <a:spLocks noGrp="1"/>
          </p:cNvSpPr>
          <p:nvPr>
            <p:ph type="pic" sz="quarter" idx="57" hasCustomPrompt="1"/>
          </p:nvPr>
        </p:nvSpPr>
        <p:spPr>
          <a:xfrm>
            <a:off x="-2357120" y="-70294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8" name="Picture Placeholder 87">
            <a:extLst>
              <a:ext uri="{FF2B5EF4-FFF2-40B4-BE49-F238E27FC236}">
                <a16:creationId xmlns:a16="http://schemas.microsoft.com/office/drawing/2014/main" id="{E31286DC-32FB-4638-A73F-6EC1A56C1ABA}"/>
              </a:ext>
            </a:extLst>
          </p:cNvPr>
          <p:cNvSpPr>
            <a:spLocks noGrp="1"/>
          </p:cNvSpPr>
          <p:nvPr>
            <p:ph type="pic" sz="quarter" idx="58" hasCustomPrompt="1"/>
          </p:nvPr>
        </p:nvSpPr>
        <p:spPr>
          <a:xfrm>
            <a:off x="-203200" y="-285242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9" name="Picture Placeholder 88">
            <a:extLst>
              <a:ext uri="{FF2B5EF4-FFF2-40B4-BE49-F238E27FC236}">
                <a16:creationId xmlns:a16="http://schemas.microsoft.com/office/drawing/2014/main" id="{FA1FEFF7-1D53-4A71-A599-0DBB4CAD9BED}"/>
              </a:ext>
            </a:extLst>
          </p:cNvPr>
          <p:cNvSpPr>
            <a:spLocks noGrp="1"/>
          </p:cNvSpPr>
          <p:nvPr>
            <p:ph type="pic" sz="quarter" idx="59" hasCustomPrompt="1"/>
          </p:nvPr>
        </p:nvSpPr>
        <p:spPr>
          <a:xfrm>
            <a:off x="1950720" y="787717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90" name="Picture Placeholder 89">
            <a:extLst>
              <a:ext uri="{FF2B5EF4-FFF2-40B4-BE49-F238E27FC236}">
                <a16:creationId xmlns:a16="http://schemas.microsoft.com/office/drawing/2014/main" id="{DE9E5028-52CE-421C-A8D0-6E8F13B932F8}"/>
              </a:ext>
            </a:extLst>
          </p:cNvPr>
          <p:cNvSpPr>
            <a:spLocks noGrp="1"/>
          </p:cNvSpPr>
          <p:nvPr>
            <p:ph type="pic" sz="quarter" idx="60" hasCustomPrompt="1"/>
          </p:nvPr>
        </p:nvSpPr>
        <p:spPr>
          <a:xfrm>
            <a:off x="-2357120" y="357822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91" name="Picture Placeholder 90">
            <a:extLst>
              <a:ext uri="{FF2B5EF4-FFF2-40B4-BE49-F238E27FC236}">
                <a16:creationId xmlns:a16="http://schemas.microsoft.com/office/drawing/2014/main" id="{D5971B21-00BC-4D9D-82BD-9D54517FF492}"/>
              </a:ext>
            </a:extLst>
          </p:cNvPr>
          <p:cNvSpPr>
            <a:spLocks noGrp="1"/>
          </p:cNvSpPr>
          <p:nvPr>
            <p:ph type="pic" sz="quarter" idx="61" hasCustomPrompt="1"/>
          </p:nvPr>
        </p:nvSpPr>
        <p:spPr>
          <a:xfrm>
            <a:off x="-203200" y="572770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92" name="Picture Placeholder 91">
            <a:extLst>
              <a:ext uri="{FF2B5EF4-FFF2-40B4-BE49-F238E27FC236}">
                <a16:creationId xmlns:a16="http://schemas.microsoft.com/office/drawing/2014/main" id="{BE6BB466-213E-46F6-9952-61CA222B978F}"/>
              </a:ext>
            </a:extLst>
          </p:cNvPr>
          <p:cNvSpPr>
            <a:spLocks noGrp="1"/>
          </p:cNvSpPr>
          <p:nvPr>
            <p:ph type="pic" sz="quarter" idx="62" hasCustomPrompt="1"/>
          </p:nvPr>
        </p:nvSpPr>
        <p:spPr>
          <a:xfrm>
            <a:off x="6288723" y="7882597"/>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93" name="Picture Placeholder 92">
            <a:extLst>
              <a:ext uri="{FF2B5EF4-FFF2-40B4-BE49-F238E27FC236}">
                <a16:creationId xmlns:a16="http://schemas.microsoft.com/office/drawing/2014/main" id="{5D359EBF-0B68-4498-A213-4A2CBAC315A7}"/>
              </a:ext>
            </a:extLst>
          </p:cNvPr>
          <p:cNvSpPr>
            <a:spLocks noGrp="1"/>
          </p:cNvSpPr>
          <p:nvPr>
            <p:ph type="pic" sz="quarter" idx="63" hasCustomPrompt="1"/>
          </p:nvPr>
        </p:nvSpPr>
        <p:spPr>
          <a:xfrm>
            <a:off x="10596563" y="3583647"/>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94" name="Picture Placeholder 93">
            <a:extLst>
              <a:ext uri="{FF2B5EF4-FFF2-40B4-BE49-F238E27FC236}">
                <a16:creationId xmlns:a16="http://schemas.microsoft.com/office/drawing/2014/main" id="{95BE39B6-7ED3-4659-B79B-D9579E65CA47}"/>
              </a:ext>
            </a:extLst>
          </p:cNvPr>
          <p:cNvSpPr>
            <a:spLocks noGrp="1"/>
          </p:cNvSpPr>
          <p:nvPr>
            <p:ph type="pic" sz="quarter" idx="64" hasCustomPrompt="1"/>
          </p:nvPr>
        </p:nvSpPr>
        <p:spPr>
          <a:xfrm>
            <a:off x="8442643" y="5733122"/>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95" name="Picture Placeholder 94">
            <a:extLst>
              <a:ext uri="{FF2B5EF4-FFF2-40B4-BE49-F238E27FC236}">
                <a16:creationId xmlns:a16="http://schemas.microsoft.com/office/drawing/2014/main" id="{367A7406-44D5-4C0A-AF40-3759826245C5}"/>
              </a:ext>
            </a:extLst>
          </p:cNvPr>
          <p:cNvSpPr>
            <a:spLocks noGrp="1"/>
          </p:cNvSpPr>
          <p:nvPr>
            <p:ph type="pic" sz="quarter" idx="65" hasCustomPrompt="1"/>
          </p:nvPr>
        </p:nvSpPr>
        <p:spPr>
          <a:xfrm>
            <a:off x="6258560" y="-5004483"/>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96" name="Picture Placeholder 95">
            <a:extLst>
              <a:ext uri="{FF2B5EF4-FFF2-40B4-BE49-F238E27FC236}">
                <a16:creationId xmlns:a16="http://schemas.microsoft.com/office/drawing/2014/main" id="{CAAC0C89-F0B6-4B9B-BE6A-0A9E27CF80EC}"/>
              </a:ext>
            </a:extLst>
          </p:cNvPr>
          <p:cNvSpPr>
            <a:spLocks noGrp="1"/>
          </p:cNvSpPr>
          <p:nvPr>
            <p:ph type="pic" sz="quarter" idx="66" hasCustomPrompt="1"/>
          </p:nvPr>
        </p:nvSpPr>
        <p:spPr>
          <a:xfrm>
            <a:off x="10566400" y="-705533"/>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97" name="Picture Placeholder 96">
            <a:extLst>
              <a:ext uri="{FF2B5EF4-FFF2-40B4-BE49-F238E27FC236}">
                <a16:creationId xmlns:a16="http://schemas.microsoft.com/office/drawing/2014/main" id="{799E2704-0142-441A-9AF6-7D217B2D688A}"/>
              </a:ext>
            </a:extLst>
          </p:cNvPr>
          <p:cNvSpPr>
            <a:spLocks noGrp="1"/>
          </p:cNvSpPr>
          <p:nvPr>
            <p:ph type="pic" sz="quarter" idx="67" hasCustomPrompt="1"/>
          </p:nvPr>
        </p:nvSpPr>
        <p:spPr>
          <a:xfrm>
            <a:off x="8412480" y="-2855008"/>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100" name="Picture Placeholder 99">
            <a:extLst>
              <a:ext uri="{FF2B5EF4-FFF2-40B4-BE49-F238E27FC236}">
                <a16:creationId xmlns:a16="http://schemas.microsoft.com/office/drawing/2014/main" id="{B723C782-67A6-432A-8D00-A869FA28224B}"/>
              </a:ext>
            </a:extLst>
          </p:cNvPr>
          <p:cNvSpPr>
            <a:spLocks noGrp="1"/>
          </p:cNvSpPr>
          <p:nvPr>
            <p:ph type="pic" sz="quarter" idx="68" hasCustomPrompt="1"/>
          </p:nvPr>
        </p:nvSpPr>
        <p:spPr>
          <a:xfrm>
            <a:off x="-203200" y="-716026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101" name="Picture Placeholder 100">
            <a:extLst>
              <a:ext uri="{FF2B5EF4-FFF2-40B4-BE49-F238E27FC236}">
                <a16:creationId xmlns:a16="http://schemas.microsoft.com/office/drawing/2014/main" id="{3BBBE53E-0375-4BE6-8EF7-0D9210B693D9}"/>
              </a:ext>
            </a:extLst>
          </p:cNvPr>
          <p:cNvSpPr>
            <a:spLocks noGrp="1"/>
          </p:cNvSpPr>
          <p:nvPr>
            <p:ph type="pic" sz="quarter" idx="69" hasCustomPrompt="1"/>
          </p:nvPr>
        </p:nvSpPr>
        <p:spPr>
          <a:xfrm>
            <a:off x="-4511040" y="-286131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102" name="Picture Placeholder 101">
            <a:extLst>
              <a:ext uri="{FF2B5EF4-FFF2-40B4-BE49-F238E27FC236}">
                <a16:creationId xmlns:a16="http://schemas.microsoft.com/office/drawing/2014/main" id="{295776B5-E496-44F3-896C-1CB2691ED300}"/>
              </a:ext>
            </a:extLst>
          </p:cNvPr>
          <p:cNvSpPr>
            <a:spLocks noGrp="1"/>
          </p:cNvSpPr>
          <p:nvPr>
            <p:ph type="pic" sz="quarter" idx="70" hasCustomPrompt="1"/>
          </p:nvPr>
        </p:nvSpPr>
        <p:spPr>
          <a:xfrm>
            <a:off x="-2357120" y="-501078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103" name="Picture Placeholder 102">
            <a:extLst>
              <a:ext uri="{FF2B5EF4-FFF2-40B4-BE49-F238E27FC236}">
                <a16:creationId xmlns:a16="http://schemas.microsoft.com/office/drawing/2014/main" id="{721980EA-909D-4EC8-98C0-FA02495D9ADC}"/>
              </a:ext>
            </a:extLst>
          </p:cNvPr>
          <p:cNvSpPr>
            <a:spLocks noGrp="1"/>
          </p:cNvSpPr>
          <p:nvPr>
            <p:ph type="pic" sz="quarter" idx="71" hasCustomPrompt="1"/>
          </p:nvPr>
        </p:nvSpPr>
        <p:spPr>
          <a:xfrm>
            <a:off x="12832080" y="573659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104" name="Picture Placeholder 103">
            <a:extLst>
              <a:ext uri="{FF2B5EF4-FFF2-40B4-BE49-F238E27FC236}">
                <a16:creationId xmlns:a16="http://schemas.microsoft.com/office/drawing/2014/main" id="{AA4D0CC0-91D6-4E90-A37C-6577ED78AABB}"/>
              </a:ext>
            </a:extLst>
          </p:cNvPr>
          <p:cNvSpPr>
            <a:spLocks noGrp="1"/>
          </p:cNvSpPr>
          <p:nvPr>
            <p:ph type="pic" sz="quarter" idx="72" hasCustomPrompt="1"/>
          </p:nvPr>
        </p:nvSpPr>
        <p:spPr>
          <a:xfrm>
            <a:off x="8524240" y="1003554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105" name="Picture Placeholder 104">
            <a:extLst>
              <a:ext uri="{FF2B5EF4-FFF2-40B4-BE49-F238E27FC236}">
                <a16:creationId xmlns:a16="http://schemas.microsoft.com/office/drawing/2014/main" id="{C27A7EA1-05B3-40BF-A647-B050E0EECF82}"/>
              </a:ext>
            </a:extLst>
          </p:cNvPr>
          <p:cNvSpPr>
            <a:spLocks noGrp="1"/>
          </p:cNvSpPr>
          <p:nvPr>
            <p:ph type="pic" sz="quarter" idx="73" hasCustomPrompt="1"/>
          </p:nvPr>
        </p:nvSpPr>
        <p:spPr>
          <a:xfrm>
            <a:off x="10678160" y="788606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106" name="Picture Placeholder 105">
            <a:extLst>
              <a:ext uri="{FF2B5EF4-FFF2-40B4-BE49-F238E27FC236}">
                <a16:creationId xmlns:a16="http://schemas.microsoft.com/office/drawing/2014/main" id="{C5EBF4FB-B42B-45B6-A930-9F9337358EE4}"/>
              </a:ext>
            </a:extLst>
          </p:cNvPr>
          <p:cNvSpPr>
            <a:spLocks noGrp="1"/>
          </p:cNvSpPr>
          <p:nvPr>
            <p:ph type="pic" sz="quarter" idx="74" hasCustomPrompt="1"/>
          </p:nvPr>
        </p:nvSpPr>
        <p:spPr>
          <a:xfrm>
            <a:off x="8483283" y="-7134273"/>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107" name="Picture Placeholder 106">
            <a:extLst>
              <a:ext uri="{FF2B5EF4-FFF2-40B4-BE49-F238E27FC236}">
                <a16:creationId xmlns:a16="http://schemas.microsoft.com/office/drawing/2014/main" id="{6ECBA351-D71D-4178-9E47-19FF14A46BFD}"/>
              </a:ext>
            </a:extLst>
          </p:cNvPr>
          <p:cNvSpPr>
            <a:spLocks noGrp="1"/>
          </p:cNvSpPr>
          <p:nvPr>
            <p:ph type="pic" sz="quarter" idx="75" hasCustomPrompt="1"/>
          </p:nvPr>
        </p:nvSpPr>
        <p:spPr>
          <a:xfrm>
            <a:off x="12791123" y="-2835323"/>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108" name="Picture Placeholder 107">
            <a:extLst>
              <a:ext uri="{FF2B5EF4-FFF2-40B4-BE49-F238E27FC236}">
                <a16:creationId xmlns:a16="http://schemas.microsoft.com/office/drawing/2014/main" id="{6B9EC4D6-E3D6-4764-94B1-09914A15935B}"/>
              </a:ext>
            </a:extLst>
          </p:cNvPr>
          <p:cNvSpPr>
            <a:spLocks noGrp="1"/>
          </p:cNvSpPr>
          <p:nvPr>
            <p:ph type="pic" sz="quarter" idx="76" hasCustomPrompt="1"/>
          </p:nvPr>
        </p:nvSpPr>
        <p:spPr>
          <a:xfrm>
            <a:off x="10637203" y="-4984798"/>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109" name="Picture Placeholder 108">
            <a:extLst>
              <a:ext uri="{FF2B5EF4-FFF2-40B4-BE49-F238E27FC236}">
                <a16:creationId xmlns:a16="http://schemas.microsoft.com/office/drawing/2014/main" id="{1588CDF1-EB0B-4E9D-B9F6-36F6D86A595F}"/>
              </a:ext>
            </a:extLst>
          </p:cNvPr>
          <p:cNvSpPr>
            <a:spLocks noGrp="1"/>
          </p:cNvSpPr>
          <p:nvPr>
            <p:ph type="pic" sz="quarter" idx="77" hasCustomPrompt="1"/>
          </p:nvPr>
        </p:nvSpPr>
        <p:spPr>
          <a:xfrm>
            <a:off x="-218281" y="1003554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110" name="Picture Placeholder 109">
            <a:extLst>
              <a:ext uri="{FF2B5EF4-FFF2-40B4-BE49-F238E27FC236}">
                <a16:creationId xmlns:a16="http://schemas.microsoft.com/office/drawing/2014/main" id="{C569EB90-98CB-4ECC-9305-B3205CCD41EA}"/>
              </a:ext>
            </a:extLst>
          </p:cNvPr>
          <p:cNvSpPr>
            <a:spLocks noGrp="1"/>
          </p:cNvSpPr>
          <p:nvPr>
            <p:ph type="pic" sz="quarter" idx="78" hasCustomPrompt="1"/>
          </p:nvPr>
        </p:nvSpPr>
        <p:spPr>
          <a:xfrm>
            <a:off x="-4526121" y="573659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111" name="Picture Placeholder 110">
            <a:extLst>
              <a:ext uri="{FF2B5EF4-FFF2-40B4-BE49-F238E27FC236}">
                <a16:creationId xmlns:a16="http://schemas.microsoft.com/office/drawing/2014/main" id="{F68E6AC9-A326-44CA-AB79-22A7B0E08EDC}"/>
              </a:ext>
            </a:extLst>
          </p:cNvPr>
          <p:cNvSpPr>
            <a:spLocks noGrp="1"/>
          </p:cNvSpPr>
          <p:nvPr>
            <p:ph type="pic" sz="quarter" idx="79" hasCustomPrompt="1"/>
          </p:nvPr>
        </p:nvSpPr>
        <p:spPr>
          <a:xfrm>
            <a:off x="-2372201" y="788606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Tree>
    <p:extLst>
      <p:ext uri="{BB962C8B-B14F-4D97-AF65-F5344CB8AC3E}">
        <p14:creationId xmlns:p14="http://schemas.microsoft.com/office/powerpoint/2010/main" val="33081442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Portfolio 9">
    <p:spTree>
      <p:nvGrpSpPr>
        <p:cNvPr id="1" name=""/>
        <p:cNvGrpSpPr/>
        <p:nvPr/>
      </p:nvGrpSpPr>
      <p:grpSpPr>
        <a:xfrm>
          <a:off x="0" y="0"/>
          <a:ext cx="0" cy="0"/>
          <a:chOff x="0" y="0"/>
          <a:chExt cx="0" cy="0"/>
        </a:xfrm>
      </p:grpSpPr>
      <p:sp>
        <p:nvSpPr>
          <p:cNvPr id="45" name="Picture Placeholder 8">
            <a:extLst>
              <a:ext uri="{FF2B5EF4-FFF2-40B4-BE49-F238E27FC236}">
                <a16:creationId xmlns:a16="http://schemas.microsoft.com/office/drawing/2014/main" id="{9570A265-AF29-4DB6-8D5C-1345DE880DF6}"/>
              </a:ext>
            </a:extLst>
          </p:cNvPr>
          <p:cNvSpPr>
            <a:spLocks noGrp="1"/>
          </p:cNvSpPr>
          <p:nvPr>
            <p:ph type="pic" sz="quarter" idx="39" hasCustomPrompt="1"/>
          </p:nvPr>
        </p:nvSpPr>
        <p:spPr>
          <a:xfrm>
            <a:off x="0" y="0"/>
            <a:ext cx="4059936" cy="68580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6" name="Picture Placeholder 8">
            <a:extLst>
              <a:ext uri="{FF2B5EF4-FFF2-40B4-BE49-F238E27FC236}">
                <a16:creationId xmlns:a16="http://schemas.microsoft.com/office/drawing/2014/main" id="{E1DEC6FF-0708-494C-B2A6-E341CB60AF9A}"/>
              </a:ext>
            </a:extLst>
          </p:cNvPr>
          <p:cNvSpPr>
            <a:spLocks noGrp="1"/>
          </p:cNvSpPr>
          <p:nvPr>
            <p:ph type="pic" sz="quarter" idx="40" hasCustomPrompt="1"/>
          </p:nvPr>
        </p:nvSpPr>
        <p:spPr>
          <a:xfrm>
            <a:off x="4068063" y="0"/>
            <a:ext cx="4059936" cy="68580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7" name="Picture Placeholder 8">
            <a:extLst>
              <a:ext uri="{FF2B5EF4-FFF2-40B4-BE49-F238E27FC236}">
                <a16:creationId xmlns:a16="http://schemas.microsoft.com/office/drawing/2014/main" id="{3DD9BD5D-23DB-4BC8-B3BC-9CF29EE85F6E}"/>
              </a:ext>
            </a:extLst>
          </p:cNvPr>
          <p:cNvSpPr>
            <a:spLocks noGrp="1"/>
          </p:cNvSpPr>
          <p:nvPr>
            <p:ph type="pic" sz="quarter" idx="41" hasCustomPrompt="1"/>
          </p:nvPr>
        </p:nvSpPr>
        <p:spPr>
          <a:xfrm>
            <a:off x="8147701" y="0"/>
            <a:ext cx="4059936" cy="68580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117480520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Portfolio 10">
    <p:spTree>
      <p:nvGrpSpPr>
        <p:cNvPr id="1" name=""/>
        <p:cNvGrpSpPr/>
        <p:nvPr/>
      </p:nvGrpSpPr>
      <p:grpSpPr>
        <a:xfrm>
          <a:off x="0" y="0"/>
          <a:ext cx="0" cy="0"/>
          <a:chOff x="0" y="0"/>
          <a:chExt cx="0" cy="0"/>
        </a:xfrm>
      </p:grpSpPr>
      <p:sp>
        <p:nvSpPr>
          <p:cNvPr id="45" name="Picture Placeholder 8">
            <a:extLst>
              <a:ext uri="{FF2B5EF4-FFF2-40B4-BE49-F238E27FC236}">
                <a16:creationId xmlns:a16="http://schemas.microsoft.com/office/drawing/2014/main" id="{9570A265-AF29-4DB6-8D5C-1345DE880DF6}"/>
              </a:ext>
            </a:extLst>
          </p:cNvPr>
          <p:cNvSpPr>
            <a:spLocks noGrp="1"/>
          </p:cNvSpPr>
          <p:nvPr>
            <p:ph type="pic" sz="quarter" idx="39" hasCustomPrompt="1"/>
          </p:nvPr>
        </p:nvSpPr>
        <p:spPr>
          <a:xfrm>
            <a:off x="3035300" y="0"/>
            <a:ext cx="3060700" cy="68580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5" name="Picture Placeholder 8">
            <a:extLst>
              <a:ext uri="{FF2B5EF4-FFF2-40B4-BE49-F238E27FC236}">
                <a16:creationId xmlns:a16="http://schemas.microsoft.com/office/drawing/2014/main" id="{5BD56360-31F7-44CF-A778-AD7760DB3B92}"/>
              </a:ext>
            </a:extLst>
          </p:cNvPr>
          <p:cNvSpPr>
            <a:spLocks noGrp="1"/>
          </p:cNvSpPr>
          <p:nvPr>
            <p:ph type="pic" sz="quarter" idx="40" hasCustomPrompt="1"/>
          </p:nvPr>
        </p:nvSpPr>
        <p:spPr>
          <a:xfrm>
            <a:off x="-25400" y="7938"/>
            <a:ext cx="3060700" cy="3436939"/>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6" name="Picture Placeholder 8">
            <a:extLst>
              <a:ext uri="{FF2B5EF4-FFF2-40B4-BE49-F238E27FC236}">
                <a16:creationId xmlns:a16="http://schemas.microsoft.com/office/drawing/2014/main" id="{F9E3285A-F0CC-407A-A0F8-3D10562FB5D3}"/>
              </a:ext>
            </a:extLst>
          </p:cNvPr>
          <p:cNvSpPr>
            <a:spLocks noGrp="1"/>
          </p:cNvSpPr>
          <p:nvPr>
            <p:ph type="pic" sz="quarter" idx="41" hasCustomPrompt="1"/>
          </p:nvPr>
        </p:nvSpPr>
        <p:spPr>
          <a:xfrm>
            <a:off x="-25400" y="3444877"/>
            <a:ext cx="3060700" cy="3421061"/>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7" name="Title 1">
            <a:extLst>
              <a:ext uri="{FF2B5EF4-FFF2-40B4-BE49-F238E27FC236}">
                <a16:creationId xmlns:a16="http://schemas.microsoft.com/office/drawing/2014/main" id="{640B86C8-3C41-41ED-B2BC-3DAA9AA44D79}"/>
              </a:ext>
            </a:extLst>
          </p:cNvPr>
          <p:cNvSpPr>
            <a:spLocks noGrp="1"/>
          </p:cNvSpPr>
          <p:nvPr>
            <p:ph type="title" hasCustomPrompt="1"/>
          </p:nvPr>
        </p:nvSpPr>
        <p:spPr>
          <a:xfrm>
            <a:off x="6712561" y="765175"/>
            <a:ext cx="6084887" cy="1392896"/>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8" name="Subtitle 2">
            <a:extLst>
              <a:ext uri="{FF2B5EF4-FFF2-40B4-BE49-F238E27FC236}">
                <a16:creationId xmlns:a16="http://schemas.microsoft.com/office/drawing/2014/main" id="{C69D3AFD-A017-4FD9-9489-0481AB54FDF5}"/>
              </a:ext>
            </a:extLst>
          </p:cNvPr>
          <p:cNvSpPr>
            <a:spLocks noGrp="1"/>
          </p:cNvSpPr>
          <p:nvPr>
            <p:ph type="subTitle" idx="1" hasCustomPrompt="1"/>
          </p:nvPr>
        </p:nvSpPr>
        <p:spPr>
          <a:xfrm>
            <a:off x="6712561" y="2166814"/>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221298730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Portfolio 11">
    <p:spTree>
      <p:nvGrpSpPr>
        <p:cNvPr id="1" name=""/>
        <p:cNvGrpSpPr/>
        <p:nvPr/>
      </p:nvGrpSpPr>
      <p:grpSpPr>
        <a:xfrm>
          <a:off x="0" y="0"/>
          <a:ext cx="0" cy="0"/>
          <a:chOff x="0" y="0"/>
          <a:chExt cx="0" cy="0"/>
        </a:xfrm>
      </p:grpSpPr>
      <p:sp>
        <p:nvSpPr>
          <p:cNvPr id="45" name="Picture Placeholder 8">
            <a:extLst>
              <a:ext uri="{FF2B5EF4-FFF2-40B4-BE49-F238E27FC236}">
                <a16:creationId xmlns:a16="http://schemas.microsoft.com/office/drawing/2014/main" id="{9570A265-AF29-4DB6-8D5C-1345DE880DF6}"/>
              </a:ext>
            </a:extLst>
          </p:cNvPr>
          <p:cNvSpPr>
            <a:spLocks noGrp="1"/>
          </p:cNvSpPr>
          <p:nvPr>
            <p:ph type="pic" sz="quarter" idx="39" hasCustomPrompt="1"/>
          </p:nvPr>
        </p:nvSpPr>
        <p:spPr>
          <a:xfrm>
            <a:off x="9131300" y="0"/>
            <a:ext cx="3060700" cy="68580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5" name="Picture Placeholder 8">
            <a:extLst>
              <a:ext uri="{FF2B5EF4-FFF2-40B4-BE49-F238E27FC236}">
                <a16:creationId xmlns:a16="http://schemas.microsoft.com/office/drawing/2014/main" id="{5BD56360-31F7-44CF-A778-AD7760DB3B92}"/>
              </a:ext>
            </a:extLst>
          </p:cNvPr>
          <p:cNvSpPr>
            <a:spLocks noGrp="1"/>
          </p:cNvSpPr>
          <p:nvPr>
            <p:ph type="pic" sz="quarter" idx="40" hasCustomPrompt="1"/>
          </p:nvPr>
        </p:nvSpPr>
        <p:spPr>
          <a:xfrm>
            <a:off x="6070600" y="7938"/>
            <a:ext cx="3060700" cy="3436939"/>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6" name="Picture Placeholder 8">
            <a:extLst>
              <a:ext uri="{FF2B5EF4-FFF2-40B4-BE49-F238E27FC236}">
                <a16:creationId xmlns:a16="http://schemas.microsoft.com/office/drawing/2014/main" id="{F9E3285A-F0CC-407A-A0F8-3D10562FB5D3}"/>
              </a:ext>
            </a:extLst>
          </p:cNvPr>
          <p:cNvSpPr>
            <a:spLocks noGrp="1"/>
          </p:cNvSpPr>
          <p:nvPr>
            <p:ph type="pic" sz="quarter" idx="41" hasCustomPrompt="1"/>
          </p:nvPr>
        </p:nvSpPr>
        <p:spPr>
          <a:xfrm>
            <a:off x="6070600" y="3444877"/>
            <a:ext cx="3060700" cy="3421061"/>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7" name="Title 1">
            <a:extLst>
              <a:ext uri="{FF2B5EF4-FFF2-40B4-BE49-F238E27FC236}">
                <a16:creationId xmlns:a16="http://schemas.microsoft.com/office/drawing/2014/main" id="{640B86C8-3C41-41ED-B2BC-3DAA9AA44D79}"/>
              </a:ext>
            </a:extLst>
          </p:cNvPr>
          <p:cNvSpPr>
            <a:spLocks noGrp="1"/>
          </p:cNvSpPr>
          <p:nvPr>
            <p:ph type="title" hasCustomPrompt="1"/>
          </p:nvPr>
        </p:nvSpPr>
        <p:spPr>
          <a:xfrm>
            <a:off x="681038" y="765175"/>
            <a:ext cx="6084887" cy="1392896"/>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8" name="Subtitle 2">
            <a:extLst>
              <a:ext uri="{FF2B5EF4-FFF2-40B4-BE49-F238E27FC236}">
                <a16:creationId xmlns:a16="http://schemas.microsoft.com/office/drawing/2014/main" id="{C69D3AFD-A017-4FD9-9489-0481AB54FDF5}"/>
              </a:ext>
            </a:extLst>
          </p:cNvPr>
          <p:cNvSpPr>
            <a:spLocks noGrp="1"/>
          </p:cNvSpPr>
          <p:nvPr>
            <p:ph type="subTitle" idx="1" hasCustomPrompt="1"/>
          </p:nvPr>
        </p:nvSpPr>
        <p:spPr>
          <a:xfrm>
            <a:off x="681038" y="2166814"/>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241114532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Portfolio 12">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AD11A6FF-6C4F-44D2-AA0B-720DA35B3B1E}"/>
              </a:ext>
            </a:extLst>
          </p:cNvPr>
          <p:cNvSpPr>
            <a:spLocks noGrp="1"/>
          </p:cNvSpPr>
          <p:nvPr>
            <p:ph type="pic" sz="quarter" idx="42" hasCustomPrompt="1"/>
          </p:nvPr>
        </p:nvSpPr>
        <p:spPr>
          <a:xfrm>
            <a:off x="6096000" y="-2391"/>
            <a:ext cx="6096000" cy="3436939"/>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2" name="Picture Placeholder 8">
            <a:extLst>
              <a:ext uri="{FF2B5EF4-FFF2-40B4-BE49-F238E27FC236}">
                <a16:creationId xmlns:a16="http://schemas.microsoft.com/office/drawing/2014/main" id="{33ACA11D-C45A-4BA9-AAF6-9C7D57677C92}"/>
              </a:ext>
            </a:extLst>
          </p:cNvPr>
          <p:cNvSpPr>
            <a:spLocks noGrp="1"/>
          </p:cNvSpPr>
          <p:nvPr>
            <p:ph type="pic" sz="quarter" idx="43" hasCustomPrompt="1"/>
          </p:nvPr>
        </p:nvSpPr>
        <p:spPr>
          <a:xfrm>
            <a:off x="0" y="3429000"/>
            <a:ext cx="6096000" cy="3436939"/>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139816662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Portfolio 1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1DDDAAD-7F1D-4760-8CBA-A5BC126657E2}"/>
              </a:ext>
            </a:extLst>
          </p:cNvPr>
          <p:cNvSpPr/>
          <p:nvPr userDrawn="1"/>
        </p:nvSpPr>
        <p:spPr>
          <a:xfrm>
            <a:off x="8224800" y="3033713"/>
            <a:ext cx="3967200" cy="3856338"/>
          </a:xfrm>
          <a:prstGeom prst="rect">
            <a:avLst/>
          </a:prstGeom>
          <a:pattFill prst="wdDnDiag">
            <a:fgClr>
              <a:schemeClr val="bg1">
                <a:lumMod val="9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3" name="Rectangle 2">
            <a:extLst>
              <a:ext uri="{FF2B5EF4-FFF2-40B4-BE49-F238E27FC236}">
                <a16:creationId xmlns:a16="http://schemas.microsoft.com/office/drawing/2014/main" id="{4A34DCC0-9B81-4760-BE05-7C1D7A1749C4}"/>
              </a:ext>
            </a:extLst>
          </p:cNvPr>
          <p:cNvSpPr/>
          <p:nvPr userDrawn="1"/>
        </p:nvSpPr>
        <p:spPr>
          <a:xfrm>
            <a:off x="0" y="3033713"/>
            <a:ext cx="3967200" cy="3856338"/>
          </a:xfrm>
          <a:prstGeom prst="rect">
            <a:avLst/>
          </a:prstGeom>
          <a:pattFill prst="wdDnDiag">
            <a:fgClr>
              <a:schemeClr val="bg1">
                <a:lumMod val="9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4" name="Rectangle 3">
            <a:extLst>
              <a:ext uri="{FF2B5EF4-FFF2-40B4-BE49-F238E27FC236}">
                <a16:creationId xmlns:a16="http://schemas.microsoft.com/office/drawing/2014/main" id="{BFDB2A76-FD22-494D-9F77-0FDE45CF69BD}"/>
              </a:ext>
            </a:extLst>
          </p:cNvPr>
          <p:cNvSpPr/>
          <p:nvPr userDrawn="1"/>
        </p:nvSpPr>
        <p:spPr>
          <a:xfrm>
            <a:off x="4112400" y="3033713"/>
            <a:ext cx="3967200" cy="3856338"/>
          </a:xfrm>
          <a:prstGeom prst="rect">
            <a:avLst/>
          </a:prstGeom>
          <a:pattFill prst="wdDnDiag">
            <a:fgClr>
              <a:schemeClr val="bg1">
                <a:lumMod val="9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30" name="Picture Placeholder 8">
            <a:extLst>
              <a:ext uri="{FF2B5EF4-FFF2-40B4-BE49-F238E27FC236}">
                <a16:creationId xmlns:a16="http://schemas.microsoft.com/office/drawing/2014/main" id="{F0AB2ADC-8BAC-4283-B1AD-2FF399CEB7C6}"/>
              </a:ext>
            </a:extLst>
          </p:cNvPr>
          <p:cNvSpPr>
            <a:spLocks noGrp="1"/>
          </p:cNvSpPr>
          <p:nvPr>
            <p:ph type="pic" sz="quarter" idx="31" hasCustomPrompt="1"/>
          </p:nvPr>
        </p:nvSpPr>
        <p:spPr>
          <a:xfrm>
            <a:off x="-1" y="3033713"/>
            <a:ext cx="3967199" cy="3824287"/>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17" name="Picture Placeholder 8">
            <a:extLst>
              <a:ext uri="{FF2B5EF4-FFF2-40B4-BE49-F238E27FC236}">
                <a16:creationId xmlns:a16="http://schemas.microsoft.com/office/drawing/2014/main" id="{94A07857-2348-4288-8B61-BF12FA2F1D93}"/>
              </a:ext>
            </a:extLst>
          </p:cNvPr>
          <p:cNvSpPr>
            <a:spLocks noGrp="1"/>
          </p:cNvSpPr>
          <p:nvPr>
            <p:ph type="pic" sz="quarter" idx="32" hasCustomPrompt="1"/>
          </p:nvPr>
        </p:nvSpPr>
        <p:spPr>
          <a:xfrm>
            <a:off x="4112398" y="3033713"/>
            <a:ext cx="3967199" cy="3824287"/>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8" name="Picture Placeholder 8">
            <a:extLst>
              <a:ext uri="{FF2B5EF4-FFF2-40B4-BE49-F238E27FC236}">
                <a16:creationId xmlns:a16="http://schemas.microsoft.com/office/drawing/2014/main" id="{E758D917-1705-4057-AE25-E558129839F6}"/>
              </a:ext>
            </a:extLst>
          </p:cNvPr>
          <p:cNvSpPr>
            <a:spLocks noGrp="1"/>
          </p:cNvSpPr>
          <p:nvPr>
            <p:ph type="pic" sz="quarter" idx="33" hasCustomPrompt="1"/>
          </p:nvPr>
        </p:nvSpPr>
        <p:spPr>
          <a:xfrm>
            <a:off x="8224797" y="3033713"/>
            <a:ext cx="3967199" cy="3824287"/>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19839521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Portfolio 15">
    <p:spTree>
      <p:nvGrpSpPr>
        <p:cNvPr id="1" name=""/>
        <p:cNvGrpSpPr/>
        <p:nvPr/>
      </p:nvGrpSpPr>
      <p:grpSpPr>
        <a:xfrm>
          <a:off x="0" y="0"/>
          <a:ext cx="0" cy="0"/>
          <a:chOff x="0" y="0"/>
          <a:chExt cx="0" cy="0"/>
        </a:xfrm>
      </p:grpSpPr>
      <p:sp>
        <p:nvSpPr>
          <p:cNvPr id="23" name="Picture Placeholder 8">
            <a:extLst>
              <a:ext uri="{FF2B5EF4-FFF2-40B4-BE49-F238E27FC236}">
                <a16:creationId xmlns:a16="http://schemas.microsoft.com/office/drawing/2014/main" id="{91AD0B3D-8E2D-4A91-96C4-611EE72BD561}"/>
              </a:ext>
            </a:extLst>
          </p:cNvPr>
          <p:cNvSpPr>
            <a:spLocks noGrp="1"/>
          </p:cNvSpPr>
          <p:nvPr>
            <p:ph type="pic" sz="quarter" idx="32" hasCustomPrompt="1"/>
          </p:nvPr>
        </p:nvSpPr>
        <p:spPr>
          <a:xfrm>
            <a:off x="1033021"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03</a:t>
            </a:r>
          </a:p>
        </p:txBody>
      </p:sp>
      <p:sp>
        <p:nvSpPr>
          <p:cNvPr id="15" name="Picture Placeholder 8">
            <a:extLst>
              <a:ext uri="{FF2B5EF4-FFF2-40B4-BE49-F238E27FC236}">
                <a16:creationId xmlns:a16="http://schemas.microsoft.com/office/drawing/2014/main" id="{B42858B6-55B2-4206-8FEC-F8149EC0CC03}"/>
              </a:ext>
            </a:extLst>
          </p:cNvPr>
          <p:cNvSpPr>
            <a:spLocks noGrp="1"/>
          </p:cNvSpPr>
          <p:nvPr>
            <p:ph type="pic" sz="quarter" idx="33" hasCustomPrompt="1"/>
          </p:nvPr>
        </p:nvSpPr>
        <p:spPr>
          <a:xfrm>
            <a:off x="3715261"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04</a:t>
            </a:r>
          </a:p>
        </p:txBody>
      </p:sp>
      <p:sp>
        <p:nvSpPr>
          <p:cNvPr id="16" name="Picture Placeholder 8">
            <a:extLst>
              <a:ext uri="{FF2B5EF4-FFF2-40B4-BE49-F238E27FC236}">
                <a16:creationId xmlns:a16="http://schemas.microsoft.com/office/drawing/2014/main" id="{883398DB-64E0-4E12-9BA8-7A89FAD75049}"/>
              </a:ext>
            </a:extLst>
          </p:cNvPr>
          <p:cNvSpPr>
            <a:spLocks noGrp="1"/>
          </p:cNvSpPr>
          <p:nvPr>
            <p:ph type="pic" sz="quarter" idx="34" hasCustomPrompt="1"/>
          </p:nvPr>
        </p:nvSpPr>
        <p:spPr>
          <a:xfrm>
            <a:off x="6397501"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05</a:t>
            </a:r>
          </a:p>
        </p:txBody>
      </p:sp>
      <p:sp>
        <p:nvSpPr>
          <p:cNvPr id="17" name="Picture Placeholder 8">
            <a:extLst>
              <a:ext uri="{FF2B5EF4-FFF2-40B4-BE49-F238E27FC236}">
                <a16:creationId xmlns:a16="http://schemas.microsoft.com/office/drawing/2014/main" id="{3AEBA527-9814-4497-9572-E8430BB711E6}"/>
              </a:ext>
            </a:extLst>
          </p:cNvPr>
          <p:cNvSpPr>
            <a:spLocks noGrp="1"/>
          </p:cNvSpPr>
          <p:nvPr>
            <p:ph type="pic" sz="quarter" idx="35" hasCustomPrompt="1"/>
          </p:nvPr>
        </p:nvSpPr>
        <p:spPr>
          <a:xfrm>
            <a:off x="9079741"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06</a:t>
            </a:r>
          </a:p>
        </p:txBody>
      </p:sp>
      <p:sp>
        <p:nvSpPr>
          <p:cNvPr id="18" name="Picture Placeholder 8">
            <a:extLst>
              <a:ext uri="{FF2B5EF4-FFF2-40B4-BE49-F238E27FC236}">
                <a16:creationId xmlns:a16="http://schemas.microsoft.com/office/drawing/2014/main" id="{769C9527-6E91-4AA3-BE1E-0A7892169286}"/>
              </a:ext>
            </a:extLst>
          </p:cNvPr>
          <p:cNvSpPr>
            <a:spLocks noGrp="1"/>
          </p:cNvSpPr>
          <p:nvPr>
            <p:ph type="pic" sz="quarter" idx="36" hasCustomPrompt="1"/>
          </p:nvPr>
        </p:nvSpPr>
        <p:spPr>
          <a:xfrm>
            <a:off x="11761981"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07</a:t>
            </a:r>
          </a:p>
        </p:txBody>
      </p:sp>
      <p:sp>
        <p:nvSpPr>
          <p:cNvPr id="19" name="Picture Placeholder 8">
            <a:extLst>
              <a:ext uri="{FF2B5EF4-FFF2-40B4-BE49-F238E27FC236}">
                <a16:creationId xmlns:a16="http://schemas.microsoft.com/office/drawing/2014/main" id="{2CCDB28D-E24C-457F-A398-A28809597951}"/>
              </a:ext>
            </a:extLst>
          </p:cNvPr>
          <p:cNvSpPr>
            <a:spLocks noGrp="1"/>
          </p:cNvSpPr>
          <p:nvPr>
            <p:ph type="pic" sz="quarter" idx="37" hasCustomPrompt="1"/>
          </p:nvPr>
        </p:nvSpPr>
        <p:spPr>
          <a:xfrm>
            <a:off x="14444221"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08</a:t>
            </a:r>
          </a:p>
        </p:txBody>
      </p:sp>
      <p:sp>
        <p:nvSpPr>
          <p:cNvPr id="20" name="Picture Placeholder 8">
            <a:extLst>
              <a:ext uri="{FF2B5EF4-FFF2-40B4-BE49-F238E27FC236}">
                <a16:creationId xmlns:a16="http://schemas.microsoft.com/office/drawing/2014/main" id="{8C36E703-58AB-4A62-AF05-1CB1401FD397}"/>
              </a:ext>
            </a:extLst>
          </p:cNvPr>
          <p:cNvSpPr>
            <a:spLocks noGrp="1"/>
          </p:cNvSpPr>
          <p:nvPr>
            <p:ph type="pic" sz="quarter" idx="38" hasCustomPrompt="1"/>
          </p:nvPr>
        </p:nvSpPr>
        <p:spPr>
          <a:xfrm>
            <a:off x="-4331459"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01</a:t>
            </a:r>
          </a:p>
        </p:txBody>
      </p:sp>
      <p:sp>
        <p:nvSpPr>
          <p:cNvPr id="21" name="Picture Placeholder 8">
            <a:extLst>
              <a:ext uri="{FF2B5EF4-FFF2-40B4-BE49-F238E27FC236}">
                <a16:creationId xmlns:a16="http://schemas.microsoft.com/office/drawing/2014/main" id="{B2BC54F6-4F41-4A0E-A93A-A4671DCEFE6E}"/>
              </a:ext>
            </a:extLst>
          </p:cNvPr>
          <p:cNvSpPr>
            <a:spLocks noGrp="1"/>
          </p:cNvSpPr>
          <p:nvPr>
            <p:ph type="pic" sz="quarter" idx="39" hasCustomPrompt="1"/>
          </p:nvPr>
        </p:nvSpPr>
        <p:spPr>
          <a:xfrm>
            <a:off x="-1649219"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02</a:t>
            </a:r>
          </a:p>
        </p:txBody>
      </p:sp>
    </p:spTree>
    <p:extLst>
      <p:ext uri="{BB962C8B-B14F-4D97-AF65-F5344CB8AC3E}">
        <p14:creationId xmlns:p14="http://schemas.microsoft.com/office/powerpoint/2010/main" val="338149597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Portfolio 16">
    <p:spTree>
      <p:nvGrpSpPr>
        <p:cNvPr id="1" name=""/>
        <p:cNvGrpSpPr/>
        <p:nvPr/>
      </p:nvGrpSpPr>
      <p:grpSpPr>
        <a:xfrm>
          <a:off x="0" y="0"/>
          <a:ext cx="0" cy="0"/>
          <a:chOff x="0" y="0"/>
          <a:chExt cx="0" cy="0"/>
        </a:xfrm>
      </p:grpSpPr>
      <p:sp>
        <p:nvSpPr>
          <p:cNvPr id="34" name="Picture Placeholder 8">
            <a:extLst>
              <a:ext uri="{FF2B5EF4-FFF2-40B4-BE49-F238E27FC236}">
                <a16:creationId xmlns:a16="http://schemas.microsoft.com/office/drawing/2014/main" id="{1103FFA3-8B48-441F-A859-CFB792F7C63C}"/>
              </a:ext>
            </a:extLst>
          </p:cNvPr>
          <p:cNvSpPr>
            <a:spLocks noGrp="1"/>
          </p:cNvSpPr>
          <p:nvPr>
            <p:ph type="pic" sz="quarter" idx="31" hasCustomPrompt="1"/>
          </p:nvPr>
        </p:nvSpPr>
        <p:spPr>
          <a:xfrm>
            <a:off x="766763" y="1967697"/>
            <a:ext cx="3562169" cy="2604304"/>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5" name="Picture Placeholder 8">
            <a:extLst>
              <a:ext uri="{FF2B5EF4-FFF2-40B4-BE49-F238E27FC236}">
                <a16:creationId xmlns:a16="http://schemas.microsoft.com/office/drawing/2014/main" id="{5EAEBFF1-3FAB-4F1B-A772-5B8864A29ED0}"/>
              </a:ext>
            </a:extLst>
          </p:cNvPr>
          <p:cNvSpPr>
            <a:spLocks noGrp="1"/>
          </p:cNvSpPr>
          <p:nvPr>
            <p:ph type="pic" sz="quarter" idx="32" hasCustomPrompt="1"/>
          </p:nvPr>
        </p:nvSpPr>
        <p:spPr>
          <a:xfrm>
            <a:off x="4548188" y="1967696"/>
            <a:ext cx="3562169" cy="2604304"/>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6" name="Picture Placeholder 8">
            <a:extLst>
              <a:ext uri="{FF2B5EF4-FFF2-40B4-BE49-F238E27FC236}">
                <a16:creationId xmlns:a16="http://schemas.microsoft.com/office/drawing/2014/main" id="{E9B74C39-AFB8-42A9-832C-BD8C614D3B10}"/>
              </a:ext>
            </a:extLst>
          </p:cNvPr>
          <p:cNvSpPr>
            <a:spLocks noGrp="1"/>
          </p:cNvSpPr>
          <p:nvPr>
            <p:ph type="pic" sz="quarter" idx="33" hasCustomPrompt="1"/>
          </p:nvPr>
        </p:nvSpPr>
        <p:spPr>
          <a:xfrm>
            <a:off x="8329613" y="1967695"/>
            <a:ext cx="3562169" cy="2604304"/>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408388044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Portfolio 17 1/4">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E6E7187-AC1D-40AA-B7B9-8BB7885439B7}"/>
              </a:ext>
            </a:extLst>
          </p:cNvPr>
          <p:cNvSpPr>
            <a:spLocks noGrp="1"/>
          </p:cNvSpPr>
          <p:nvPr>
            <p:ph type="pic" sz="quarter" idx="32" hasCustomPrompt="1"/>
          </p:nvPr>
        </p:nvSpPr>
        <p:spPr>
          <a:xfrm>
            <a:off x="-10603" y="9144"/>
            <a:ext cx="3054096" cy="6848856"/>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01</a:t>
            </a:r>
          </a:p>
        </p:txBody>
      </p:sp>
    </p:spTree>
    <p:extLst>
      <p:ext uri="{BB962C8B-B14F-4D97-AF65-F5344CB8AC3E}">
        <p14:creationId xmlns:p14="http://schemas.microsoft.com/office/powerpoint/2010/main" val="396952871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Portfolio 17 2/4">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5CE92DF5-D782-4B0A-8DE4-11DF6B9AF665}"/>
              </a:ext>
            </a:extLst>
          </p:cNvPr>
          <p:cNvSpPr>
            <a:spLocks noGrp="1"/>
          </p:cNvSpPr>
          <p:nvPr>
            <p:ph type="pic" sz="quarter" idx="33" hasCustomPrompt="1"/>
          </p:nvPr>
        </p:nvSpPr>
        <p:spPr>
          <a:xfrm>
            <a:off x="3043493" y="9144"/>
            <a:ext cx="3054096" cy="6848856"/>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02</a:t>
            </a:r>
          </a:p>
        </p:txBody>
      </p:sp>
    </p:spTree>
    <p:extLst>
      <p:ext uri="{BB962C8B-B14F-4D97-AF65-F5344CB8AC3E}">
        <p14:creationId xmlns:p14="http://schemas.microsoft.com/office/powerpoint/2010/main" val="8456429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Portfolio 17 3/4">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13ECB16E-3BD8-4AAB-B4B9-5BBC5888284D}"/>
              </a:ext>
            </a:extLst>
          </p:cNvPr>
          <p:cNvSpPr>
            <a:spLocks noGrp="1"/>
          </p:cNvSpPr>
          <p:nvPr>
            <p:ph type="pic" sz="quarter" idx="34" hasCustomPrompt="1"/>
          </p:nvPr>
        </p:nvSpPr>
        <p:spPr>
          <a:xfrm>
            <a:off x="6097589" y="9144"/>
            <a:ext cx="3054096" cy="6848856"/>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03</a:t>
            </a:r>
          </a:p>
        </p:txBody>
      </p:sp>
    </p:spTree>
    <p:extLst>
      <p:ext uri="{BB962C8B-B14F-4D97-AF65-F5344CB8AC3E}">
        <p14:creationId xmlns:p14="http://schemas.microsoft.com/office/powerpoint/2010/main" val="193023278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Portfolio 17 4/4">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FB6F09CC-02FD-48C1-A5F3-E3EC5479030B}"/>
              </a:ext>
            </a:extLst>
          </p:cNvPr>
          <p:cNvSpPr>
            <a:spLocks noGrp="1"/>
          </p:cNvSpPr>
          <p:nvPr>
            <p:ph type="pic" sz="quarter" idx="35" hasCustomPrompt="1"/>
          </p:nvPr>
        </p:nvSpPr>
        <p:spPr>
          <a:xfrm>
            <a:off x="9151685" y="9144"/>
            <a:ext cx="3054096" cy="6848856"/>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04</a:t>
            </a:r>
          </a:p>
        </p:txBody>
      </p:sp>
    </p:spTree>
    <p:extLst>
      <p:ext uri="{BB962C8B-B14F-4D97-AF65-F5344CB8AC3E}">
        <p14:creationId xmlns:p14="http://schemas.microsoft.com/office/powerpoint/2010/main" val="219309297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Portfolio 18">
    <p:spTree>
      <p:nvGrpSpPr>
        <p:cNvPr id="1" name=""/>
        <p:cNvGrpSpPr/>
        <p:nvPr/>
      </p:nvGrpSpPr>
      <p:grpSpPr>
        <a:xfrm>
          <a:off x="0" y="0"/>
          <a:ext cx="0" cy="0"/>
          <a:chOff x="0" y="0"/>
          <a:chExt cx="0" cy="0"/>
        </a:xfrm>
      </p:grpSpPr>
      <p:sp>
        <p:nvSpPr>
          <p:cNvPr id="33" name="Picture Placeholder 8">
            <a:extLst>
              <a:ext uri="{FF2B5EF4-FFF2-40B4-BE49-F238E27FC236}">
                <a16:creationId xmlns:a16="http://schemas.microsoft.com/office/drawing/2014/main" id="{F31A8CF7-AB00-4E24-A54B-8211EDAE0D72}"/>
              </a:ext>
            </a:extLst>
          </p:cNvPr>
          <p:cNvSpPr>
            <a:spLocks noGrp="1"/>
          </p:cNvSpPr>
          <p:nvPr>
            <p:ph type="pic" sz="quarter" idx="32" hasCustomPrompt="1"/>
          </p:nvPr>
        </p:nvSpPr>
        <p:spPr>
          <a:xfrm>
            <a:off x="3430606" y="2276475"/>
            <a:ext cx="2588332" cy="3781425"/>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4" name="Picture Placeholder 8">
            <a:extLst>
              <a:ext uri="{FF2B5EF4-FFF2-40B4-BE49-F238E27FC236}">
                <a16:creationId xmlns:a16="http://schemas.microsoft.com/office/drawing/2014/main" id="{513179AE-5A4D-4E30-BBF4-55CB9BBB1455}"/>
              </a:ext>
            </a:extLst>
          </p:cNvPr>
          <p:cNvSpPr>
            <a:spLocks noGrp="1"/>
          </p:cNvSpPr>
          <p:nvPr>
            <p:ph type="pic" sz="quarter" idx="33" hasCustomPrompt="1"/>
          </p:nvPr>
        </p:nvSpPr>
        <p:spPr>
          <a:xfrm>
            <a:off x="6094453" y="765175"/>
            <a:ext cx="2588332" cy="3781425"/>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5" name="Picture Placeholder 8">
            <a:extLst>
              <a:ext uri="{FF2B5EF4-FFF2-40B4-BE49-F238E27FC236}">
                <a16:creationId xmlns:a16="http://schemas.microsoft.com/office/drawing/2014/main" id="{BEFB7776-597A-4E1B-B5C0-9E3CEF30B425}"/>
              </a:ext>
            </a:extLst>
          </p:cNvPr>
          <p:cNvSpPr>
            <a:spLocks noGrp="1"/>
          </p:cNvSpPr>
          <p:nvPr>
            <p:ph type="pic" sz="quarter" idx="34" hasCustomPrompt="1"/>
          </p:nvPr>
        </p:nvSpPr>
        <p:spPr>
          <a:xfrm>
            <a:off x="8758299" y="2276475"/>
            <a:ext cx="2588332" cy="3781425"/>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6" name="Picture Placeholder 8">
            <a:extLst>
              <a:ext uri="{FF2B5EF4-FFF2-40B4-BE49-F238E27FC236}">
                <a16:creationId xmlns:a16="http://schemas.microsoft.com/office/drawing/2014/main" id="{34FC7CC0-E6DC-47D7-A5CB-12452E70B1B0}"/>
              </a:ext>
            </a:extLst>
          </p:cNvPr>
          <p:cNvSpPr>
            <a:spLocks noGrp="1"/>
          </p:cNvSpPr>
          <p:nvPr>
            <p:ph type="pic" sz="quarter" idx="35" hasCustomPrompt="1"/>
          </p:nvPr>
        </p:nvSpPr>
        <p:spPr>
          <a:xfrm>
            <a:off x="766759" y="765175"/>
            <a:ext cx="2588332" cy="3781425"/>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233624412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Portfolio 19">
    <p:spTree>
      <p:nvGrpSpPr>
        <p:cNvPr id="1" name=""/>
        <p:cNvGrpSpPr/>
        <p:nvPr/>
      </p:nvGrpSpPr>
      <p:grpSpPr>
        <a:xfrm>
          <a:off x="0" y="0"/>
          <a:ext cx="0" cy="0"/>
          <a:chOff x="0" y="0"/>
          <a:chExt cx="0" cy="0"/>
        </a:xfrm>
      </p:grpSpPr>
      <p:sp>
        <p:nvSpPr>
          <p:cNvPr id="19" name="Picture Placeholder 8">
            <a:extLst>
              <a:ext uri="{FF2B5EF4-FFF2-40B4-BE49-F238E27FC236}">
                <a16:creationId xmlns:a16="http://schemas.microsoft.com/office/drawing/2014/main" id="{E5C4F137-FD76-4B22-A12A-CC0EC8DCDE15}"/>
              </a:ext>
            </a:extLst>
          </p:cNvPr>
          <p:cNvSpPr>
            <a:spLocks noGrp="1"/>
          </p:cNvSpPr>
          <p:nvPr>
            <p:ph type="pic" sz="quarter" idx="35" hasCustomPrompt="1"/>
          </p:nvPr>
        </p:nvSpPr>
        <p:spPr>
          <a:xfrm>
            <a:off x="766757" y="765174"/>
            <a:ext cx="3388917" cy="253288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20" name="Picture Placeholder 8">
            <a:extLst>
              <a:ext uri="{FF2B5EF4-FFF2-40B4-BE49-F238E27FC236}">
                <a16:creationId xmlns:a16="http://schemas.microsoft.com/office/drawing/2014/main" id="{7C6B60FF-CE80-4F9C-886A-F603A549059A}"/>
              </a:ext>
            </a:extLst>
          </p:cNvPr>
          <p:cNvSpPr>
            <a:spLocks noGrp="1"/>
          </p:cNvSpPr>
          <p:nvPr>
            <p:ph type="pic" sz="quarter" idx="36" hasCustomPrompt="1"/>
          </p:nvPr>
        </p:nvSpPr>
        <p:spPr>
          <a:xfrm>
            <a:off x="766756" y="3517979"/>
            <a:ext cx="3388917" cy="253288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21" name="Picture Placeholder 8">
            <a:extLst>
              <a:ext uri="{FF2B5EF4-FFF2-40B4-BE49-F238E27FC236}">
                <a16:creationId xmlns:a16="http://schemas.microsoft.com/office/drawing/2014/main" id="{305D4FD2-1C8D-4879-8938-53FB73EF4974}"/>
              </a:ext>
            </a:extLst>
          </p:cNvPr>
          <p:cNvSpPr>
            <a:spLocks noGrp="1"/>
          </p:cNvSpPr>
          <p:nvPr>
            <p:ph type="pic" sz="quarter" idx="37" hasCustomPrompt="1"/>
          </p:nvPr>
        </p:nvSpPr>
        <p:spPr>
          <a:xfrm>
            <a:off x="4364265" y="758000"/>
            <a:ext cx="3388917" cy="253288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22" name="Picture Placeholder 8">
            <a:extLst>
              <a:ext uri="{FF2B5EF4-FFF2-40B4-BE49-F238E27FC236}">
                <a16:creationId xmlns:a16="http://schemas.microsoft.com/office/drawing/2014/main" id="{44421C5C-A4B8-461A-991E-816656E267AD}"/>
              </a:ext>
            </a:extLst>
          </p:cNvPr>
          <p:cNvSpPr>
            <a:spLocks noGrp="1"/>
          </p:cNvSpPr>
          <p:nvPr>
            <p:ph type="pic" sz="quarter" idx="38" hasCustomPrompt="1"/>
          </p:nvPr>
        </p:nvSpPr>
        <p:spPr>
          <a:xfrm>
            <a:off x="4364264" y="3510805"/>
            <a:ext cx="3388917" cy="253288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23" name="Picture Placeholder 8">
            <a:extLst>
              <a:ext uri="{FF2B5EF4-FFF2-40B4-BE49-F238E27FC236}">
                <a16:creationId xmlns:a16="http://schemas.microsoft.com/office/drawing/2014/main" id="{BB2A75AB-3BD0-4FD9-A98B-E43FA2179438}"/>
              </a:ext>
            </a:extLst>
          </p:cNvPr>
          <p:cNvSpPr>
            <a:spLocks noGrp="1"/>
          </p:cNvSpPr>
          <p:nvPr>
            <p:ph type="pic" sz="quarter" idx="39" hasCustomPrompt="1"/>
          </p:nvPr>
        </p:nvSpPr>
        <p:spPr>
          <a:xfrm>
            <a:off x="7961773" y="750826"/>
            <a:ext cx="3388917" cy="253288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24" name="Picture Placeholder 8">
            <a:extLst>
              <a:ext uri="{FF2B5EF4-FFF2-40B4-BE49-F238E27FC236}">
                <a16:creationId xmlns:a16="http://schemas.microsoft.com/office/drawing/2014/main" id="{1D219281-C677-42D8-8B30-7D0CF874C6E6}"/>
              </a:ext>
            </a:extLst>
          </p:cNvPr>
          <p:cNvSpPr>
            <a:spLocks noGrp="1"/>
          </p:cNvSpPr>
          <p:nvPr>
            <p:ph type="pic" sz="quarter" idx="40" hasCustomPrompt="1"/>
          </p:nvPr>
        </p:nvSpPr>
        <p:spPr>
          <a:xfrm>
            <a:off x="7961772" y="3503631"/>
            <a:ext cx="3388917" cy="253288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311485324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Portfolio 20">
    <p:spTree>
      <p:nvGrpSpPr>
        <p:cNvPr id="1" name=""/>
        <p:cNvGrpSpPr/>
        <p:nvPr/>
      </p:nvGrpSpPr>
      <p:grpSpPr>
        <a:xfrm>
          <a:off x="0" y="0"/>
          <a:ext cx="0" cy="0"/>
          <a:chOff x="0" y="0"/>
          <a:chExt cx="0" cy="0"/>
        </a:xfrm>
      </p:grpSpPr>
      <p:sp>
        <p:nvSpPr>
          <p:cNvPr id="44" name="Picture Placeholder 8">
            <a:extLst>
              <a:ext uri="{FF2B5EF4-FFF2-40B4-BE49-F238E27FC236}">
                <a16:creationId xmlns:a16="http://schemas.microsoft.com/office/drawing/2014/main" id="{DBE7521B-A77A-4AFC-A039-A0B41C16870E}"/>
              </a:ext>
            </a:extLst>
          </p:cNvPr>
          <p:cNvSpPr>
            <a:spLocks noGrp="1"/>
          </p:cNvSpPr>
          <p:nvPr>
            <p:ph type="pic" sz="quarter" idx="35" hasCustomPrompt="1"/>
          </p:nvPr>
        </p:nvSpPr>
        <p:spPr>
          <a:xfrm>
            <a:off x="488970" y="766763"/>
            <a:ext cx="1774785" cy="453548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5" name="Picture Placeholder 8">
            <a:extLst>
              <a:ext uri="{FF2B5EF4-FFF2-40B4-BE49-F238E27FC236}">
                <a16:creationId xmlns:a16="http://schemas.microsoft.com/office/drawing/2014/main" id="{477B8FFF-C83C-4665-9807-DAD2E0093A3B}"/>
              </a:ext>
            </a:extLst>
          </p:cNvPr>
          <p:cNvSpPr>
            <a:spLocks noGrp="1"/>
          </p:cNvSpPr>
          <p:nvPr>
            <p:ph type="pic" sz="quarter" idx="36" hasCustomPrompt="1"/>
          </p:nvPr>
        </p:nvSpPr>
        <p:spPr>
          <a:xfrm>
            <a:off x="2381016" y="7938"/>
            <a:ext cx="1774785" cy="4564061"/>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6" name="Picture Placeholder 8">
            <a:extLst>
              <a:ext uri="{FF2B5EF4-FFF2-40B4-BE49-F238E27FC236}">
                <a16:creationId xmlns:a16="http://schemas.microsoft.com/office/drawing/2014/main" id="{A83C54D3-994F-466D-9C20-CA3F69C44397}"/>
              </a:ext>
            </a:extLst>
          </p:cNvPr>
          <p:cNvSpPr>
            <a:spLocks noGrp="1"/>
          </p:cNvSpPr>
          <p:nvPr>
            <p:ph type="pic" sz="quarter" idx="37" hasCustomPrompt="1"/>
          </p:nvPr>
        </p:nvSpPr>
        <p:spPr>
          <a:xfrm>
            <a:off x="6165108" y="7938"/>
            <a:ext cx="1774785" cy="4564061"/>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7" name="Picture Placeholder 8">
            <a:extLst>
              <a:ext uri="{FF2B5EF4-FFF2-40B4-BE49-F238E27FC236}">
                <a16:creationId xmlns:a16="http://schemas.microsoft.com/office/drawing/2014/main" id="{B2961447-7D9F-4412-9740-7786EB36AA05}"/>
              </a:ext>
            </a:extLst>
          </p:cNvPr>
          <p:cNvSpPr>
            <a:spLocks noGrp="1"/>
          </p:cNvSpPr>
          <p:nvPr>
            <p:ph type="pic" sz="quarter" idx="38" hasCustomPrompt="1"/>
          </p:nvPr>
        </p:nvSpPr>
        <p:spPr>
          <a:xfrm>
            <a:off x="9949201" y="7938"/>
            <a:ext cx="1774785" cy="4564061"/>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8" name="Picture Placeholder 8">
            <a:extLst>
              <a:ext uri="{FF2B5EF4-FFF2-40B4-BE49-F238E27FC236}">
                <a16:creationId xmlns:a16="http://schemas.microsoft.com/office/drawing/2014/main" id="{097F68D1-3173-4033-900E-0F0B4F85019A}"/>
              </a:ext>
            </a:extLst>
          </p:cNvPr>
          <p:cNvSpPr>
            <a:spLocks noGrp="1"/>
          </p:cNvSpPr>
          <p:nvPr>
            <p:ph type="pic" sz="quarter" idx="39" hasCustomPrompt="1"/>
          </p:nvPr>
        </p:nvSpPr>
        <p:spPr>
          <a:xfrm>
            <a:off x="4273062" y="766763"/>
            <a:ext cx="1774785" cy="453548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9" name="Picture Placeholder 8">
            <a:extLst>
              <a:ext uri="{FF2B5EF4-FFF2-40B4-BE49-F238E27FC236}">
                <a16:creationId xmlns:a16="http://schemas.microsoft.com/office/drawing/2014/main" id="{88EDA742-2AC5-415F-8C22-9A2ABDBB4395}"/>
              </a:ext>
            </a:extLst>
          </p:cNvPr>
          <p:cNvSpPr>
            <a:spLocks noGrp="1"/>
          </p:cNvSpPr>
          <p:nvPr>
            <p:ph type="pic" sz="quarter" idx="40" hasCustomPrompt="1"/>
          </p:nvPr>
        </p:nvSpPr>
        <p:spPr>
          <a:xfrm>
            <a:off x="8057154" y="766763"/>
            <a:ext cx="1774785" cy="453548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27439589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Portfolio 21">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F33C3178-D187-44E9-B0BF-DA6087945526}"/>
              </a:ext>
            </a:extLst>
          </p:cNvPr>
          <p:cNvSpPr>
            <a:spLocks noGrp="1"/>
          </p:cNvSpPr>
          <p:nvPr>
            <p:ph type="pic" sz="quarter" idx="35" hasCustomPrompt="1"/>
          </p:nvPr>
        </p:nvSpPr>
        <p:spPr>
          <a:xfrm>
            <a:off x="-1" y="0"/>
            <a:ext cx="6816725" cy="68580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82280168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Portfolio 22">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F33C3178-D187-44E9-B0BF-DA6087945526}"/>
              </a:ext>
            </a:extLst>
          </p:cNvPr>
          <p:cNvSpPr>
            <a:spLocks noGrp="1"/>
          </p:cNvSpPr>
          <p:nvPr>
            <p:ph type="pic" sz="quarter" idx="35" hasCustomPrompt="1"/>
          </p:nvPr>
        </p:nvSpPr>
        <p:spPr>
          <a:xfrm>
            <a:off x="-1" y="0"/>
            <a:ext cx="12191999" cy="45720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952919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Portfolio 23">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F33C3178-D187-44E9-B0BF-DA6087945526}"/>
              </a:ext>
            </a:extLst>
          </p:cNvPr>
          <p:cNvSpPr>
            <a:spLocks noGrp="1"/>
          </p:cNvSpPr>
          <p:nvPr>
            <p:ph type="pic" sz="quarter" idx="35" hasCustomPrompt="1"/>
          </p:nvPr>
        </p:nvSpPr>
        <p:spPr>
          <a:xfrm>
            <a:off x="6095998" y="0"/>
            <a:ext cx="6096000" cy="342106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7" name="Picture Placeholder 8">
            <a:extLst>
              <a:ext uri="{FF2B5EF4-FFF2-40B4-BE49-F238E27FC236}">
                <a16:creationId xmlns:a16="http://schemas.microsoft.com/office/drawing/2014/main" id="{B9DBF00E-E08E-423D-92CC-2D9BC408E349}"/>
              </a:ext>
            </a:extLst>
          </p:cNvPr>
          <p:cNvSpPr>
            <a:spLocks noGrp="1"/>
          </p:cNvSpPr>
          <p:nvPr>
            <p:ph type="pic" sz="quarter" idx="36" hasCustomPrompt="1"/>
          </p:nvPr>
        </p:nvSpPr>
        <p:spPr>
          <a:xfrm>
            <a:off x="6095998" y="3421062"/>
            <a:ext cx="6096000" cy="342106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65394480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Portfolio 24">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F33C3178-D187-44E9-B0BF-DA6087945526}"/>
              </a:ext>
            </a:extLst>
          </p:cNvPr>
          <p:cNvSpPr>
            <a:spLocks noGrp="1"/>
          </p:cNvSpPr>
          <p:nvPr>
            <p:ph type="pic" sz="quarter" idx="35" hasCustomPrompt="1"/>
          </p:nvPr>
        </p:nvSpPr>
        <p:spPr>
          <a:xfrm>
            <a:off x="0" y="0"/>
            <a:ext cx="6096000" cy="342106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7" name="Picture Placeholder 8">
            <a:extLst>
              <a:ext uri="{FF2B5EF4-FFF2-40B4-BE49-F238E27FC236}">
                <a16:creationId xmlns:a16="http://schemas.microsoft.com/office/drawing/2014/main" id="{B9DBF00E-E08E-423D-92CC-2D9BC408E349}"/>
              </a:ext>
            </a:extLst>
          </p:cNvPr>
          <p:cNvSpPr>
            <a:spLocks noGrp="1"/>
          </p:cNvSpPr>
          <p:nvPr>
            <p:ph type="pic" sz="quarter" idx="36" hasCustomPrompt="1"/>
          </p:nvPr>
        </p:nvSpPr>
        <p:spPr>
          <a:xfrm>
            <a:off x="0" y="3421062"/>
            <a:ext cx="6096000" cy="342106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309097415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Portfolio 25">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B9DBF00E-E08E-423D-92CC-2D9BC408E349}"/>
              </a:ext>
            </a:extLst>
          </p:cNvPr>
          <p:cNvSpPr>
            <a:spLocks noGrp="1"/>
          </p:cNvSpPr>
          <p:nvPr>
            <p:ph type="pic" sz="quarter" idx="36" hasCustomPrompt="1"/>
          </p:nvPr>
        </p:nvSpPr>
        <p:spPr>
          <a:xfrm>
            <a:off x="6096000" y="0"/>
            <a:ext cx="6096000" cy="342106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0" name="Picture Placeholder 8">
            <a:extLst>
              <a:ext uri="{FF2B5EF4-FFF2-40B4-BE49-F238E27FC236}">
                <a16:creationId xmlns:a16="http://schemas.microsoft.com/office/drawing/2014/main" id="{F33C3178-D187-44E9-B0BF-DA6087945526}"/>
              </a:ext>
            </a:extLst>
          </p:cNvPr>
          <p:cNvSpPr>
            <a:spLocks noGrp="1"/>
          </p:cNvSpPr>
          <p:nvPr>
            <p:ph type="pic" sz="quarter" idx="35" hasCustomPrompt="1"/>
          </p:nvPr>
        </p:nvSpPr>
        <p:spPr>
          <a:xfrm>
            <a:off x="0" y="0"/>
            <a:ext cx="6096000" cy="342106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200044357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Portfolio 26">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B9DBF00E-E08E-423D-92CC-2D9BC408E349}"/>
              </a:ext>
            </a:extLst>
          </p:cNvPr>
          <p:cNvSpPr>
            <a:spLocks noGrp="1"/>
          </p:cNvSpPr>
          <p:nvPr>
            <p:ph type="pic" sz="quarter" idx="36" hasCustomPrompt="1"/>
          </p:nvPr>
        </p:nvSpPr>
        <p:spPr>
          <a:xfrm>
            <a:off x="6096000" y="3436938"/>
            <a:ext cx="6096000" cy="342106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0" name="Picture Placeholder 8">
            <a:extLst>
              <a:ext uri="{FF2B5EF4-FFF2-40B4-BE49-F238E27FC236}">
                <a16:creationId xmlns:a16="http://schemas.microsoft.com/office/drawing/2014/main" id="{F33C3178-D187-44E9-B0BF-DA6087945526}"/>
              </a:ext>
            </a:extLst>
          </p:cNvPr>
          <p:cNvSpPr>
            <a:spLocks noGrp="1"/>
          </p:cNvSpPr>
          <p:nvPr>
            <p:ph type="pic" sz="quarter" idx="35" hasCustomPrompt="1"/>
          </p:nvPr>
        </p:nvSpPr>
        <p:spPr>
          <a:xfrm>
            <a:off x="0" y="3436938"/>
            <a:ext cx="6096000" cy="342106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318316362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Portfolio 27">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F33C3178-D187-44E9-B0BF-DA6087945526}"/>
              </a:ext>
            </a:extLst>
          </p:cNvPr>
          <p:cNvSpPr>
            <a:spLocks noGrp="1"/>
          </p:cNvSpPr>
          <p:nvPr>
            <p:ph type="pic" sz="quarter" idx="35" hasCustomPrompt="1"/>
          </p:nvPr>
        </p:nvSpPr>
        <p:spPr>
          <a:xfrm>
            <a:off x="76098" y="120806"/>
            <a:ext cx="5918401" cy="32508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1" name="Picture Placeholder 8">
            <a:extLst>
              <a:ext uri="{FF2B5EF4-FFF2-40B4-BE49-F238E27FC236}">
                <a16:creationId xmlns:a16="http://schemas.microsoft.com/office/drawing/2014/main" id="{9ADA5500-47EA-4384-ABB4-929227AB5BEA}"/>
              </a:ext>
            </a:extLst>
          </p:cNvPr>
          <p:cNvSpPr>
            <a:spLocks noGrp="1"/>
          </p:cNvSpPr>
          <p:nvPr>
            <p:ph type="pic" sz="quarter" idx="36" hasCustomPrompt="1"/>
          </p:nvPr>
        </p:nvSpPr>
        <p:spPr>
          <a:xfrm>
            <a:off x="6139026" y="120806"/>
            <a:ext cx="5918401" cy="32508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2" name="Picture Placeholder 8">
            <a:extLst>
              <a:ext uri="{FF2B5EF4-FFF2-40B4-BE49-F238E27FC236}">
                <a16:creationId xmlns:a16="http://schemas.microsoft.com/office/drawing/2014/main" id="{94C0D75A-3753-4B95-B265-967DD1793BEB}"/>
              </a:ext>
            </a:extLst>
          </p:cNvPr>
          <p:cNvSpPr>
            <a:spLocks noGrp="1"/>
          </p:cNvSpPr>
          <p:nvPr>
            <p:ph type="pic" sz="quarter" idx="37" hasCustomPrompt="1"/>
          </p:nvPr>
        </p:nvSpPr>
        <p:spPr>
          <a:xfrm>
            <a:off x="6139026" y="3486394"/>
            <a:ext cx="5918401" cy="32508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36850759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Portfolio 28">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F33C3178-D187-44E9-B0BF-DA6087945526}"/>
              </a:ext>
            </a:extLst>
          </p:cNvPr>
          <p:cNvSpPr>
            <a:spLocks noGrp="1"/>
          </p:cNvSpPr>
          <p:nvPr>
            <p:ph type="pic" sz="quarter" idx="35" hasCustomPrompt="1"/>
          </p:nvPr>
        </p:nvSpPr>
        <p:spPr>
          <a:xfrm>
            <a:off x="76098" y="120806"/>
            <a:ext cx="5918401" cy="32508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1" name="Picture Placeholder 8">
            <a:extLst>
              <a:ext uri="{FF2B5EF4-FFF2-40B4-BE49-F238E27FC236}">
                <a16:creationId xmlns:a16="http://schemas.microsoft.com/office/drawing/2014/main" id="{9ADA5500-47EA-4384-ABB4-929227AB5BEA}"/>
              </a:ext>
            </a:extLst>
          </p:cNvPr>
          <p:cNvSpPr>
            <a:spLocks noGrp="1"/>
          </p:cNvSpPr>
          <p:nvPr>
            <p:ph type="pic" sz="quarter" idx="36" hasCustomPrompt="1"/>
          </p:nvPr>
        </p:nvSpPr>
        <p:spPr>
          <a:xfrm>
            <a:off x="76098" y="3486394"/>
            <a:ext cx="5918401" cy="32508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2" name="Picture Placeholder 8">
            <a:extLst>
              <a:ext uri="{FF2B5EF4-FFF2-40B4-BE49-F238E27FC236}">
                <a16:creationId xmlns:a16="http://schemas.microsoft.com/office/drawing/2014/main" id="{94C0D75A-3753-4B95-B265-967DD1793BEB}"/>
              </a:ext>
            </a:extLst>
          </p:cNvPr>
          <p:cNvSpPr>
            <a:spLocks noGrp="1"/>
          </p:cNvSpPr>
          <p:nvPr>
            <p:ph type="pic" sz="quarter" idx="37" hasCustomPrompt="1"/>
          </p:nvPr>
        </p:nvSpPr>
        <p:spPr>
          <a:xfrm>
            <a:off x="6139026" y="3486394"/>
            <a:ext cx="5918401" cy="32508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396574660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Portfolio 29">
    <p:spTree>
      <p:nvGrpSpPr>
        <p:cNvPr id="1" name=""/>
        <p:cNvGrpSpPr/>
        <p:nvPr/>
      </p:nvGrpSpPr>
      <p:grpSpPr>
        <a:xfrm>
          <a:off x="0" y="0"/>
          <a:ext cx="0" cy="0"/>
          <a:chOff x="0" y="0"/>
          <a:chExt cx="0" cy="0"/>
        </a:xfrm>
      </p:grpSpPr>
      <p:sp>
        <p:nvSpPr>
          <p:cNvPr id="14" name="Picture Placeholder 8">
            <a:extLst>
              <a:ext uri="{FF2B5EF4-FFF2-40B4-BE49-F238E27FC236}">
                <a16:creationId xmlns:a16="http://schemas.microsoft.com/office/drawing/2014/main" id="{C90C8959-00BA-4220-8529-35A5759B5B46}"/>
              </a:ext>
            </a:extLst>
          </p:cNvPr>
          <p:cNvSpPr>
            <a:spLocks noGrp="1"/>
          </p:cNvSpPr>
          <p:nvPr>
            <p:ph type="pic" sz="quarter" idx="37" hasCustomPrompt="1"/>
          </p:nvPr>
        </p:nvSpPr>
        <p:spPr>
          <a:xfrm>
            <a:off x="3792538" y="0"/>
            <a:ext cx="8399462" cy="68580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96190368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Portfolio 30">
    <p:spTree>
      <p:nvGrpSpPr>
        <p:cNvPr id="1" name=""/>
        <p:cNvGrpSpPr/>
        <p:nvPr/>
      </p:nvGrpSpPr>
      <p:grpSpPr>
        <a:xfrm>
          <a:off x="0" y="0"/>
          <a:ext cx="0" cy="0"/>
          <a:chOff x="0" y="0"/>
          <a:chExt cx="0" cy="0"/>
        </a:xfrm>
      </p:grpSpPr>
      <p:sp>
        <p:nvSpPr>
          <p:cNvPr id="14" name="Picture Placeholder 8">
            <a:extLst>
              <a:ext uri="{FF2B5EF4-FFF2-40B4-BE49-F238E27FC236}">
                <a16:creationId xmlns:a16="http://schemas.microsoft.com/office/drawing/2014/main" id="{C90C8959-00BA-4220-8529-35A5759B5B46}"/>
              </a:ext>
            </a:extLst>
          </p:cNvPr>
          <p:cNvSpPr>
            <a:spLocks noGrp="1"/>
          </p:cNvSpPr>
          <p:nvPr>
            <p:ph type="pic" sz="quarter" idx="37" hasCustomPrompt="1"/>
          </p:nvPr>
        </p:nvSpPr>
        <p:spPr>
          <a:xfrm>
            <a:off x="0" y="0"/>
            <a:ext cx="8328025" cy="68580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215590583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Portfolio 31">
    <p:spTree>
      <p:nvGrpSpPr>
        <p:cNvPr id="1" name=""/>
        <p:cNvGrpSpPr/>
        <p:nvPr/>
      </p:nvGrpSpPr>
      <p:grpSpPr>
        <a:xfrm>
          <a:off x="0" y="0"/>
          <a:ext cx="0" cy="0"/>
          <a:chOff x="0" y="0"/>
          <a:chExt cx="0" cy="0"/>
        </a:xfrm>
      </p:grpSpPr>
      <p:sp>
        <p:nvSpPr>
          <p:cNvPr id="14" name="Picture Placeholder 8">
            <a:extLst>
              <a:ext uri="{FF2B5EF4-FFF2-40B4-BE49-F238E27FC236}">
                <a16:creationId xmlns:a16="http://schemas.microsoft.com/office/drawing/2014/main" id="{C90C8959-00BA-4220-8529-35A5759B5B46}"/>
              </a:ext>
            </a:extLst>
          </p:cNvPr>
          <p:cNvSpPr>
            <a:spLocks noGrp="1"/>
          </p:cNvSpPr>
          <p:nvPr>
            <p:ph type="pic" sz="quarter" idx="37" hasCustomPrompt="1"/>
          </p:nvPr>
        </p:nvSpPr>
        <p:spPr>
          <a:xfrm>
            <a:off x="0" y="0"/>
            <a:ext cx="12192000" cy="3789363"/>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313962617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Device Mockup ">
    <p:spTree>
      <p:nvGrpSpPr>
        <p:cNvPr id="1" name=""/>
        <p:cNvGrpSpPr/>
        <p:nvPr/>
      </p:nvGrpSpPr>
      <p:grpSpPr>
        <a:xfrm>
          <a:off x="0" y="0"/>
          <a:ext cx="0" cy="0"/>
          <a:chOff x="0" y="0"/>
          <a:chExt cx="0" cy="0"/>
        </a:xfrm>
      </p:grpSpPr>
      <p:sp>
        <p:nvSpPr>
          <p:cNvPr id="20" name="Picture Placeholder 8">
            <a:extLst>
              <a:ext uri="{FF2B5EF4-FFF2-40B4-BE49-F238E27FC236}">
                <a16:creationId xmlns:a16="http://schemas.microsoft.com/office/drawing/2014/main" id="{596D07BD-D5C7-4B21-A769-46A2EF940CF4}"/>
              </a:ext>
            </a:extLst>
          </p:cNvPr>
          <p:cNvSpPr>
            <a:spLocks noGrp="1"/>
          </p:cNvSpPr>
          <p:nvPr>
            <p:ph type="pic" sz="quarter" idx="10" hasCustomPrompt="1"/>
          </p:nvPr>
        </p:nvSpPr>
        <p:spPr>
          <a:xfrm>
            <a:off x="5131308" y="2080289"/>
            <a:ext cx="1929384" cy="418795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1" name="Picture Placeholder 8">
            <a:extLst>
              <a:ext uri="{FF2B5EF4-FFF2-40B4-BE49-F238E27FC236}">
                <a16:creationId xmlns:a16="http://schemas.microsoft.com/office/drawing/2014/main" id="{5CB7B745-CDD8-4785-8CF6-7A0728F124BB}"/>
              </a:ext>
            </a:extLst>
          </p:cNvPr>
          <p:cNvSpPr>
            <a:spLocks noGrp="1"/>
          </p:cNvSpPr>
          <p:nvPr>
            <p:ph type="pic" sz="quarter" idx="11" hasCustomPrompt="1"/>
          </p:nvPr>
        </p:nvSpPr>
        <p:spPr>
          <a:xfrm>
            <a:off x="7361808" y="2080289"/>
            <a:ext cx="1929384" cy="418795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2" name="Picture Placeholder 8">
            <a:extLst>
              <a:ext uri="{FF2B5EF4-FFF2-40B4-BE49-F238E27FC236}">
                <a16:creationId xmlns:a16="http://schemas.microsoft.com/office/drawing/2014/main" id="{F4E82D76-2D31-44A7-AD8B-CAC4072B73F2}"/>
              </a:ext>
            </a:extLst>
          </p:cNvPr>
          <p:cNvSpPr>
            <a:spLocks noGrp="1"/>
          </p:cNvSpPr>
          <p:nvPr>
            <p:ph type="pic" sz="quarter" idx="12" hasCustomPrompt="1"/>
          </p:nvPr>
        </p:nvSpPr>
        <p:spPr>
          <a:xfrm>
            <a:off x="9592308" y="2080289"/>
            <a:ext cx="1929384" cy="418795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3" name="Picture Placeholder 8">
            <a:extLst>
              <a:ext uri="{FF2B5EF4-FFF2-40B4-BE49-F238E27FC236}">
                <a16:creationId xmlns:a16="http://schemas.microsoft.com/office/drawing/2014/main" id="{61D55F51-740C-4510-84C7-CD7072334ACB}"/>
              </a:ext>
            </a:extLst>
          </p:cNvPr>
          <p:cNvSpPr>
            <a:spLocks noGrp="1"/>
          </p:cNvSpPr>
          <p:nvPr>
            <p:ph type="pic" sz="quarter" idx="13" hasCustomPrompt="1"/>
          </p:nvPr>
        </p:nvSpPr>
        <p:spPr>
          <a:xfrm>
            <a:off x="11822808" y="2080289"/>
            <a:ext cx="1929384" cy="418795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4" name="Picture Placeholder 8">
            <a:extLst>
              <a:ext uri="{FF2B5EF4-FFF2-40B4-BE49-F238E27FC236}">
                <a16:creationId xmlns:a16="http://schemas.microsoft.com/office/drawing/2014/main" id="{57B9C7E3-DC1F-4198-8761-61B3F273C0AC}"/>
              </a:ext>
            </a:extLst>
          </p:cNvPr>
          <p:cNvSpPr>
            <a:spLocks noGrp="1"/>
          </p:cNvSpPr>
          <p:nvPr>
            <p:ph type="pic" sz="quarter" idx="14" hasCustomPrompt="1"/>
          </p:nvPr>
        </p:nvSpPr>
        <p:spPr>
          <a:xfrm>
            <a:off x="-1559429" y="2080289"/>
            <a:ext cx="1929384" cy="418795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5" name="Picture Placeholder 8">
            <a:extLst>
              <a:ext uri="{FF2B5EF4-FFF2-40B4-BE49-F238E27FC236}">
                <a16:creationId xmlns:a16="http://schemas.microsoft.com/office/drawing/2014/main" id="{58396436-8C0D-47C7-8020-8149E01F9C16}"/>
              </a:ext>
            </a:extLst>
          </p:cNvPr>
          <p:cNvSpPr>
            <a:spLocks noGrp="1"/>
          </p:cNvSpPr>
          <p:nvPr>
            <p:ph type="pic" sz="quarter" idx="15" hasCustomPrompt="1"/>
          </p:nvPr>
        </p:nvSpPr>
        <p:spPr>
          <a:xfrm>
            <a:off x="671071" y="2080289"/>
            <a:ext cx="1929384" cy="418795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6" name="Picture Placeholder 8">
            <a:extLst>
              <a:ext uri="{FF2B5EF4-FFF2-40B4-BE49-F238E27FC236}">
                <a16:creationId xmlns:a16="http://schemas.microsoft.com/office/drawing/2014/main" id="{B3AD491A-4F4E-4399-9E65-3CA4D5E06780}"/>
              </a:ext>
            </a:extLst>
          </p:cNvPr>
          <p:cNvSpPr>
            <a:spLocks noGrp="1"/>
          </p:cNvSpPr>
          <p:nvPr>
            <p:ph type="pic" sz="quarter" idx="16" hasCustomPrompt="1"/>
          </p:nvPr>
        </p:nvSpPr>
        <p:spPr>
          <a:xfrm>
            <a:off x="2901571" y="2080289"/>
            <a:ext cx="1929384" cy="418795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7" name="Title 1">
            <a:extLst>
              <a:ext uri="{FF2B5EF4-FFF2-40B4-BE49-F238E27FC236}">
                <a16:creationId xmlns:a16="http://schemas.microsoft.com/office/drawing/2014/main" id="{E1D34A80-EA44-4B3A-9192-82FA960384A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7" name="Subtitle 2">
            <a:extLst>
              <a:ext uri="{FF2B5EF4-FFF2-40B4-BE49-F238E27FC236}">
                <a16:creationId xmlns:a16="http://schemas.microsoft.com/office/drawing/2014/main" id="{3DAF65F8-1530-4EB1-990C-B5A70EBD58B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368907648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Device Mockup 2">
    <p:spTree>
      <p:nvGrpSpPr>
        <p:cNvPr id="1" name=""/>
        <p:cNvGrpSpPr/>
        <p:nvPr/>
      </p:nvGrpSpPr>
      <p:grpSpPr>
        <a:xfrm>
          <a:off x="0" y="0"/>
          <a:ext cx="0" cy="0"/>
          <a:chOff x="0" y="0"/>
          <a:chExt cx="0" cy="0"/>
        </a:xfrm>
      </p:grpSpPr>
      <p:sp>
        <p:nvSpPr>
          <p:cNvPr id="20" name="Picture Placeholder 8">
            <a:extLst>
              <a:ext uri="{FF2B5EF4-FFF2-40B4-BE49-F238E27FC236}">
                <a16:creationId xmlns:a16="http://schemas.microsoft.com/office/drawing/2014/main" id="{596D07BD-D5C7-4B21-A769-46A2EF940CF4}"/>
              </a:ext>
            </a:extLst>
          </p:cNvPr>
          <p:cNvSpPr>
            <a:spLocks noGrp="1"/>
          </p:cNvSpPr>
          <p:nvPr>
            <p:ph type="pic" sz="quarter" idx="10" hasCustomPrompt="1"/>
          </p:nvPr>
        </p:nvSpPr>
        <p:spPr>
          <a:xfrm>
            <a:off x="5303838" y="2354943"/>
            <a:ext cx="1600815" cy="3424334"/>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9" name="Picture Placeholder 8">
            <a:extLst>
              <a:ext uri="{FF2B5EF4-FFF2-40B4-BE49-F238E27FC236}">
                <a16:creationId xmlns:a16="http://schemas.microsoft.com/office/drawing/2014/main" id="{652690B9-11F3-48E1-ACAC-46F6B8B089DB}"/>
              </a:ext>
            </a:extLst>
          </p:cNvPr>
          <p:cNvSpPr>
            <a:spLocks noGrp="1"/>
          </p:cNvSpPr>
          <p:nvPr>
            <p:ph type="pic" sz="quarter" idx="11" hasCustomPrompt="1"/>
          </p:nvPr>
        </p:nvSpPr>
        <p:spPr>
          <a:xfrm>
            <a:off x="7527617" y="2354943"/>
            <a:ext cx="1600815" cy="3424334"/>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0" name="Picture Placeholder 8">
            <a:extLst>
              <a:ext uri="{FF2B5EF4-FFF2-40B4-BE49-F238E27FC236}">
                <a16:creationId xmlns:a16="http://schemas.microsoft.com/office/drawing/2014/main" id="{8BC41BCF-A051-4D3B-A29F-6F52069F8606}"/>
              </a:ext>
            </a:extLst>
          </p:cNvPr>
          <p:cNvSpPr>
            <a:spLocks noGrp="1"/>
          </p:cNvSpPr>
          <p:nvPr>
            <p:ph type="pic" sz="quarter" idx="12" hasCustomPrompt="1"/>
          </p:nvPr>
        </p:nvSpPr>
        <p:spPr>
          <a:xfrm>
            <a:off x="9751396" y="2354943"/>
            <a:ext cx="1600815" cy="3424334"/>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1" name="Picture Placeholder 8">
            <a:extLst>
              <a:ext uri="{FF2B5EF4-FFF2-40B4-BE49-F238E27FC236}">
                <a16:creationId xmlns:a16="http://schemas.microsoft.com/office/drawing/2014/main" id="{53171B9D-F254-4012-90D4-DA5273FB622C}"/>
              </a:ext>
            </a:extLst>
          </p:cNvPr>
          <p:cNvSpPr>
            <a:spLocks noGrp="1"/>
          </p:cNvSpPr>
          <p:nvPr>
            <p:ph type="pic" sz="quarter" idx="13" hasCustomPrompt="1"/>
          </p:nvPr>
        </p:nvSpPr>
        <p:spPr>
          <a:xfrm>
            <a:off x="835666" y="2354943"/>
            <a:ext cx="1600815" cy="3424334"/>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2" name="Picture Placeholder 8">
            <a:extLst>
              <a:ext uri="{FF2B5EF4-FFF2-40B4-BE49-F238E27FC236}">
                <a16:creationId xmlns:a16="http://schemas.microsoft.com/office/drawing/2014/main" id="{BCAD93E4-2514-4113-9095-E37DF236070D}"/>
              </a:ext>
            </a:extLst>
          </p:cNvPr>
          <p:cNvSpPr>
            <a:spLocks noGrp="1"/>
          </p:cNvSpPr>
          <p:nvPr>
            <p:ph type="pic" sz="quarter" idx="14" hasCustomPrompt="1"/>
          </p:nvPr>
        </p:nvSpPr>
        <p:spPr>
          <a:xfrm>
            <a:off x="3059445" y="2354943"/>
            <a:ext cx="1600815" cy="3424334"/>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7" name="Title 1">
            <a:extLst>
              <a:ext uri="{FF2B5EF4-FFF2-40B4-BE49-F238E27FC236}">
                <a16:creationId xmlns:a16="http://schemas.microsoft.com/office/drawing/2014/main" id="{E1D34A80-EA44-4B3A-9192-82FA960384A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7" name="Subtitle 2">
            <a:extLst>
              <a:ext uri="{FF2B5EF4-FFF2-40B4-BE49-F238E27FC236}">
                <a16:creationId xmlns:a16="http://schemas.microsoft.com/office/drawing/2014/main" id="{3DAF65F8-1530-4EB1-990C-B5A70EBD58B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97776060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Device Mockup 3">
    <p:spTree>
      <p:nvGrpSpPr>
        <p:cNvPr id="1" name=""/>
        <p:cNvGrpSpPr/>
        <p:nvPr/>
      </p:nvGrpSpPr>
      <p:grpSpPr>
        <a:xfrm>
          <a:off x="0" y="0"/>
          <a:ext cx="0" cy="0"/>
          <a:chOff x="0" y="0"/>
          <a:chExt cx="0" cy="0"/>
        </a:xfrm>
      </p:grpSpPr>
      <p:sp>
        <p:nvSpPr>
          <p:cNvPr id="31" name="Picture Placeholder 8">
            <a:extLst>
              <a:ext uri="{FF2B5EF4-FFF2-40B4-BE49-F238E27FC236}">
                <a16:creationId xmlns:a16="http://schemas.microsoft.com/office/drawing/2014/main" id="{53171B9D-F254-4012-90D4-DA5273FB622C}"/>
              </a:ext>
            </a:extLst>
          </p:cNvPr>
          <p:cNvSpPr>
            <a:spLocks noGrp="1"/>
          </p:cNvSpPr>
          <p:nvPr>
            <p:ph type="pic" sz="quarter" idx="13" hasCustomPrompt="1"/>
          </p:nvPr>
        </p:nvSpPr>
        <p:spPr>
          <a:xfrm>
            <a:off x="6744661" y="1759101"/>
            <a:ext cx="4271171" cy="9136544"/>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147526706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Device Mockup 4">
    <p:spTree>
      <p:nvGrpSpPr>
        <p:cNvPr id="1" name=""/>
        <p:cNvGrpSpPr/>
        <p:nvPr/>
      </p:nvGrpSpPr>
      <p:grpSpPr>
        <a:xfrm>
          <a:off x="0" y="0"/>
          <a:ext cx="0" cy="0"/>
          <a:chOff x="0" y="0"/>
          <a:chExt cx="0" cy="0"/>
        </a:xfrm>
      </p:grpSpPr>
      <p:sp>
        <p:nvSpPr>
          <p:cNvPr id="31" name="Picture Placeholder 8">
            <a:extLst>
              <a:ext uri="{FF2B5EF4-FFF2-40B4-BE49-F238E27FC236}">
                <a16:creationId xmlns:a16="http://schemas.microsoft.com/office/drawing/2014/main" id="{53171B9D-F254-4012-90D4-DA5273FB622C}"/>
              </a:ext>
            </a:extLst>
          </p:cNvPr>
          <p:cNvSpPr>
            <a:spLocks noGrp="1"/>
          </p:cNvSpPr>
          <p:nvPr>
            <p:ph type="pic" sz="quarter" idx="13" hasCustomPrompt="1"/>
          </p:nvPr>
        </p:nvSpPr>
        <p:spPr>
          <a:xfrm>
            <a:off x="1456657" y="864870"/>
            <a:ext cx="2397370" cy="5128260"/>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84836664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Device Mockup 5">
    <p:spTree>
      <p:nvGrpSpPr>
        <p:cNvPr id="1" name=""/>
        <p:cNvGrpSpPr/>
        <p:nvPr/>
      </p:nvGrpSpPr>
      <p:grpSpPr>
        <a:xfrm>
          <a:off x="0" y="0"/>
          <a:ext cx="0" cy="0"/>
          <a:chOff x="0" y="0"/>
          <a:chExt cx="0" cy="0"/>
        </a:xfrm>
      </p:grpSpPr>
      <p:sp>
        <p:nvSpPr>
          <p:cNvPr id="31" name="Picture Placeholder 8">
            <a:extLst>
              <a:ext uri="{FF2B5EF4-FFF2-40B4-BE49-F238E27FC236}">
                <a16:creationId xmlns:a16="http://schemas.microsoft.com/office/drawing/2014/main" id="{53171B9D-F254-4012-90D4-DA5273FB622C}"/>
              </a:ext>
            </a:extLst>
          </p:cNvPr>
          <p:cNvSpPr>
            <a:spLocks noGrp="1"/>
          </p:cNvSpPr>
          <p:nvPr>
            <p:ph type="pic" sz="quarter" idx="13" hasCustomPrompt="1"/>
          </p:nvPr>
        </p:nvSpPr>
        <p:spPr>
          <a:xfrm>
            <a:off x="4897315" y="864870"/>
            <a:ext cx="2397370" cy="5128260"/>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 name="Picture Placeholder 8">
            <a:extLst>
              <a:ext uri="{FF2B5EF4-FFF2-40B4-BE49-F238E27FC236}">
                <a16:creationId xmlns:a16="http://schemas.microsoft.com/office/drawing/2014/main" id="{9CF2C8B4-ED42-4EC7-8DB1-F4FA1ADE9B2D}"/>
              </a:ext>
            </a:extLst>
          </p:cNvPr>
          <p:cNvSpPr>
            <a:spLocks noGrp="1"/>
          </p:cNvSpPr>
          <p:nvPr>
            <p:ph type="pic" sz="quarter" idx="14" hasCustomPrompt="1"/>
          </p:nvPr>
        </p:nvSpPr>
        <p:spPr>
          <a:xfrm>
            <a:off x="7884990" y="864870"/>
            <a:ext cx="2397370" cy="5128260"/>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4" name="Picture Placeholder 8">
            <a:extLst>
              <a:ext uri="{FF2B5EF4-FFF2-40B4-BE49-F238E27FC236}">
                <a16:creationId xmlns:a16="http://schemas.microsoft.com/office/drawing/2014/main" id="{EA2AA125-1B97-4F00-B260-A73E090089FC}"/>
              </a:ext>
            </a:extLst>
          </p:cNvPr>
          <p:cNvSpPr>
            <a:spLocks noGrp="1"/>
          </p:cNvSpPr>
          <p:nvPr>
            <p:ph type="pic" sz="quarter" idx="15" hasCustomPrompt="1"/>
          </p:nvPr>
        </p:nvSpPr>
        <p:spPr>
          <a:xfrm>
            <a:off x="10872665" y="864870"/>
            <a:ext cx="2397370" cy="5128260"/>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147330013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Device Mockup 6">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4E605F6E-EE8F-4F7F-98C6-75E44B20D554}"/>
              </a:ext>
            </a:extLst>
          </p:cNvPr>
          <p:cNvSpPr>
            <a:spLocks noGrp="1"/>
          </p:cNvSpPr>
          <p:nvPr>
            <p:ph type="pic" sz="quarter" idx="14" hasCustomPrompt="1"/>
          </p:nvPr>
        </p:nvSpPr>
        <p:spPr>
          <a:xfrm>
            <a:off x="2365050" y="1686560"/>
            <a:ext cx="7461900" cy="3484880"/>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150083922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Device Mockup 7">
    <p:spTree>
      <p:nvGrpSpPr>
        <p:cNvPr id="1" name=""/>
        <p:cNvGrpSpPr/>
        <p:nvPr/>
      </p:nvGrpSpPr>
      <p:grpSpPr>
        <a:xfrm>
          <a:off x="0" y="0"/>
          <a:ext cx="0" cy="0"/>
          <a:chOff x="0" y="0"/>
          <a:chExt cx="0" cy="0"/>
        </a:xfrm>
      </p:grpSpPr>
      <p:sp>
        <p:nvSpPr>
          <p:cNvPr id="18" name="Picture Placeholder 8">
            <a:extLst>
              <a:ext uri="{FF2B5EF4-FFF2-40B4-BE49-F238E27FC236}">
                <a16:creationId xmlns:a16="http://schemas.microsoft.com/office/drawing/2014/main" id="{D43045E9-58C9-414E-AC59-8E6C34E5C11A}"/>
              </a:ext>
            </a:extLst>
          </p:cNvPr>
          <p:cNvSpPr>
            <a:spLocks noGrp="1"/>
          </p:cNvSpPr>
          <p:nvPr>
            <p:ph type="pic" sz="quarter" idx="13" hasCustomPrompt="1"/>
          </p:nvPr>
        </p:nvSpPr>
        <p:spPr>
          <a:xfrm rot="1800000">
            <a:off x="6974858" y="312438"/>
            <a:ext cx="2114027" cy="4522157"/>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0" name="Picture Placeholder 8">
            <a:extLst>
              <a:ext uri="{FF2B5EF4-FFF2-40B4-BE49-F238E27FC236}">
                <a16:creationId xmlns:a16="http://schemas.microsoft.com/office/drawing/2014/main" id="{98FBFDA8-1C8C-4A76-8B9A-B490C5DAB616}"/>
              </a:ext>
            </a:extLst>
          </p:cNvPr>
          <p:cNvSpPr>
            <a:spLocks noGrp="1"/>
          </p:cNvSpPr>
          <p:nvPr>
            <p:ph type="pic" sz="quarter" idx="14" hasCustomPrompt="1"/>
          </p:nvPr>
        </p:nvSpPr>
        <p:spPr>
          <a:xfrm rot="1800000">
            <a:off x="9541245" y="-4088970"/>
            <a:ext cx="2114027" cy="4522157"/>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1" name="Picture Placeholder 8">
            <a:extLst>
              <a:ext uri="{FF2B5EF4-FFF2-40B4-BE49-F238E27FC236}">
                <a16:creationId xmlns:a16="http://schemas.microsoft.com/office/drawing/2014/main" id="{75AA736C-13B5-4485-9951-B510C670418D}"/>
              </a:ext>
            </a:extLst>
          </p:cNvPr>
          <p:cNvSpPr>
            <a:spLocks noGrp="1"/>
          </p:cNvSpPr>
          <p:nvPr>
            <p:ph type="pic" sz="quarter" idx="15" hasCustomPrompt="1"/>
          </p:nvPr>
        </p:nvSpPr>
        <p:spPr>
          <a:xfrm rot="1800000">
            <a:off x="4422529" y="4736777"/>
            <a:ext cx="2114027" cy="4522157"/>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2" name="Picture Placeholder 8">
            <a:extLst>
              <a:ext uri="{FF2B5EF4-FFF2-40B4-BE49-F238E27FC236}">
                <a16:creationId xmlns:a16="http://schemas.microsoft.com/office/drawing/2014/main" id="{914D54EB-A45A-4036-8C15-DEB73011C0BB}"/>
              </a:ext>
            </a:extLst>
          </p:cNvPr>
          <p:cNvSpPr>
            <a:spLocks noGrp="1"/>
          </p:cNvSpPr>
          <p:nvPr>
            <p:ph type="pic" sz="quarter" idx="16" hasCustomPrompt="1"/>
          </p:nvPr>
        </p:nvSpPr>
        <p:spPr>
          <a:xfrm rot="1800000">
            <a:off x="10298878" y="-31023"/>
            <a:ext cx="2114027" cy="4522157"/>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3" name="Picture Placeholder 8">
            <a:extLst>
              <a:ext uri="{FF2B5EF4-FFF2-40B4-BE49-F238E27FC236}">
                <a16:creationId xmlns:a16="http://schemas.microsoft.com/office/drawing/2014/main" id="{01E9B788-BA5E-4FB0-A1FB-923667D426D0}"/>
              </a:ext>
            </a:extLst>
          </p:cNvPr>
          <p:cNvSpPr>
            <a:spLocks noGrp="1"/>
          </p:cNvSpPr>
          <p:nvPr>
            <p:ph type="pic" sz="quarter" idx="17" hasCustomPrompt="1"/>
          </p:nvPr>
        </p:nvSpPr>
        <p:spPr>
          <a:xfrm rot="1800000">
            <a:off x="7746549" y="4393316"/>
            <a:ext cx="2114027" cy="4522157"/>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5" name="Picture Placeholder 8">
            <a:extLst>
              <a:ext uri="{FF2B5EF4-FFF2-40B4-BE49-F238E27FC236}">
                <a16:creationId xmlns:a16="http://schemas.microsoft.com/office/drawing/2014/main" id="{FCEF3CBA-62D6-4849-96BD-F8CA5E88967B}"/>
              </a:ext>
            </a:extLst>
          </p:cNvPr>
          <p:cNvSpPr>
            <a:spLocks noGrp="1"/>
          </p:cNvSpPr>
          <p:nvPr>
            <p:ph type="pic" sz="quarter" idx="19" hasCustomPrompt="1"/>
          </p:nvPr>
        </p:nvSpPr>
        <p:spPr>
          <a:xfrm rot="1800000">
            <a:off x="11055328" y="4095708"/>
            <a:ext cx="2114027" cy="4522157"/>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52922284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Device Mockup 8">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05CF3BAA-45C8-4C5F-8C7C-913E4A02696B}"/>
              </a:ext>
            </a:extLst>
          </p:cNvPr>
          <p:cNvSpPr>
            <a:spLocks noGrp="1"/>
          </p:cNvSpPr>
          <p:nvPr>
            <p:ph type="pic" sz="quarter" idx="14" hasCustomPrompt="1"/>
          </p:nvPr>
        </p:nvSpPr>
        <p:spPr>
          <a:xfrm>
            <a:off x="2279650" y="3235195"/>
            <a:ext cx="2820619" cy="6033641"/>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2" name="Picture Placeholder 8">
            <a:extLst>
              <a:ext uri="{FF2B5EF4-FFF2-40B4-BE49-F238E27FC236}">
                <a16:creationId xmlns:a16="http://schemas.microsoft.com/office/drawing/2014/main" id="{7210078F-876C-49DE-B30D-43567804096A}"/>
              </a:ext>
            </a:extLst>
          </p:cNvPr>
          <p:cNvSpPr>
            <a:spLocks noGrp="1"/>
          </p:cNvSpPr>
          <p:nvPr>
            <p:ph type="pic" sz="quarter" idx="15" hasCustomPrompt="1"/>
          </p:nvPr>
        </p:nvSpPr>
        <p:spPr>
          <a:xfrm>
            <a:off x="7094768" y="3235194"/>
            <a:ext cx="2820619" cy="6033641"/>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1" name="Picture Placeholder 8">
            <a:extLst>
              <a:ext uri="{FF2B5EF4-FFF2-40B4-BE49-F238E27FC236}">
                <a16:creationId xmlns:a16="http://schemas.microsoft.com/office/drawing/2014/main" id="{53171B9D-F254-4012-90D4-DA5273FB622C}"/>
              </a:ext>
            </a:extLst>
          </p:cNvPr>
          <p:cNvSpPr>
            <a:spLocks noGrp="1"/>
          </p:cNvSpPr>
          <p:nvPr>
            <p:ph type="pic" sz="quarter" idx="13" hasCustomPrompt="1"/>
          </p:nvPr>
        </p:nvSpPr>
        <p:spPr>
          <a:xfrm>
            <a:off x="4687209" y="2392728"/>
            <a:ext cx="2820619" cy="6033641"/>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66190594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Device Mockup 9">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1408CA2E-8780-490B-963B-7CB32D134707}"/>
              </a:ext>
            </a:extLst>
          </p:cNvPr>
          <p:cNvSpPr>
            <a:spLocks noGrp="1"/>
          </p:cNvSpPr>
          <p:nvPr>
            <p:ph type="pic" sz="quarter" idx="10" hasCustomPrompt="1"/>
          </p:nvPr>
        </p:nvSpPr>
        <p:spPr>
          <a:xfrm rot="2700000">
            <a:off x="6177439" y="719455"/>
            <a:ext cx="4301172" cy="668718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7" name="Title 1">
            <a:extLst>
              <a:ext uri="{FF2B5EF4-FFF2-40B4-BE49-F238E27FC236}">
                <a16:creationId xmlns:a16="http://schemas.microsoft.com/office/drawing/2014/main" id="{E1D34A80-EA44-4B3A-9192-82FA960384A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7" name="Subtitle 2">
            <a:extLst>
              <a:ext uri="{FF2B5EF4-FFF2-40B4-BE49-F238E27FC236}">
                <a16:creationId xmlns:a16="http://schemas.microsoft.com/office/drawing/2014/main" id="{3DAF65F8-1530-4EB1-990C-B5A70EBD58B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229636350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Device Mockup 10">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1408CA2E-8780-490B-963B-7CB32D134707}"/>
              </a:ext>
            </a:extLst>
          </p:cNvPr>
          <p:cNvSpPr>
            <a:spLocks noGrp="1"/>
          </p:cNvSpPr>
          <p:nvPr>
            <p:ph type="pic" sz="quarter" idx="10" hasCustomPrompt="1"/>
          </p:nvPr>
        </p:nvSpPr>
        <p:spPr>
          <a:xfrm rot="2700000">
            <a:off x="9740952" y="1306902"/>
            <a:ext cx="2725435" cy="4305651"/>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3" name="Picture Placeholder 8">
            <a:extLst>
              <a:ext uri="{FF2B5EF4-FFF2-40B4-BE49-F238E27FC236}">
                <a16:creationId xmlns:a16="http://schemas.microsoft.com/office/drawing/2014/main" id="{F54034D5-EA7C-48A4-AEBC-2B5E2CD26551}"/>
              </a:ext>
            </a:extLst>
          </p:cNvPr>
          <p:cNvSpPr>
            <a:spLocks noGrp="1"/>
          </p:cNvSpPr>
          <p:nvPr>
            <p:ph type="pic" sz="quarter" idx="11" hasCustomPrompt="1"/>
          </p:nvPr>
        </p:nvSpPr>
        <p:spPr>
          <a:xfrm rot="2700000">
            <a:off x="5663486" y="-136922"/>
            <a:ext cx="4286480" cy="2724912"/>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4" name="Picture Placeholder 8">
            <a:extLst>
              <a:ext uri="{FF2B5EF4-FFF2-40B4-BE49-F238E27FC236}">
                <a16:creationId xmlns:a16="http://schemas.microsoft.com/office/drawing/2014/main" id="{75E7C32D-022C-493B-883E-D30069F25181}"/>
              </a:ext>
            </a:extLst>
          </p:cNvPr>
          <p:cNvSpPr>
            <a:spLocks noGrp="1"/>
          </p:cNvSpPr>
          <p:nvPr>
            <p:ph type="pic" sz="quarter" idx="12" hasCustomPrompt="1"/>
          </p:nvPr>
        </p:nvSpPr>
        <p:spPr>
          <a:xfrm rot="2700000">
            <a:off x="4238409" y="2413183"/>
            <a:ext cx="2725435" cy="4305651"/>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5" name="Picture Placeholder 8">
            <a:extLst>
              <a:ext uri="{FF2B5EF4-FFF2-40B4-BE49-F238E27FC236}">
                <a16:creationId xmlns:a16="http://schemas.microsoft.com/office/drawing/2014/main" id="{2C6A0F4E-AA19-43D6-AEBD-DADA1228EE43}"/>
              </a:ext>
            </a:extLst>
          </p:cNvPr>
          <p:cNvSpPr>
            <a:spLocks noGrp="1"/>
          </p:cNvSpPr>
          <p:nvPr>
            <p:ph type="pic" sz="quarter" idx="13" hasCustomPrompt="1"/>
          </p:nvPr>
        </p:nvSpPr>
        <p:spPr>
          <a:xfrm rot="2700000">
            <a:off x="6749601" y="5422564"/>
            <a:ext cx="4286480" cy="2724912"/>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220792343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Device Mockup 11">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1D34A80-EA44-4B3A-9192-82FA960384A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7" name="Subtitle 2">
            <a:extLst>
              <a:ext uri="{FF2B5EF4-FFF2-40B4-BE49-F238E27FC236}">
                <a16:creationId xmlns:a16="http://schemas.microsoft.com/office/drawing/2014/main" id="{3DAF65F8-1530-4EB1-990C-B5A70EBD58B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6" name="Picture Placeholder 8">
            <a:extLst>
              <a:ext uri="{FF2B5EF4-FFF2-40B4-BE49-F238E27FC236}">
                <a16:creationId xmlns:a16="http://schemas.microsoft.com/office/drawing/2014/main" id="{DD0C0F7C-E8EC-49F6-9969-25E231FA109F}"/>
              </a:ext>
            </a:extLst>
          </p:cNvPr>
          <p:cNvSpPr>
            <a:spLocks noGrp="1"/>
          </p:cNvSpPr>
          <p:nvPr>
            <p:ph type="pic" sz="quarter" idx="10" hasCustomPrompt="1"/>
          </p:nvPr>
        </p:nvSpPr>
        <p:spPr>
          <a:xfrm>
            <a:off x="6095999" y="2300769"/>
            <a:ext cx="5082859" cy="317513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Tree>
    <p:extLst>
      <p:ext uri="{BB962C8B-B14F-4D97-AF65-F5344CB8AC3E}">
        <p14:creationId xmlns:p14="http://schemas.microsoft.com/office/powerpoint/2010/main" val="366202285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Device Mockup 12">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DD0C0F7C-E8EC-49F6-9969-25E231FA109F}"/>
              </a:ext>
            </a:extLst>
          </p:cNvPr>
          <p:cNvSpPr>
            <a:spLocks noGrp="1"/>
          </p:cNvSpPr>
          <p:nvPr>
            <p:ph type="pic" sz="quarter" idx="10" hasCustomPrompt="1"/>
          </p:nvPr>
        </p:nvSpPr>
        <p:spPr>
          <a:xfrm>
            <a:off x="-2255521" y="978838"/>
            <a:ext cx="7504639" cy="4687953"/>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Tree>
    <p:extLst>
      <p:ext uri="{BB962C8B-B14F-4D97-AF65-F5344CB8AC3E}">
        <p14:creationId xmlns:p14="http://schemas.microsoft.com/office/powerpoint/2010/main" val="229776518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Device Mockup 13">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1D34A80-EA44-4B3A-9192-82FA960384A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7" name="Subtitle 2">
            <a:extLst>
              <a:ext uri="{FF2B5EF4-FFF2-40B4-BE49-F238E27FC236}">
                <a16:creationId xmlns:a16="http://schemas.microsoft.com/office/drawing/2014/main" id="{3DAF65F8-1530-4EB1-990C-B5A70EBD58B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6" name="Picture Placeholder 8">
            <a:extLst>
              <a:ext uri="{FF2B5EF4-FFF2-40B4-BE49-F238E27FC236}">
                <a16:creationId xmlns:a16="http://schemas.microsoft.com/office/drawing/2014/main" id="{DD0C0F7C-E8EC-49F6-9969-25E231FA109F}"/>
              </a:ext>
            </a:extLst>
          </p:cNvPr>
          <p:cNvSpPr>
            <a:spLocks noGrp="1"/>
          </p:cNvSpPr>
          <p:nvPr>
            <p:ph type="pic" sz="quarter" idx="10" hasCustomPrompt="1"/>
          </p:nvPr>
        </p:nvSpPr>
        <p:spPr>
          <a:xfrm>
            <a:off x="5303838" y="2207427"/>
            <a:ext cx="4537075" cy="2595989"/>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Tree>
    <p:extLst>
      <p:ext uri="{BB962C8B-B14F-4D97-AF65-F5344CB8AC3E}">
        <p14:creationId xmlns:p14="http://schemas.microsoft.com/office/powerpoint/2010/main" val="410419807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Device Mockup 14">
    <p:spTree>
      <p:nvGrpSpPr>
        <p:cNvPr id="1" name=""/>
        <p:cNvGrpSpPr/>
        <p:nvPr/>
      </p:nvGrpSpPr>
      <p:grpSpPr>
        <a:xfrm>
          <a:off x="0" y="0"/>
          <a:ext cx="0" cy="0"/>
          <a:chOff x="0" y="0"/>
          <a:chExt cx="0" cy="0"/>
        </a:xfrm>
      </p:grpSpPr>
      <p:sp>
        <p:nvSpPr>
          <p:cNvPr id="25" name="Picture Placeholder 8">
            <a:extLst>
              <a:ext uri="{FF2B5EF4-FFF2-40B4-BE49-F238E27FC236}">
                <a16:creationId xmlns:a16="http://schemas.microsoft.com/office/drawing/2014/main" id="{36A77C70-49E5-485A-BF9C-35E99680F750}"/>
              </a:ext>
            </a:extLst>
          </p:cNvPr>
          <p:cNvSpPr>
            <a:spLocks noGrp="1"/>
          </p:cNvSpPr>
          <p:nvPr>
            <p:ph type="pic" sz="quarter" idx="11" hasCustomPrompt="1"/>
          </p:nvPr>
        </p:nvSpPr>
        <p:spPr>
          <a:xfrm>
            <a:off x="852223" y="1968979"/>
            <a:ext cx="4312949" cy="2435305"/>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6" name="Picture Placeholder 8">
            <a:extLst>
              <a:ext uri="{FF2B5EF4-FFF2-40B4-BE49-F238E27FC236}">
                <a16:creationId xmlns:a16="http://schemas.microsoft.com/office/drawing/2014/main" id="{ADB2252B-EE87-4CE0-AC7E-119CFAC245CD}"/>
              </a:ext>
            </a:extLst>
          </p:cNvPr>
          <p:cNvSpPr>
            <a:spLocks noGrp="1"/>
          </p:cNvSpPr>
          <p:nvPr>
            <p:ph type="pic" sz="quarter" idx="12" hasCustomPrompt="1"/>
          </p:nvPr>
        </p:nvSpPr>
        <p:spPr>
          <a:xfrm>
            <a:off x="7045574" y="1968979"/>
            <a:ext cx="4312949" cy="2435305"/>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3" name="Picture Placeholder 8">
            <a:extLst>
              <a:ext uri="{FF2B5EF4-FFF2-40B4-BE49-F238E27FC236}">
                <a16:creationId xmlns:a16="http://schemas.microsoft.com/office/drawing/2014/main" id="{CF3FACBC-7868-42C1-A349-7B7C3B35D810}"/>
              </a:ext>
            </a:extLst>
          </p:cNvPr>
          <p:cNvSpPr>
            <a:spLocks noGrp="1"/>
          </p:cNvSpPr>
          <p:nvPr>
            <p:ph type="pic" sz="quarter" idx="10" hasCustomPrompt="1"/>
          </p:nvPr>
        </p:nvSpPr>
        <p:spPr>
          <a:xfrm>
            <a:off x="3289843" y="1260363"/>
            <a:ext cx="5622663" cy="3174835"/>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Tree>
    <p:extLst>
      <p:ext uri="{BB962C8B-B14F-4D97-AF65-F5344CB8AC3E}">
        <p14:creationId xmlns:p14="http://schemas.microsoft.com/office/powerpoint/2010/main" val="105498429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Device Mockup 15">
    <p:spTree>
      <p:nvGrpSpPr>
        <p:cNvPr id="1" name=""/>
        <p:cNvGrpSpPr/>
        <p:nvPr/>
      </p:nvGrpSpPr>
      <p:grpSpPr>
        <a:xfrm>
          <a:off x="0" y="0"/>
          <a:ext cx="0" cy="0"/>
          <a:chOff x="0" y="0"/>
          <a:chExt cx="0" cy="0"/>
        </a:xfrm>
      </p:grpSpPr>
      <p:sp>
        <p:nvSpPr>
          <p:cNvPr id="28" name="Picture Placeholder 8">
            <a:extLst>
              <a:ext uri="{FF2B5EF4-FFF2-40B4-BE49-F238E27FC236}">
                <a16:creationId xmlns:a16="http://schemas.microsoft.com/office/drawing/2014/main" id="{1FB6E0DF-ED16-466A-A725-DA9EBF02A8C7}"/>
              </a:ext>
            </a:extLst>
          </p:cNvPr>
          <p:cNvSpPr>
            <a:spLocks noGrp="1"/>
          </p:cNvSpPr>
          <p:nvPr>
            <p:ph type="pic" sz="quarter" idx="14" hasCustomPrompt="1"/>
          </p:nvPr>
        </p:nvSpPr>
        <p:spPr>
          <a:xfrm>
            <a:off x="932559" y="2887250"/>
            <a:ext cx="1534862" cy="1837273"/>
          </a:xfrm>
          <a:prstGeom prst="roundRect">
            <a:avLst>
              <a:gd name="adj" fmla="val 21067"/>
            </a:avLst>
          </a:prstGeom>
          <a:pattFill prst="wdDnDiag">
            <a:fgClr>
              <a:schemeClr val="bg1">
                <a:lumMod val="90000"/>
              </a:schemeClr>
            </a:fgClr>
            <a:bgClr>
              <a:schemeClr val="bg1"/>
            </a:bgClr>
          </a:pattFill>
        </p:spPr>
        <p:txBody>
          <a:bodyPr anchor="ctr"/>
          <a:lstStyle>
            <a:lvl1pPr algn="ctr">
              <a:buNone/>
              <a:defRPr sz="1400"/>
            </a:lvl1pPr>
          </a:lstStyle>
          <a:p>
            <a:r>
              <a:rPr lang="en-US" dirty="0"/>
              <a:t>Insert your image here</a:t>
            </a:r>
          </a:p>
        </p:txBody>
      </p:sp>
      <p:sp>
        <p:nvSpPr>
          <p:cNvPr id="29" name="Picture Placeholder 8">
            <a:extLst>
              <a:ext uri="{FF2B5EF4-FFF2-40B4-BE49-F238E27FC236}">
                <a16:creationId xmlns:a16="http://schemas.microsoft.com/office/drawing/2014/main" id="{E4892F46-7D03-4B48-9BA7-ED70CAE3926D}"/>
              </a:ext>
            </a:extLst>
          </p:cNvPr>
          <p:cNvSpPr>
            <a:spLocks noGrp="1"/>
          </p:cNvSpPr>
          <p:nvPr>
            <p:ph type="pic" sz="quarter" idx="15" hasCustomPrompt="1"/>
          </p:nvPr>
        </p:nvSpPr>
        <p:spPr>
          <a:xfrm>
            <a:off x="3844942" y="2887250"/>
            <a:ext cx="1534862" cy="1837273"/>
          </a:xfrm>
          <a:prstGeom prst="roundRect">
            <a:avLst>
              <a:gd name="adj" fmla="val 21067"/>
            </a:avLst>
          </a:prstGeom>
          <a:pattFill prst="wdDnDiag">
            <a:fgClr>
              <a:schemeClr val="bg1">
                <a:lumMod val="90000"/>
              </a:schemeClr>
            </a:fgClr>
            <a:bgClr>
              <a:schemeClr val="bg1"/>
            </a:bgClr>
          </a:pattFill>
        </p:spPr>
        <p:txBody>
          <a:bodyPr anchor="ctr"/>
          <a:lstStyle>
            <a:lvl1pPr algn="ctr">
              <a:buNone/>
              <a:defRPr sz="1400"/>
            </a:lvl1pPr>
          </a:lstStyle>
          <a:p>
            <a:r>
              <a:rPr lang="en-US" dirty="0"/>
              <a:t>Insert your image here</a:t>
            </a:r>
          </a:p>
        </p:txBody>
      </p:sp>
      <p:sp>
        <p:nvSpPr>
          <p:cNvPr id="30" name="Picture Placeholder 8">
            <a:extLst>
              <a:ext uri="{FF2B5EF4-FFF2-40B4-BE49-F238E27FC236}">
                <a16:creationId xmlns:a16="http://schemas.microsoft.com/office/drawing/2014/main" id="{7446FE1B-9B20-4326-9882-408742026C5D}"/>
              </a:ext>
            </a:extLst>
          </p:cNvPr>
          <p:cNvSpPr>
            <a:spLocks noGrp="1"/>
          </p:cNvSpPr>
          <p:nvPr>
            <p:ph type="pic" sz="quarter" idx="16" hasCustomPrompt="1"/>
          </p:nvPr>
        </p:nvSpPr>
        <p:spPr>
          <a:xfrm>
            <a:off x="6757325" y="2887250"/>
            <a:ext cx="1534862" cy="1837273"/>
          </a:xfrm>
          <a:prstGeom prst="roundRect">
            <a:avLst>
              <a:gd name="adj" fmla="val 21067"/>
            </a:avLst>
          </a:prstGeom>
          <a:pattFill prst="wdDnDiag">
            <a:fgClr>
              <a:schemeClr val="bg1">
                <a:lumMod val="90000"/>
              </a:schemeClr>
            </a:fgClr>
            <a:bgClr>
              <a:schemeClr val="bg1"/>
            </a:bgClr>
          </a:pattFill>
        </p:spPr>
        <p:txBody>
          <a:bodyPr anchor="ctr"/>
          <a:lstStyle>
            <a:lvl1pPr algn="ctr">
              <a:buNone/>
              <a:defRPr sz="1400"/>
            </a:lvl1pPr>
          </a:lstStyle>
          <a:p>
            <a:r>
              <a:rPr lang="en-US" dirty="0"/>
              <a:t>Insert your image here</a:t>
            </a:r>
          </a:p>
        </p:txBody>
      </p:sp>
      <p:sp>
        <p:nvSpPr>
          <p:cNvPr id="31" name="Picture Placeholder 8">
            <a:extLst>
              <a:ext uri="{FF2B5EF4-FFF2-40B4-BE49-F238E27FC236}">
                <a16:creationId xmlns:a16="http://schemas.microsoft.com/office/drawing/2014/main" id="{A5533E27-83E7-4CE8-9021-2234CC2D31B2}"/>
              </a:ext>
            </a:extLst>
          </p:cNvPr>
          <p:cNvSpPr>
            <a:spLocks noGrp="1"/>
          </p:cNvSpPr>
          <p:nvPr>
            <p:ph type="pic" sz="quarter" idx="17" hasCustomPrompt="1"/>
          </p:nvPr>
        </p:nvSpPr>
        <p:spPr>
          <a:xfrm>
            <a:off x="9669708" y="2887250"/>
            <a:ext cx="1534862" cy="1837273"/>
          </a:xfrm>
          <a:prstGeom prst="roundRect">
            <a:avLst>
              <a:gd name="adj" fmla="val 21067"/>
            </a:avLst>
          </a:prstGeom>
          <a:pattFill prst="wdDnDiag">
            <a:fgClr>
              <a:schemeClr val="bg1">
                <a:lumMod val="90000"/>
              </a:schemeClr>
            </a:fgClr>
            <a:bgClr>
              <a:schemeClr val="bg1"/>
            </a:bgClr>
          </a:pattFill>
        </p:spPr>
        <p:txBody>
          <a:bodyPr anchor="ctr"/>
          <a:lstStyle>
            <a:lvl1pPr algn="ctr">
              <a:buNone/>
              <a:defRPr sz="1400"/>
            </a:lvl1pPr>
          </a:lstStyle>
          <a:p>
            <a:r>
              <a:rPr lang="en-US" dirty="0"/>
              <a:t>Insert your image here</a:t>
            </a:r>
          </a:p>
        </p:txBody>
      </p:sp>
      <p:sp>
        <p:nvSpPr>
          <p:cNvPr id="32" name="Title 1">
            <a:extLst>
              <a:ext uri="{FF2B5EF4-FFF2-40B4-BE49-F238E27FC236}">
                <a16:creationId xmlns:a16="http://schemas.microsoft.com/office/drawing/2014/main" id="{FD5D1545-5826-4B8F-8587-9F30BF4E61DE}"/>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33" name="Subtitle 2">
            <a:extLst>
              <a:ext uri="{FF2B5EF4-FFF2-40B4-BE49-F238E27FC236}">
                <a16:creationId xmlns:a16="http://schemas.microsoft.com/office/drawing/2014/main" id="{982BC616-FD28-456E-8D2F-72F9316E893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183286846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Device Mockup 16">
    <p:spTree>
      <p:nvGrpSpPr>
        <p:cNvPr id="1" name=""/>
        <p:cNvGrpSpPr/>
        <p:nvPr/>
      </p:nvGrpSpPr>
      <p:grpSpPr>
        <a:xfrm>
          <a:off x="0" y="0"/>
          <a:ext cx="0" cy="0"/>
          <a:chOff x="0" y="0"/>
          <a:chExt cx="0" cy="0"/>
        </a:xfrm>
      </p:grpSpPr>
      <p:sp>
        <p:nvSpPr>
          <p:cNvPr id="28" name="Picture Placeholder 8">
            <a:extLst>
              <a:ext uri="{FF2B5EF4-FFF2-40B4-BE49-F238E27FC236}">
                <a16:creationId xmlns:a16="http://schemas.microsoft.com/office/drawing/2014/main" id="{1FB6E0DF-ED16-466A-A725-DA9EBF02A8C7}"/>
              </a:ext>
            </a:extLst>
          </p:cNvPr>
          <p:cNvSpPr>
            <a:spLocks noGrp="1"/>
          </p:cNvSpPr>
          <p:nvPr>
            <p:ph type="pic" sz="quarter" idx="14" hasCustomPrompt="1"/>
          </p:nvPr>
        </p:nvSpPr>
        <p:spPr>
          <a:xfrm>
            <a:off x="1218254" y="1407959"/>
            <a:ext cx="3313106" cy="3965882"/>
          </a:xfrm>
          <a:prstGeom prst="roundRect">
            <a:avLst>
              <a:gd name="adj" fmla="val 21067"/>
            </a:avLst>
          </a:prstGeom>
          <a:pattFill prst="wdDnDiag">
            <a:fgClr>
              <a:schemeClr val="bg1">
                <a:lumMod val="90000"/>
              </a:schemeClr>
            </a:fgClr>
            <a:bgClr>
              <a:schemeClr val="bg1"/>
            </a:bgClr>
          </a:pattFill>
        </p:spPr>
        <p:txBody>
          <a:bodyPr anchor="ctr"/>
          <a:lstStyle>
            <a:lvl1pPr algn="ctr">
              <a:buNone/>
              <a:defRPr sz="1400"/>
            </a:lvl1pPr>
          </a:lstStyle>
          <a:p>
            <a:r>
              <a:rPr lang="en-US" dirty="0"/>
              <a:t>Insert your image here</a:t>
            </a:r>
          </a:p>
        </p:txBody>
      </p:sp>
    </p:spTree>
    <p:extLst>
      <p:ext uri="{BB962C8B-B14F-4D97-AF65-F5344CB8AC3E}">
        <p14:creationId xmlns:p14="http://schemas.microsoft.com/office/powerpoint/2010/main" val="197564610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Device Mockup 17">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DD0C0F7C-E8EC-49F6-9969-25E231FA109F}"/>
              </a:ext>
            </a:extLst>
          </p:cNvPr>
          <p:cNvSpPr>
            <a:spLocks noGrp="1"/>
          </p:cNvSpPr>
          <p:nvPr>
            <p:ph type="pic" sz="quarter" idx="10" hasCustomPrompt="1"/>
          </p:nvPr>
        </p:nvSpPr>
        <p:spPr>
          <a:xfrm>
            <a:off x="3715473" y="1284789"/>
            <a:ext cx="4803494" cy="3056369"/>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Tree>
    <p:extLst>
      <p:ext uri="{BB962C8B-B14F-4D97-AF65-F5344CB8AC3E}">
        <p14:creationId xmlns:p14="http://schemas.microsoft.com/office/powerpoint/2010/main" val="18781867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Device Mockup 18">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A2D23618-640F-4D86-B76A-4882E44A8522}"/>
              </a:ext>
            </a:extLst>
          </p:cNvPr>
          <p:cNvSpPr>
            <a:spLocks noGrp="1"/>
          </p:cNvSpPr>
          <p:nvPr>
            <p:ph type="pic" sz="quarter" idx="13" hasCustomPrompt="1"/>
          </p:nvPr>
        </p:nvSpPr>
        <p:spPr>
          <a:xfrm>
            <a:off x="4685690" y="2629616"/>
            <a:ext cx="2820619" cy="6033641"/>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 name="Picture Placeholder 8">
            <a:extLst>
              <a:ext uri="{FF2B5EF4-FFF2-40B4-BE49-F238E27FC236}">
                <a16:creationId xmlns:a16="http://schemas.microsoft.com/office/drawing/2014/main" id="{16745FFE-1208-427A-9427-C014EFF0A0A4}"/>
              </a:ext>
            </a:extLst>
          </p:cNvPr>
          <p:cNvSpPr>
            <a:spLocks noGrp="1"/>
          </p:cNvSpPr>
          <p:nvPr>
            <p:ph type="pic" sz="quarter" idx="14" hasCustomPrompt="1"/>
          </p:nvPr>
        </p:nvSpPr>
        <p:spPr>
          <a:xfrm>
            <a:off x="8310495" y="2629616"/>
            <a:ext cx="2820619" cy="6033641"/>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9" name="Picture Placeholder 8">
            <a:extLst>
              <a:ext uri="{FF2B5EF4-FFF2-40B4-BE49-F238E27FC236}">
                <a16:creationId xmlns:a16="http://schemas.microsoft.com/office/drawing/2014/main" id="{647059E8-D946-44F1-8ADA-90ED889C9309}"/>
              </a:ext>
            </a:extLst>
          </p:cNvPr>
          <p:cNvSpPr>
            <a:spLocks noGrp="1"/>
          </p:cNvSpPr>
          <p:nvPr>
            <p:ph type="pic" sz="quarter" idx="15" hasCustomPrompt="1"/>
          </p:nvPr>
        </p:nvSpPr>
        <p:spPr>
          <a:xfrm>
            <a:off x="1060886" y="2629616"/>
            <a:ext cx="2820619" cy="6033641"/>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403534853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Device Mockup 19">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32331B91-2874-4C1D-A0C4-862E27D189CE}"/>
              </a:ext>
            </a:extLst>
          </p:cNvPr>
          <p:cNvSpPr>
            <a:spLocks noGrp="1"/>
          </p:cNvSpPr>
          <p:nvPr>
            <p:ph type="pic" sz="quarter" idx="13" hasCustomPrompt="1"/>
          </p:nvPr>
        </p:nvSpPr>
        <p:spPr>
          <a:xfrm>
            <a:off x="4998838"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01</a:t>
            </a:r>
          </a:p>
        </p:txBody>
      </p:sp>
      <p:sp>
        <p:nvSpPr>
          <p:cNvPr id="10" name="Picture Placeholder 8">
            <a:extLst>
              <a:ext uri="{FF2B5EF4-FFF2-40B4-BE49-F238E27FC236}">
                <a16:creationId xmlns:a16="http://schemas.microsoft.com/office/drawing/2014/main" id="{1DAA220E-D09C-460E-8FF3-4A403F8E7A6F}"/>
              </a:ext>
            </a:extLst>
          </p:cNvPr>
          <p:cNvSpPr>
            <a:spLocks noGrp="1"/>
          </p:cNvSpPr>
          <p:nvPr>
            <p:ph type="pic" sz="quarter" idx="14" hasCustomPrompt="1"/>
          </p:nvPr>
        </p:nvSpPr>
        <p:spPr>
          <a:xfrm>
            <a:off x="2428842"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02</a:t>
            </a:r>
          </a:p>
        </p:txBody>
      </p:sp>
      <p:sp>
        <p:nvSpPr>
          <p:cNvPr id="11" name="Picture Placeholder 8">
            <a:extLst>
              <a:ext uri="{FF2B5EF4-FFF2-40B4-BE49-F238E27FC236}">
                <a16:creationId xmlns:a16="http://schemas.microsoft.com/office/drawing/2014/main" id="{80E4FF19-95CE-4CB8-A65E-40DF0A3FC2FD}"/>
              </a:ext>
            </a:extLst>
          </p:cNvPr>
          <p:cNvSpPr>
            <a:spLocks noGrp="1"/>
          </p:cNvSpPr>
          <p:nvPr>
            <p:ph type="pic" sz="quarter" idx="15" hasCustomPrompt="1"/>
          </p:nvPr>
        </p:nvSpPr>
        <p:spPr>
          <a:xfrm>
            <a:off x="-141153"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03</a:t>
            </a:r>
          </a:p>
        </p:txBody>
      </p:sp>
      <p:sp>
        <p:nvSpPr>
          <p:cNvPr id="12" name="Picture Placeholder 8">
            <a:extLst>
              <a:ext uri="{FF2B5EF4-FFF2-40B4-BE49-F238E27FC236}">
                <a16:creationId xmlns:a16="http://schemas.microsoft.com/office/drawing/2014/main" id="{C911DBBD-5FAB-4B63-BB19-D54D67256A39}"/>
              </a:ext>
            </a:extLst>
          </p:cNvPr>
          <p:cNvSpPr>
            <a:spLocks noGrp="1"/>
          </p:cNvSpPr>
          <p:nvPr>
            <p:ph type="pic" sz="quarter" idx="16" hasCustomPrompt="1"/>
          </p:nvPr>
        </p:nvSpPr>
        <p:spPr>
          <a:xfrm>
            <a:off x="-2711148"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04</a:t>
            </a:r>
          </a:p>
        </p:txBody>
      </p:sp>
      <p:sp>
        <p:nvSpPr>
          <p:cNvPr id="13" name="Picture Placeholder 8">
            <a:extLst>
              <a:ext uri="{FF2B5EF4-FFF2-40B4-BE49-F238E27FC236}">
                <a16:creationId xmlns:a16="http://schemas.microsoft.com/office/drawing/2014/main" id="{3017E829-6647-4BD1-9FBD-A5CEBBF8ABA0}"/>
              </a:ext>
            </a:extLst>
          </p:cNvPr>
          <p:cNvSpPr>
            <a:spLocks noGrp="1"/>
          </p:cNvSpPr>
          <p:nvPr>
            <p:ph type="pic" sz="quarter" idx="17" hasCustomPrompt="1"/>
          </p:nvPr>
        </p:nvSpPr>
        <p:spPr>
          <a:xfrm>
            <a:off x="-5281143"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05</a:t>
            </a:r>
          </a:p>
        </p:txBody>
      </p:sp>
    </p:spTree>
    <p:extLst>
      <p:ext uri="{BB962C8B-B14F-4D97-AF65-F5344CB8AC3E}">
        <p14:creationId xmlns:p14="http://schemas.microsoft.com/office/powerpoint/2010/main" val="304192890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Device Mockup 19.1">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1DAA220E-D09C-460E-8FF3-4A403F8E7A6F}"/>
              </a:ext>
            </a:extLst>
          </p:cNvPr>
          <p:cNvSpPr>
            <a:spLocks noGrp="1"/>
          </p:cNvSpPr>
          <p:nvPr>
            <p:ph type="pic" sz="quarter" idx="14" hasCustomPrompt="1"/>
          </p:nvPr>
        </p:nvSpPr>
        <p:spPr>
          <a:xfrm>
            <a:off x="4998838"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02</a:t>
            </a:r>
          </a:p>
        </p:txBody>
      </p:sp>
      <p:sp>
        <p:nvSpPr>
          <p:cNvPr id="11" name="Picture Placeholder 8">
            <a:extLst>
              <a:ext uri="{FF2B5EF4-FFF2-40B4-BE49-F238E27FC236}">
                <a16:creationId xmlns:a16="http://schemas.microsoft.com/office/drawing/2014/main" id="{80E4FF19-95CE-4CB8-A65E-40DF0A3FC2FD}"/>
              </a:ext>
            </a:extLst>
          </p:cNvPr>
          <p:cNvSpPr>
            <a:spLocks noGrp="1"/>
          </p:cNvSpPr>
          <p:nvPr>
            <p:ph type="pic" sz="quarter" idx="15" hasCustomPrompt="1"/>
          </p:nvPr>
        </p:nvSpPr>
        <p:spPr>
          <a:xfrm>
            <a:off x="2428843"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03</a:t>
            </a:r>
          </a:p>
        </p:txBody>
      </p:sp>
      <p:sp>
        <p:nvSpPr>
          <p:cNvPr id="12" name="Picture Placeholder 8">
            <a:extLst>
              <a:ext uri="{FF2B5EF4-FFF2-40B4-BE49-F238E27FC236}">
                <a16:creationId xmlns:a16="http://schemas.microsoft.com/office/drawing/2014/main" id="{C911DBBD-5FAB-4B63-BB19-D54D67256A39}"/>
              </a:ext>
            </a:extLst>
          </p:cNvPr>
          <p:cNvSpPr>
            <a:spLocks noGrp="1"/>
          </p:cNvSpPr>
          <p:nvPr>
            <p:ph type="pic" sz="quarter" idx="16" hasCustomPrompt="1"/>
          </p:nvPr>
        </p:nvSpPr>
        <p:spPr>
          <a:xfrm>
            <a:off x="-141152"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04</a:t>
            </a:r>
          </a:p>
        </p:txBody>
      </p:sp>
      <p:sp>
        <p:nvSpPr>
          <p:cNvPr id="13" name="Picture Placeholder 8">
            <a:extLst>
              <a:ext uri="{FF2B5EF4-FFF2-40B4-BE49-F238E27FC236}">
                <a16:creationId xmlns:a16="http://schemas.microsoft.com/office/drawing/2014/main" id="{3017E829-6647-4BD1-9FBD-A5CEBBF8ABA0}"/>
              </a:ext>
            </a:extLst>
          </p:cNvPr>
          <p:cNvSpPr>
            <a:spLocks noGrp="1"/>
          </p:cNvSpPr>
          <p:nvPr>
            <p:ph type="pic" sz="quarter" idx="17" hasCustomPrompt="1"/>
          </p:nvPr>
        </p:nvSpPr>
        <p:spPr>
          <a:xfrm>
            <a:off x="-2711147"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05</a:t>
            </a:r>
          </a:p>
        </p:txBody>
      </p:sp>
      <p:sp>
        <p:nvSpPr>
          <p:cNvPr id="6" name="Picture Placeholder 8">
            <a:extLst>
              <a:ext uri="{FF2B5EF4-FFF2-40B4-BE49-F238E27FC236}">
                <a16:creationId xmlns:a16="http://schemas.microsoft.com/office/drawing/2014/main" id="{32331B91-2874-4C1D-A0C4-862E27D189CE}"/>
              </a:ext>
            </a:extLst>
          </p:cNvPr>
          <p:cNvSpPr>
            <a:spLocks noGrp="1"/>
          </p:cNvSpPr>
          <p:nvPr>
            <p:ph type="pic" sz="quarter" idx="13" hasCustomPrompt="1"/>
          </p:nvPr>
        </p:nvSpPr>
        <p:spPr>
          <a:xfrm>
            <a:off x="7568833"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01</a:t>
            </a:r>
          </a:p>
        </p:txBody>
      </p:sp>
    </p:spTree>
    <p:extLst>
      <p:ext uri="{BB962C8B-B14F-4D97-AF65-F5344CB8AC3E}">
        <p14:creationId xmlns:p14="http://schemas.microsoft.com/office/powerpoint/2010/main" val="85305887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Device Mockup 19.2">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80E4FF19-95CE-4CB8-A65E-40DF0A3FC2FD}"/>
              </a:ext>
            </a:extLst>
          </p:cNvPr>
          <p:cNvSpPr>
            <a:spLocks noGrp="1"/>
          </p:cNvSpPr>
          <p:nvPr>
            <p:ph type="pic" sz="quarter" idx="15" hasCustomPrompt="1"/>
          </p:nvPr>
        </p:nvSpPr>
        <p:spPr>
          <a:xfrm>
            <a:off x="4998838"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03</a:t>
            </a:r>
          </a:p>
        </p:txBody>
      </p:sp>
      <p:sp>
        <p:nvSpPr>
          <p:cNvPr id="12" name="Picture Placeholder 8">
            <a:extLst>
              <a:ext uri="{FF2B5EF4-FFF2-40B4-BE49-F238E27FC236}">
                <a16:creationId xmlns:a16="http://schemas.microsoft.com/office/drawing/2014/main" id="{C911DBBD-5FAB-4B63-BB19-D54D67256A39}"/>
              </a:ext>
            </a:extLst>
          </p:cNvPr>
          <p:cNvSpPr>
            <a:spLocks noGrp="1"/>
          </p:cNvSpPr>
          <p:nvPr>
            <p:ph type="pic" sz="quarter" idx="16" hasCustomPrompt="1"/>
          </p:nvPr>
        </p:nvSpPr>
        <p:spPr>
          <a:xfrm>
            <a:off x="2428843"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04</a:t>
            </a:r>
          </a:p>
        </p:txBody>
      </p:sp>
      <p:sp>
        <p:nvSpPr>
          <p:cNvPr id="13" name="Picture Placeholder 8">
            <a:extLst>
              <a:ext uri="{FF2B5EF4-FFF2-40B4-BE49-F238E27FC236}">
                <a16:creationId xmlns:a16="http://schemas.microsoft.com/office/drawing/2014/main" id="{3017E829-6647-4BD1-9FBD-A5CEBBF8ABA0}"/>
              </a:ext>
            </a:extLst>
          </p:cNvPr>
          <p:cNvSpPr>
            <a:spLocks noGrp="1"/>
          </p:cNvSpPr>
          <p:nvPr>
            <p:ph type="pic" sz="quarter" idx="17" hasCustomPrompt="1"/>
          </p:nvPr>
        </p:nvSpPr>
        <p:spPr>
          <a:xfrm>
            <a:off x="-141152"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05</a:t>
            </a:r>
          </a:p>
        </p:txBody>
      </p:sp>
      <p:sp>
        <p:nvSpPr>
          <p:cNvPr id="10" name="Picture Placeholder 8">
            <a:extLst>
              <a:ext uri="{FF2B5EF4-FFF2-40B4-BE49-F238E27FC236}">
                <a16:creationId xmlns:a16="http://schemas.microsoft.com/office/drawing/2014/main" id="{1DAA220E-D09C-460E-8FF3-4A403F8E7A6F}"/>
              </a:ext>
            </a:extLst>
          </p:cNvPr>
          <p:cNvSpPr>
            <a:spLocks noGrp="1"/>
          </p:cNvSpPr>
          <p:nvPr>
            <p:ph type="pic" sz="quarter" idx="14" hasCustomPrompt="1"/>
          </p:nvPr>
        </p:nvSpPr>
        <p:spPr>
          <a:xfrm>
            <a:off x="7568833"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02</a:t>
            </a:r>
          </a:p>
        </p:txBody>
      </p:sp>
      <p:sp>
        <p:nvSpPr>
          <p:cNvPr id="6" name="Picture Placeholder 8">
            <a:extLst>
              <a:ext uri="{FF2B5EF4-FFF2-40B4-BE49-F238E27FC236}">
                <a16:creationId xmlns:a16="http://schemas.microsoft.com/office/drawing/2014/main" id="{32331B91-2874-4C1D-A0C4-862E27D189CE}"/>
              </a:ext>
            </a:extLst>
          </p:cNvPr>
          <p:cNvSpPr>
            <a:spLocks noGrp="1"/>
          </p:cNvSpPr>
          <p:nvPr>
            <p:ph type="pic" sz="quarter" idx="13" hasCustomPrompt="1"/>
          </p:nvPr>
        </p:nvSpPr>
        <p:spPr>
          <a:xfrm>
            <a:off x="10138828"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01</a:t>
            </a:r>
          </a:p>
        </p:txBody>
      </p:sp>
    </p:spTree>
    <p:extLst>
      <p:ext uri="{BB962C8B-B14F-4D97-AF65-F5344CB8AC3E}">
        <p14:creationId xmlns:p14="http://schemas.microsoft.com/office/powerpoint/2010/main" val="375411529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Device Mockup 19.3">
    <p:spTree>
      <p:nvGrpSpPr>
        <p:cNvPr id="1" name=""/>
        <p:cNvGrpSpPr/>
        <p:nvPr/>
      </p:nvGrpSpPr>
      <p:grpSpPr>
        <a:xfrm>
          <a:off x="0" y="0"/>
          <a:ext cx="0" cy="0"/>
          <a:chOff x="0" y="0"/>
          <a:chExt cx="0" cy="0"/>
        </a:xfrm>
      </p:grpSpPr>
      <p:sp>
        <p:nvSpPr>
          <p:cNvPr id="12" name="Picture Placeholder 8">
            <a:extLst>
              <a:ext uri="{FF2B5EF4-FFF2-40B4-BE49-F238E27FC236}">
                <a16:creationId xmlns:a16="http://schemas.microsoft.com/office/drawing/2014/main" id="{C911DBBD-5FAB-4B63-BB19-D54D67256A39}"/>
              </a:ext>
            </a:extLst>
          </p:cNvPr>
          <p:cNvSpPr>
            <a:spLocks noGrp="1"/>
          </p:cNvSpPr>
          <p:nvPr>
            <p:ph type="pic" sz="quarter" idx="16" hasCustomPrompt="1"/>
          </p:nvPr>
        </p:nvSpPr>
        <p:spPr>
          <a:xfrm>
            <a:off x="4998838"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04</a:t>
            </a:r>
          </a:p>
        </p:txBody>
      </p:sp>
      <p:sp>
        <p:nvSpPr>
          <p:cNvPr id="13" name="Picture Placeholder 8">
            <a:extLst>
              <a:ext uri="{FF2B5EF4-FFF2-40B4-BE49-F238E27FC236}">
                <a16:creationId xmlns:a16="http://schemas.microsoft.com/office/drawing/2014/main" id="{3017E829-6647-4BD1-9FBD-A5CEBBF8ABA0}"/>
              </a:ext>
            </a:extLst>
          </p:cNvPr>
          <p:cNvSpPr>
            <a:spLocks noGrp="1"/>
          </p:cNvSpPr>
          <p:nvPr>
            <p:ph type="pic" sz="quarter" idx="17" hasCustomPrompt="1"/>
          </p:nvPr>
        </p:nvSpPr>
        <p:spPr>
          <a:xfrm>
            <a:off x="2428843"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05</a:t>
            </a:r>
          </a:p>
        </p:txBody>
      </p:sp>
      <p:sp>
        <p:nvSpPr>
          <p:cNvPr id="11" name="Picture Placeholder 8">
            <a:extLst>
              <a:ext uri="{FF2B5EF4-FFF2-40B4-BE49-F238E27FC236}">
                <a16:creationId xmlns:a16="http://schemas.microsoft.com/office/drawing/2014/main" id="{80E4FF19-95CE-4CB8-A65E-40DF0A3FC2FD}"/>
              </a:ext>
            </a:extLst>
          </p:cNvPr>
          <p:cNvSpPr>
            <a:spLocks noGrp="1"/>
          </p:cNvSpPr>
          <p:nvPr>
            <p:ph type="pic" sz="quarter" idx="15" hasCustomPrompt="1"/>
          </p:nvPr>
        </p:nvSpPr>
        <p:spPr>
          <a:xfrm>
            <a:off x="7568833"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03</a:t>
            </a:r>
          </a:p>
        </p:txBody>
      </p:sp>
      <p:sp>
        <p:nvSpPr>
          <p:cNvPr id="10" name="Picture Placeholder 8">
            <a:extLst>
              <a:ext uri="{FF2B5EF4-FFF2-40B4-BE49-F238E27FC236}">
                <a16:creationId xmlns:a16="http://schemas.microsoft.com/office/drawing/2014/main" id="{1DAA220E-D09C-460E-8FF3-4A403F8E7A6F}"/>
              </a:ext>
            </a:extLst>
          </p:cNvPr>
          <p:cNvSpPr>
            <a:spLocks noGrp="1"/>
          </p:cNvSpPr>
          <p:nvPr>
            <p:ph type="pic" sz="quarter" idx="14" hasCustomPrompt="1"/>
          </p:nvPr>
        </p:nvSpPr>
        <p:spPr>
          <a:xfrm>
            <a:off x="10138828"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02</a:t>
            </a:r>
          </a:p>
        </p:txBody>
      </p:sp>
      <p:sp>
        <p:nvSpPr>
          <p:cNvPr id="6" name="Picture Placeholder 8">
            <a:extLst>
              <a:ext uri="{FF2B5EF4-FFF2-40B4-BE49-F238E27FC236}">
                <a16:creationId xmlns:a16="http://schemas.microsoft.com/office/drawing/2014/main" id="{32331B91-2874-4C1D-A0C4-862E27D189CE}"/>
              </a:ext>
            </a:extLst>
          </p:cNvPr>
          <p:cNvSpPr>
            <a:spLocks noGrp="1"/>
          </p:cNvSpPr>
          <p:nvPr>
            <p:ph type="pic" sz="quarter" idx="13" hasCustomPrompt="1"/>
          </p:nvPr>
        </p:nvSpPr>
        <p:spPr>
          <a:xfrm>
            <a:off x="12708823"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01</a:t>
            </a:r>
          </a:p>
        </p:txBody>
      </p:sp>
    </p:spTree>
    <p:extLst>
      <p:ext uri="{BB962C8B-B14F-4D97-AF65-F5344CB8AC3E}">
        <p14:creationId xmlns:p14="http://schemas.microsoft.com/office/powerpoint/2010/main" val="410729863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Device Mockup 19.4">
    <p:spTree>
      <p:nvGrpSpPr>
        <p:cNvPr id="1" name=""/>
        <p:cNvGrpSpPr/>
        <p:nvPr/>
      </p:nvGrpSpPr>
      <p:grpSpPr>
        <a:xfrm>
          <a:off x="0" y="0"/>
          <a:ext cx="0" cy="0"/>
          <a:chOff x="0" y="0"/>
          <a:chExt cx="0" cy="0"/>
        </a:xfrm>
      </p:grpSpPr>
      <p:sp>
        <p:nvSpPr>
          <p:cNvPr id="13" name="Picture Placeholder 8">
            <a:extLst>
              <a:ext uri="{FF2B5EF4-FFF2-40B4-BE49-F238E27FC236}">
                <a16:creationId xmlns:a16="http://schemas.microsoft.com/office/drawing/2014/main" id="{3017E829-6647-4BD1-9FBD-A5CEBBF8ABA0}"/>
              </a:ext>
            </a:extLst>
          </p:cNvPr>
          <p:cNvSpPr>
            <a:spLocks noGrp="1"/>
          </p:cNvSpPr>
          <p:nvPr>
            <p:ph type="pic" sz="quarter" idx="17" hasCustomPrompt="1"/>
          </p:nvPr>
        </p:nvSpPr>
        <p:spPr>
          <a:xfrm>
            <a:off x="4998838"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05</a:t>
            </a:r>
          </a:p>
        </p:txBody>
      </p:sp>
      <p:sp>
        <p:nvSpPr>
          <p:cNvPr id="12" name="Picture Placeholder 8">
            <a:extLst>
              <a:ext uri="{FF2B5EF4-FFF2-40B4-BE49-F238E27FC236}">
                <a16:creationId xmlns:a16="http://schemas.microsoft.com/office/drawing/2014/main" id="{C911DBBD-5FAB-4B63-BB19-D54D67256A39}"/>
              </a:ext>
            </a:extLst>
          </p:cNvPr>
          <p:cNvSpPr>
            <a:spLocks noGrp="1"/>
          </p:cNvSpPr>
          <p:nvPr>
            <p:ph type="pic" sz="quarter" idx="16" hasCustomPrompt="1"/>
          </p:nvPr>
        </p:nvSpPr>
        <p:spPr>
          <a:xfrm>
            <a:off x="7589638"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04</a:t>
            </a:r>
          </a:p>
        </p:txBody>
      </p:sp>
      <p:sp>
        <p:nvSpPr>
          <p:cNvPr id="11" name="Picture Placeholder 8">
            <a:extLst>
              <a:ext uri="{FF2B5EF4-FFF2-40B4-BE49-F238E27FC236}">
                <a16:creationId xmlns:a16="http://schemas.microsoft.com/office/drawing/2014/main" id="{80E4FF19-95CE-4CB8-A65E-40DF0A3FC2FD}"/>
              </a:ext>
            </a:extLst>
          </p:cNvPr>
          <p:cNvSpPr>
            <a:spLocks noGrp="1"/>
          </p:cNvSpPr>
          <p:nvPr>
            <p:ph type="pic" sz="quarter" idx="15" hasCustomPrompt="1"/>
          </p:nvPr>
        </p:nvSpPr>
        <p:spPr>
          <a:xfrm>
            <a:off x="10159633"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03</a:t>
            </a:r>
          </a:p>
        </p:txBody>
      </p:sp>
      <p:sp>
        <p:nvSpPr>
          <p:cNvPr id="10" name="Picture Placeholder 8">
            <a:extLst>
              <a:ext uri="{FF2B5EF4-FFF2-40B4-BE49-F238E27FC236}">
                <a16:creationId xmlns:a16="http://schemas.microsoft.com/office/drawing/2014/main" id="{1DAA220E-D09C-460E-8FF3-4A403F8E7A6F}"/>
              </a:ext>
            </a:extLst>
          </p:cNvPr>
          <p:cNvSpPr>
            <a:spLocks noGrp="1"/>
          </p:cNvSpPr>
          <p:nvPr>
            <p:ph type="pic" sz="quarter" idx="14" hasCustomPrompt="1"/>
          </p:nvPr>
        </p:nvSpPr>
        <p:spPr>
          <a:xfrm>
            <a:off x="12729628"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02</a:t>
            </a:r>
          </a:p>
        </p:txBody>
      </p:sp>
      <p:sp>
        <p:nvSpPr>
          <p:cNvPr id="6" name="Picture Placeholder 8">
            <a:extLst>
              <a:ext uri="{FF2B5EF4-FFF2-40B4-BE49-F238E27FC236}">
                <a16:creationId xmlns:a16="http://schemas.microsoft.com/office/drawing/2014/main" id="{32331B91-2874-4C1D-A0C4-862E27D189CE}"/>
              </a:ext>
            </a:extLst>
          </p:cNvPr>
          <p:cNvSpPr>
            <a:spLocks noGrp="1"/>
          </p:cNvSpPr>
          <p:nvPr>
            <p:ph type="pic" sz="quarter" idx="13" hasCustomPrompt="1"/>
          </p:nvPr>
        </p:nvSpPr>
        <p:spPr>
          <a:xfrm>
            <a:off x="15299623"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01</a:t>
            </a:r>
          </a:p>
        </p:txBody>
      </p:sp>
    </p:spTree>
    <p:extLst>
      <p:ext uri="{BB962C8B-B14F-4D97-AF65-F5344CB8AC3E}">
        <p14:creationId xmlns:p14="http://schemas.microsoft.com/office/powerpoint/2010/main" val="21733251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Device Mockup 20">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32331B91-2874-4C1D-A0C4-862E27D189CE}"/>
              </a:ext>
            </a:extLst>
          </p:cNvPr>
          <p:cNvSpPr>
            <a:spLocks noGrp="1"/>
          </p:cNvSpPr>
          <p:nvPr>
            <p:ph type="pic" sz="quarter" idx="13" hasCustomPrompt="1"/>
          </p:nvPr>
        </p:nvSpPr>
        <p:spPr>
          <a:xfrm>
            <a:off x="9520481" y="1168946"/>
            <a:ext cx="2113069" cy="4520108"/>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0" name="Picture Placeholder 8">
            <a:extLst>
              <a:ext uri="{FF2B5EF4-FFF2-40B4-BE49-F238E27FC236}">
                <a16:creationId xmlns:a16="http://schemas.microsoft.com/office/drawing/2014/main" id="{1DAA220E-D09C-460E-8FF3-4A403F8E7A6F}"/>
              </a:ext>
            </a:extLst>
          </p:cNvPr>
          <p:cNvSpPr>
            <a:spLocks noGrp="1"/>
          </p:cNvSpPr>
          <p:nvPr>
            <p:ph type="pic" sz="quarter" idx="14" hasCustomPrompt="1"/>
          </p:nvPr>
        </p:nvSpPr>
        <p:spPr>
          <a:xfrm>
            <a:off x="7279975" y="1168946"/>
            <a:ext cx="2113069" cy="4520108"/>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1" name="Picture Placeholder 8">
            <a:extLst>
              <a:ext uri="{FF2B5EF4-FFF2-40B4-BE49-F238E27FC236}">
                <a16:creationId xmlns:a16="http://schemas.microsoft.com/office/drawing/2014/main" id="{80E4FF19-95CE-4CB8-A65E-40DF0A3FC2FD}"/>
              </a:ext>
            </a:extLst>
          </p:cNvPr>
          <p:cNvSpPr>
            <a:spLocks noGrp="1"/>
          </p:cNvSpPr>
          <p:nvPr>
            <p:ph type="pic" sz="quarter" idx="15" hasCustomPrompt="1"/>
          </p:nvPr>
        </p:nvSpPr>
        <p:spPr>
          <a:xfrm>
            <a:off x="5039467" y="1168946"/>
            <a:ext cx="2113069" cy="4520108"/>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2" name="Picture Placeholder 8">
            <a:extLst>
              <a:ext uri="{FF2B5EF4-FFF2-40B4-BE49-F238E27FC236}">
                <a16:creationId xmlns:a16="http://schemas.microsoft.com/office/drawing/2014/main" id="{C911DBBD-5FAB-4B63-BB19-D54D67256A39}"/>
              </a:ext>
            </a:extLst>
          </p:cNvPr>
          <p:cNvSpPr>
            <a:spLocks noGrp="1"/>
          </p:cNvSpPr>
          <p:nvPr>
            <p:ph type="pic" sz="quarter" idx="16" hasCustomPrompt="1"/>
          </p:nvPr>
        </p:nvSpPr>
        <p:spPr>
          <a:xfrm>
            <a:off x="2798959" y="1168946"/>
            <a:ext cx="2113069" cy="4520108"/>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3" name="Picture Placeholder 8">
            <a:extLst>
              <a:ext uri="{FF2B5EF4-FFF2-40B4-BE49-F238E27FC236}">
                <a16:creationId xmlns:a16="http://schemas.microsoft.com/office/drawing/2014/main" id="{3017E829-6647-4BD1-9FBD-A5CEBBF8ABA0}"/>
              </a:ext>
            </a:extLst>
          </p:cNvPr>
          <p:cNvSpPr>
            <a:spLocks noGrp="1"/>
          </p:cNvSpPr>
          <p:nvPr>
            <p:ph type="pic" sz="quarter" idx="17" hasCustomPrompt="1"/>
          </p:nvPr>
        </p:nvSpPr>
        <p:spPr>
          <a:xfrm>
            <a:off x="558451" y="1168946"/>
            <a:ext cx="2113069" cy="4520108"/>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234186058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Device Mockup 21">
    <p:spTree>
      <p:nvGrpSpPr>
        <p:cNvPr id="1" name=""/>
        <p:cNvGrpSpPr/>
        <p:nvPr/>
      </p:nvGrpSpPr>
      <p:grpSpPr>
        <a:xfrm>
          <a:off x="0" y="0"/>
          <a:ext cx="0" cy="0"/>
          <a:chOff x="0" y="0"/>
          <a:chExt cx="0" cy="0"/>
        </a:xfrm>
      </p:grpSpPr>
      <p:sp>
        <p:nvSpPr>
          <p:cNvPr id="19" name="Picture Placeholder 8">
            <a:extLst>
              <a:ext uri="{FF2B5EF4-FFF2-40B4-BE49-F238E27FC236}">
                <a16:creationId xmlns:a16="http://schemas.microsoft.com/office/drawing/2014/main" id="{5B1F6CEC-625C-4F97-AFB9-8A13AB79579A}"/>
              </a:ext>
            </a:extLst>
          </p:cNvPr>
          <p:cNvSpPr>
            <a:spLocks noGrp="1"/>
          </p:cNvSpPr>
          <p:nvPr>
            <p:ph type="pic" sz="quarter" idx="17" hasCustomPrompt="1"/>
          </p:nvPr>
        </p:nvSpPr>
        <p:spPr>
          <a:xfrm>
            <a:off x="1331571" y="1160265"/>
            <a:ext cx="1720775" cy="3680944"/>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0" name="Picture Placeholder 8">
            <a:extLst>
              <a:ext uri="{FF2B5EF4-FFF2-40B4-BE49-F238E27FC236}">
                <a16:creationId xmlns:a16="http://schemas.microsoft.com/office/drawing/2014/main" id="{5A646A4B-F864-4A9D-9DC6-1FBB6DD3702E}"/>
              </a:ext>
            </a:extLst>
          </p:cNvPr>
          <p:cNvSpPr>
            <a:spLocks noGrp="1"/>
          </p:cNvSpPr>
          <p:nvPr>
            <p:ph type="pic" sz="quarter" idx="18" hasCustomPrompt="1"/>
          </p:nvPr>
        </p:nvSpPr>
        <p:spPr>
          <a:xfrm>
            <a:off x="5235612" y="1160265"/>
            <a:ext cx="1720775" cy="3680944"/>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2" name="Picture Placeholder 8">
            <a:extLst>
              <a:ext uri="{FF2B5EF4-FFF2-40B4-BE49-F238E27FC236}">
                <a16:creationId xmlns:a16="http://schemas.microsoft.com/office/drawing/2014/main" id="{68C00EE1-DD6B-4D6C-8A63-FCE30B2BB37D}"/>
              </a:ext>
            </a:extLst>
          </p:cNvPr>
          <p:cNvSpPr>
            <a:spLocks noGrp="1"/>
          </p:cNvSpPr>
          <p:nvPr>
            <p:ph type="pic" sz="quarter" idx="19" hasCustomPrompt="1"/>
          </p:nvPr>
        </p:nvSpPr>
        <p:spPr>
          <a:xfrm>
            <a:off x="9139653" y="1160265"/>
            <a:ext cx="1720775" cy="3680944"/>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367141891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Device Mockup 22">
    <p:spTree>
      <p:nvGrpSpPr>
        <p:cNvPr id="1" name=""/>
        <p:cNvGrpSpPr/>
        <p:nvPr/>
      </p:nvGrpSpPr>
      <p:grpSpPr>
        <a:xfrm>
          <a:off x="0" y="0"/>
          <a:ext cx="0" cy="0"/>
          <a:chOff x="0" y="0"/>
          <a:chExt cx="0" cy="0"/>
        </a:xfrm>
      </p:grpSpPr>
      <p:sp>
        <p:nvSpPr>
          <p:cNvPr id="19" name="Picture Placeholder 8">
            <a:extLst>
              <a:ext uri="{FF2B5EF4-FFF2-40B4-BE49-F238E27FC236}">
                <a16:creationId xmlns:a16="http://schemas.microsoft.com/office/drawing/2014/main" id="{5B1F6CEC-625C-4F97-AFB9-8A13AB79579A}"/>
              </a:ext>
            </a:extLst>
          </p:cNvPr>
          <p:cNvSpPr>
            <a:spLocks noGrp="1"/>
          </p:cNvSpPr>
          <p:nvPr>
            <p:ph type="pic" sz="quarter" idx="17" hasCustomPrompt="1"/>
          </p:nvPr>
        </p:nvSpPr>
        <p:spPr>
          <a:xfrm>
            <a:off x="3141321" y="2052637"/>
            <a:ext cx="5869329" cy="2752724"/>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107958565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Device Mockup 23">
    <p:spTree>
      <p:nvGrpSpPr>
        <p:cNvPr id="1" name=""/>
        <p:cNvGrpSpPr/>
        <p:nvPr/>
      </p:nvGrpSpPr>
      <p:grpSpPr>
        <a:xfrm>
          <a:off x="0" y="0"/>
          <a:ext cx="0" cy="0"/>
          <a:chOff x="0" y="0"/>
          <a:chExt cx="0" cy="0"/>
        </a:xfrm>
      </p:grpSpPr>
      <p:sp>
        <p:nvSpPr>
          <p:cNvPr id="19" name="Picture Placeholder 8">
            <a:extLst>
              <a:ext uri="{FF2B5EF4-FFF2-40B4-BE49-F238E27FC236}">
                <a16:creationId xmlns:a16="http://schemas.microsoft.com/office/drawing/2014/main" id="{5B1F6CEC-625C-4F97-AFB9-8A13AB79579A}"/>
              </a:ext>
            </a:extLst>
          </p:cNvPr>
          <p:cNvSpPr>
            <a:spLocks noGrp="1"/>
          </p:cNvSpPr>
          <p:nvPr>
            <p:ph type="pic" sz="quarter" idx="17" hasCustomPrompt="1"/>
          </p:nvPr>
        </p:nvSpPr>
        <p:spPr>
          <a:xfrm>
            <a:off x="3561055" y="1520825"/>
            <a:ext cx="5182895" cy="3284536"/>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213558999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Device Mockup 24">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C305E41B-2683-4ED9-A34A-FFB85B812D06}"/>
              </a:ext>
            </a:extLst>
          </p:cNvPr>
          <p:cNvSpPr>
            <a:spLocks noGrp="1"/>
          </p:cNvSpPr>
          <p:nvPr>
            <p:ph type="pic" sz="quarter" idx="17" hasCustomPrompt="1"/>
          </p:nvPr>
        </p:nvSpPr>
        <p:spPr>
          <a:xfrm>
            <a:off x="1562507" y="1362861"/>
            <a:ext cx="2232308" cy="4664724"/>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286432674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Device Mockup 25">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C305E41B-2683-4ED9-A34A-FFB85B812D06}"/>
              </a:ext>
            </a:extLst>
          </p:cNvPr>
          <p:cNvSpPr>
            <a:spLocks noGrp="1"/>
          </p:cNvSpPr>
          <p:nvPr>
            <p:ph type="pic" sz="quarter" idx="17" hasCustomPrompt="1"/>
          </p:nvPr>
        </p:nvSpPr>
        <p:spPr>
          <a:xfrm>
            <a:off x="1562507" y="1362861"/>
            <a:ext cx="2232308" cy="4664724"/>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358135345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Device Mockup 26">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812D2E22-E528-4E74-9C01-E379A714395A}"/>
              </a:ext>
            </a:extLst>
          </p:cNvPr>
          <p:cNvSpPr>
            <a:spLocks noGrp="1"/>
          </p:cNvSpPr>
          <p:nvPr>
            <p:ph type="pic" sz="quarter" idx="17" hasCustomPrompt="1"/>
          </p:nvPr>
        </p:nvSpPr>
        <p:spPr>
          <a:xfrm>
            <a:off x="-2313885" y="1435433"/>
            <a:ext cx="6108700" cy="380417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102878339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Device Mockup 27">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C305E41B-2683-4ED9-A34A-FFB85B812D06}"/>
              </a:ext>
            </a:extLst>
          </p:cNvPr>
          <p:cNvSpPr>
            <a:spLocks noGrp="1"/>
          </p:cNvSpPr>
          <p:nvPr>
            <p:ph type="pic" sz="quarter" idx="17" hasCustomPrompt="1"/>
          </p:nvPr>
        </p:nvSpPr>
        <p:spPr>
          <a:xfrm>
            <a:off x="7859573" y="1182792"/>
            <a:ext cx="2232308" cy="4664724"/>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199818487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Device Mockup 28">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3D3B9178-3A28-48B2-AAF5-50780DE90859}"/>
              </a:ext>
            </a:extLst>
          </p:cNvPr>
          <p:cNvSpPr>
            <a:spLocks noGrp="1"/>
          </p:cNvSpPr>
          <p:nvPr>
            <p:ph type="pic" sz="quarter" idx="18" hasCustomPrompt="1"/>
          </p:nvPr>
        </p:nvSpPr>
        <p:spPr>
          <a:xfrm>
            <a:off x="6870651" y="1926174"/>
            <a:ext cx="4287600" cy="26676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361420528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Device Mockup 29_1">
    <p:spTree>
      <p:nvGrpSpPr>
        <p:cNvPr id="1" name=""/>
        <p:cNvGrpSpPr/>
        <p:nvPr/>
      </p:nvGrpSpPr>
      <p:grpSpPr>
        <a:xfrm>
          <a:off x="0" y="0"/>
          <a:ext cx="0" cy="0"/>
          <a:chOff x="0" y="0"/>
          <a:chExt cx="0" cy="0"/>
        </a:xfrm>
      </p:grpSpPr>
      <p:sp>
        <p:nvSpPr>
          <p:cNvPr id="14" name="Picture Placeholder 8">
            <a:extLst>
              <a:ext uri="{FF2B5EF4-FFF2-40B4-BE49-F238E27FC236}">
                <a16:creationId xmlns:a16="http://schemas.microsoft.com/office/drawing/2014/main" id="{3EFB079B-AECF-4254-9A16-38939FD34BC6}"/>
              </a:ext>
            </a:extLst>
          </p:cNvPr>
          <p:cNvSpPr>
            <a:spLocks noGrp="1"/>
          </p:cNvSpPr>
          <p:nvPr>
            <p:ph type="pic" sz="quarter" idx="17" hasCustomPrompt="1"/>
          </p:nvPr>
        </p:nvSpPr>
        <p:spPr>
          <a:xfrm>
            <a:off x="4781999"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01</a:t>
            </a:r>
          </a:p>
        </p:txBody>
      </p:sp>
      <p:sp>
        <p:nvSpPr>
          <p:cNvPr id="15" name="Picture Placeholder 8">
            <a:extLst>
              <a:ext uri="{FF2B5EF4-FFF2-40B4-BE49-F238E27FC236}">
                <a16:creationId xmlns:a16="http://schemas.microsoft.com/office/drawing/2014/main" id="{F99DE78A-A45A-40F7-ABD1-A31D3F81F569}"/>
              </a:ext>
            </a:extLst>
          </p:cNvPr>
          <p:cNvSpPr>
            <a:spLocks noGrp="1"/>
          </p:cNvSpPr>
          <p:nvPr>
            <p:ph type="pic" sz="quarter" idx="18" hasCustomPrompt="1"/>
          </p:nvPr>
        </p:nvSpPr>
        <p:spPr>
          <a:xfrm>
            <a:off x="7830000"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02</a:t>
            </a:r>
          </a:p>
        </p:txBody>
      </p:sp>
      <p:sp>
        <p:nvSpPr>
          <p:cNvPr id="16" name="Picture Placeholder 8">
            <a:extLst>
              <a:ext uri="{FF2B5EF4-FFF2-40B4-BE49-F238E27FC236}">
                <a16:creationId xmlns:a16="http://schemas.microsoft.com/office/drawing/2014/main" id="{73739E54-B75F-4748-A262-D921026E30C2}"/>
              </a:ext>
            </a:extLst>
          </p:cNvPr>
          <p:cNvSpPr>
            <a:spLocks noGrp="1"/>
          </p:cNvSpPr>
          <p:nvPr>
            <p:ph type="pic" sz="quarter" idx="19" hasCustomPrompt="1"/>
          </p:nvPr>
        </p:nvSpPr>
        <p:spPr>
          <a:xfrm>
            <a:off x="10878001"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03</a:t>
            </a:r>
          </a:p>
        </p:txBody>
      </p:sp>
      <p:sp>
        <p:nvSpPr>
          <p:cNvPr id="17" name="Picture Placeholder 8">
            <a:extLst>
              <a:ext uri="{FF2B5EF4-FFF2-40B4-BE49-F238E27FC236}">
                <a16:creationId xmlns:a16="http://schemas.microsoft.com/office/drawing/2014/main" id="{3FF01099-5049-4DD7-8311-B7AB35B1AF21}"/>
              </a:ext>
            </a:extLst>
          </p:cNvPr>
          <p:cNvSpPr>
            <a:spLocks noGrp="1"/>
          </p:cNvSpPr>
          <p:nvPr>
            <p:ph type="pic" sz="quarter" idx="20" hasCustomPrompt="1"/>
          </p:nvPr>
        </p:nvSpPr>
        <p:spPr>
          <a:xfrm>
            <a:off x="13926002"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04</a:t>
            </a:r>
          </a:p>
        </p:txBody>
      </p:sp>
      <p:sp>
        <p:nvSpPr>
          <p:cNvPr id="18" name="Picture Placeholder 8">
            <a:extLst>
              <a:ext uri="{FF2B5EF4-FFF2-40B4-BE49-F238E27FC236}">
                <a16:creationId xmlns:a16="http://schemas.microsoft.com/office/drawing/2014/main" id="{872263FB-A44A-48AC-83EE-977354352891}"/>
              </a:ext>
            </a:extLst>
          </p:cNvPr>
          <p:cNvSpPr>
            <a:spLocks noGrp="1"/>
          </p:cNvSpPr>
          <p:nvPr>
            <p:ph type="pic" sz="quarter" idx="21" hasCustomPrompt="1"/>
          </p:nvPr>
        </p:nvSpPr>
        <p:spPr>
          <a:xfrm>
            <a:off x="16974001"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05</a:t>
            </a:r>
          </a:p>
        </p:txBody>
      </p:sp>
    </p:spTree>
    <p:extLst>
      <p:ext uri="{BB962C8B-B14F-4D97-AF65-F5344CB8AC3E}">
        <p14:creationId xmlns:p14="http://schemas.microsoft.com/office/powerpoint/2010/main" val="1061254127"/>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Device Mockup 29_2">
    <p:spTree>
      <p:nvGrpSpPr>
        <p:cNvPr id="1" name=""/>
        <p:cNvGrpSpPr/>
        <p:nvPr/>
      </p:nvGrpSpPr>
      <p:grpSpPr>
        <a:xfrm>
          <a:off x="0" y="0"/>
          <a:ext cx="0" cy="0"/>
          <a:chOff x="0" y="0"/>
          <a:chExt cx="0" cy="0"/>
        </a:xfrm>
      </p:grpSpPr>
      <p:sp>
        <p:nvSpPr>
          <p:cNvPr id="14" name="Picture Placeholder 8">
            <a:extLst>
              <a:ext uri="{FF2B5EF4-FFF2-40B4-BE49-F238E27FC236}">
                <a16:creationId xmlns:a16="http://schemas.microsoft.com/office/drawing/2014/main" id="{3EFB079B-AECF-4254-9A16-38939FD34BC6}"/>
              </a:ext>
            </a:extLst>
          </p:cNvPr>
          <p:cNvSpPr>
            <a:spLocks noGrp="1"/>
          </p:cNvSpPr>
          <p:nvPr>
            <p:ph type="pic" sz="quarter" idx="17" hasCustomPrompt="1"/>
          </p:nvPr>
        </p:nvSpPr>
        <p:spPr>
          <a:xfrm>
            <a:off x="1745563"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01</a:t>
            </a:r>
          </a:p>
        </p:txBody>
      </p:sp>
      <p:sp>
        <p:nvSpPr>
          <p:cNvPr id="15" name="Picture Placeholder 8">
            <a:extLst>
              <a:ext uri="{FF2B5EF4-FFF2-40B4-BE49-F238E27FC236}">
                <a16:creationId xmlns:a16="http://schemas.microsoft.com/office/drawing/2014/main" id="{F99DE78A-A45A-40F7-ABD1-A31D3F81F569}"/>
              </a:ext>
            </a:extLst>
          </p:cNvPr>
          <p:cNvSpPr>
            <a:spLocks noGrp="1"/>
          </p:cNvSpPr>
          <p:nvPr>
            <p:ph type="pic" sz="quarter" idx="18" hasCustomPrompt="1"/>
          </p:nvPr>
        </p:nvSpPr>
        <p:spPr>
          <a:xfrm>
            <a:off x="4793564"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02</a:t>
            </a:r>
          </a:p>
        </p:txBody>
      </p:sp>
      <p:sp>
        <p:nvSpPr>
          <p:cNvPr id="16" name="Picture Placeholder 8">
            <a:extLst>
              <a:ext uri="{FF2B5EF4-FFF2-40B4-BE49-F238E27FC236}">
                <a16:creationId xmlns:a16="http://schemas.microsoft.com/office/drawing/2014/main" id="{73739E54-B75F-4748-A262-D921026E30C2}"/>
              </a:ext>
            </a:extLst>
          </p:cNvPr>
          <p:cNvSpPr>
            <a:spLocks noGrp="1"/>
          </p:cNvSpPr>
          <p:nvPr>
            <p:ph type="pic" sz="quarter" idx="19" hasCustomPrompt="1"/>
          </p:nvPr>
        </p:nvSpPr>
        <p:spPr>
          <a:xfrm>
            <a:off x="7841565"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03</a:t>
            </a:r>
          </a:p>
        </p:txBody>
      </p:sp>
      <p:sp>
        <p:nvSpPr>
          <p:cNvPr id="17" name="Picture Placeholder 8">
            <a:extLst>
              <a:ext uri="{FF2B5EF4-FFF2-40B4-BE49-F238E27FC236}">
                <a16:creationId xmlns:a16="http://schemas.microsoft.com/office/drawing/2014/main" id="{3FF01099-5049-4DD7-8311-B7AB35B1AF21}"/>
              </a:ext>
            </a:extLst>
          </p:cNvPr>
          <p:cNvSpPr>
            <a:spLocks noGrp="1"/>
          </p:cNvSpPr>
          <p:nvPr>
            <p:ph type="pic" sz="quarter" idx="20" hasCustomPrompt="1"/>
          </p:nvPr>
        </p:nvSpPr>
        <p:spPr>
          <a:xfrm>
            <a:off x="10889566"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04</a:t>
            </a:r>
          </a:p>
        </p:txBody>
      </p:sp>
      <p:sp>
        <p:nvSpPr>
          <p:cNvPr id="18" name="Picture Placeholder 8">
            <a:extLst>
              <a:ext uri="{FF2B5EF4-FFF2-40B4-BE49-F238E27FC236}">
                <a16:creationId xmlns:a16="http://schemas.microsoft.com/office/drawing/2014/main" id="{872263FB-A44A-48AC-83EE-977354352891}"/>
              </a:ext>
            </a:extLst>
          </p:cNvPr>
          <p:cNvSpPr>
            <a:spLocks noGrp="1"/>
          </p:cNvSpPr>
          <p:nvPr>
            <p:ph type="pic" sz="quarter" idx="21" hasCustomPrompt="1"/>
          </p:nvPr>
        </p:nvSpPr>
        <p:spPr>
          <a:xfrm>
            <a:off x="13937565"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05</a:t>
            </a:r>
          </a:p>
        </p:txBody>
      </p:sp>
    </p:spTree>
    <p:extLst>
      <p:ext uri="{BB962C8B-B14F-4D97-AF65-F5344CB8AC3E}">
        <p14:creationId xmlns:p14="http://schemas.microsoft.com/office/powerpoint/2010/main" val="2404536133"/>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Device Mockup 29_3">
    <p:spTree>
      <p:nvGrpSpPr>
        <p:cNvPr id="1" name=""/>
        <p:cNvGrpSpPr/>
        <p:nvPr/>
      </p:nvGrpSpPr>
      <p:grpSpPr>
        <a:xfrm>
          <a:off x="0" y="0"/>
          <a:ext cx="0" cy="0"/>
          <a:chOff x="0" y="0"/>
          <a:chExt cx="0" cy="0"/>
        </a:xfrm>
      </p:grpSpPr>
      <p:sp>
        <p:nvSpPr>
          <p:cNvPr id="14" name="Picture Placeholder 8">
            <a:extLst>
              <a:ext uri="{FF2B5EF4-FFF2-40B4-BE49-F238E27FC236}">
                <a16:creationId xmlns:a16="http://schemas.microsoft.com/office/drawing/2014/main" id="{3EFB079B-AECF-4254-9A16-38939FD34BC6}"/>
              </a:ext>
            </a:extLst>
          </p:cNvPr>
          <p:cNvSpPr>
            <a:spLocks noGrp="1"/>
          </p:cNvSpPr>
          <p:nvPr>
            <p:ph type="pic" sz="quarter" idx="17" hasCustomPrompt="1"/>
          </p:nvPr>
        </p:nvSpPr>
        <p:spPr>
          <a:xfrm>
            <a:off x="-1302437"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01</a:t>
            </a:r>
          </a:p>
        </p:txBody>
      </p:sp>
      <p:sp>
        <p:nvSpPr>
          <p:cNvPr id="15" name="Picture Placeholder 8">
            <a:extLst>
              <a:ext uri="{FF2B5EF4-FFF2-40B4-BE49-F238E27FC236}">
                <a16:creationId xmlns:a16="http://schemas.microsoft.com/office/drawing/2014/main" id="{F99DE78A-A45A-40F7-ABD1-A31D3F81F569}"/>
              </a:ext>
            </a:extLst>
          </p:cNvPr>
          <p:cNvSpPr>
            <a:spLocks noGrp="1"/>
          </p:cNvSpPr>
          <p:nvPr>
            <p:ph type="pic" sz="quarter" idx="18" hasCustomPrompt="1"/>
          </p:nvPr>
        </p:nvSpPr>
        <p:spPr>
          <a:xfrm>
            <a:off x="1745564"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02</a:t>
            </a:r>
          </a:p>
        </p:txBody>
      </p:sp>
      <p:sp>
        <p:nvSpPr>
          <p:cNvPr id="16" name="Picture Placeholder 8">
            <a:extLst>
              <a:ext uri="{FF2B5EF4-FFF2-40B4-BE49-F238E27FC236}">
                <a16:creationId xmlns:a16="http://schemas.microsoft.com/office/drawing/2014/main" id="{73739E54-B75F-4748-A262-D921026E30C2}"/>
              </a:ext>
            </a:extLst>
          </p:cNvPr>
          <p:cNvSpPr>
            <a:spLocks noGrp="1"/>
          </p:cNvSpPr>
          <p:nvPr>
            <p:ph type="pic" sz="quarter" idx="19" hasCustomPrompt="1"/>
          </p:nvPr>
        </p:nvSpPr>
        <p:spPr>
          <a:xfrm>
            <a:off x="4793565"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03</a:t>
            </a:r>
          </a:p>
        </p:txBody>
      </p:sp>
      <p:sp>
        <p:nvSpPr>
          <p:cNvPr id="17" name="Picture Placeholder 8">
            <a:extLst>
              <a:ext uri="{FF2B5EF4-FFF2-40B4-BE49-F238E27FC236}">
                <a16:creationId xmlns:a16="http://schemas.microsoft.com/office/drawing/2014/main" id="{3FF01099-5049-4DD7-8311-B7AB35B1AF21}"/>
              </a:ext>
            </a:extLst>
          </p:cNvPr>
          <p:cNvSpPr>
            <a:spLocks noGrp="1"/>
          </p:cNvSpPr>
          <p:nvPr>
            <p:ph type="pic" sz="quarter" idx="20" hasCustomPrompt="1"/>
          </p:nvPr>
        </p:nvSpPr>
        <p:spPr>
          <a:xfrm>
            <a:off x="7841566"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04</a:t>
            </a:r>
          </a:p>
        </p:txBody>
      </p:sp>
      <p:sp>
        <p:nvSpPr>
          <p:cNvPr id="18" name="Picture Placeholder 8">
            <a:extLst>
              <a:ext uri="{FF2B5EF4-FFF2-40B4-BE49-F238E27FC236}">
                <a16:creationId xmlns:a16="http://schemas.microsoft.com/office/drawing/2014/main" id="{872263FB-A44A-48AC-83EE-977354352891}"/>
              </a:ext>
            </a:extLst>
          </p:cNvPr>
          <p:cNvSpPr>
            <a:spLocks noGrp="1"/>
          </p:cNvSpPr>
          <p:nvPr>
            <p:ph type="pic" sz="quarter" idx="21" hasCustomPrompt="1"/>
          </p:nvPr>
        </p:nvSpPr>
        <p:spPr>
          <a:xfrm>
            <a:off x="10889565"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05</a:t>
            </a:r>
          </a:p>
        </p:txBody>
      </p:sp>
    </p:spTree>
    <p:extLst>
      <p:ext uri="{BB962C8B-B14F-4D97-AF65-F5344CB8AC3E}">
        <p14:creationId xmlns:p14="http://schemas.microsoft.com/office/powerpoint/2010/main" val="4287370907"/>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Device Mockup 29_4">
    <p:spTree>
      <p:nvGrpSpPr>
        <p:cNvPr id="1" name=""/>
        <p:cNvGrpSpPr/>
        <p:nvPr/>
      </p:nvGrpSpPr>
      <p:grpSpPr>
        <a:xfrm>
          <a:off x="0" y="0"/>
          <a:ext cx="0" cy="0"/>
          <a:chOff x="0" y="0"/>
          <a:chExt cx="0" cy="0"/>
        </a:xfrm>
      </p:grpSpPr>
      <p:sp>
        <p:nvSpPr>
          <p:cNvPr id="14" name="Picture Placeholder 8">
            <a:extLst>
              <a:ext uri="{FF2B5EF4-FFF2-40B4-BE49-F238E27FC236}">
                <a16:creationId xmlns:a16="http://schemas.microsoft.com/office/drawing/2014/main" id="{3EFB079B-AECF-4254-9A16-38939FD34BC6}"/>
              </a:ext>
            </a:extLst>
          </p:cNvPr>
          <p:cNvSpPr>
            <a:spLocks noGrp="1"/>
          </p:cNvSpPr>
          <p:nvPr>
            <p:ph type="pic" sz="quarter" idx="17" hasCustomPrompt="1"/>
          </p:nvPr>
        </p:nvSpPr>
        <p:spPr>
          <a:xfrm>
            <a:off x="-4350437"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01</a:t>
            </a:r>
          </a:p>
        </p:txBody>
      </p:sp>
      <p:sp>
        <p:nvSpPr>
          <p:cNvPr id="15" name="Picture Placeholder 8">
            <a:extLst>
              <a:ext uri="{FF2B5EF4-FFF2-40B4-BE49-F238E27FC236}">
                <a16:creationId xmlns:a16="http://schemas.microsoft.com/office/drawing/2014/main" id="{F99DE78A-A45A-40F7-ABD1-A31D3F81F569}"/>
              </a:ext>
            </a:extLst>
          </p:cNvPr>
          <p:cNvSpPr>
            <a:spLocks noGrp="1"/>
          </p:cNvSpPr>
          <p:nvPr>
            <p:ph type="pic" sz="quarter" idx="18" hasCustomPrompt="1"/>
          </p:nvPr>
        </p:nvSpPr>
        <p:spPr>
          <a:xfrm>
            <a:off x="-1302436"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02</a:t>
            </a:r>
          </a:p>
        </p:txBody>
      </p:sp>
      <p:sp>
        <p:nvSpPr>
          <p:cNvPr id="16" name="Picture Placeholder 8">
            <a:extLst>
              <a:ext uri="{FF2B5EF4-FFF2-40B4-BE49-F238E27FC236}">
                <a16:creationId xmlns:a16="http://schemas.microsoft.com/office/drawing/2014/main" id="{73739E54-B75F-4748-A262-D921026E30C2}"/>
              </a:ext>
            </a:extLst>
          </p:cNvPr>
          <p:cNvSpPr>
            <a:spLocks noGrp="1"/>
          </p:cNvSpPr>
          <p:nvPr>
            <p:ph type="pic" sz="quarter" idx="19" hasCustomPrompt="1"/>
          </p:nvPr>
        </p:nvSpPr>
        <p:spPr>
          <a:xfrm>
            <a:off x="1745565"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03</a:t>
            </a:r>
          </a:p>
        </p:txBody>
      </p:sp>
      <p:sp>
        <p:nvSpPr>
          <p:cNvPr id="17" name="Picture Placeholder 8">
            <a:extLst>
              <a:ext uri="{FF2B5EF4-FFF2-40B4-BE49-F238E27FC236}">
                <a16:creationId xmlns:a16="http://schemas.microsoft.com/office/drawing/2014/main" id="{3FF01099-5049-4DD7-8311-B7AB35B1AF21}"/>
              </a:ext>
            </a:extLst>
          </p:cNvPr>
          <p:cNvSpPr>
            <a:spLocks noGrp="1"/>
          </p:cNvSpPr>
          <p:nvPr>
            <p:ph type="pic" sz="quarter" idx="20" hasCustomPrompt="1"/>
          </p:nvPr>
        </p:nvSpPr>
        <p:spPr>
          <a:xfrm>
            <a:off x="4793566"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04</a:t>
            </a:r>
          </a:p>
        </p:txBody>
      </p:sp>
      <p:sp>
        <p:nvSpPr>
          <p:cNvPr id="18" name="Picture Placeholder 8">
            <a:extLst>
              <a:ext uri="{FF2B5EF4-FFF2-40B4-BE49-F238E27FC236}">
                <a16:creationId xmlns:a16="http://schemas.microsoft.com/office/drawing/2014/main" id="{872263FB-A44A-48AC-83EE-977354352891}"/>
              </a:ext>
            </a:extLst>
          </p:cNvPr>
          <p:cNvSpPr>
            <a:spLocks noGrp="1"/>
          </p:cNvSpPr>
          <p:nvPr>
            <p:ph type="pic" sz="quarter" idx="21" hasCustomPrompt="1"/>
          </p:nvPr>
        </p:nvSpPr>
        <p:spPr>
          <a:xfrm>
            <a:off x="7841565"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05</a:t>
            </a:r>
          </a:p>
        </p:txBody>
      </p:sp>
    </p:spTree>
    <p:extLst>
      <p:ext uri="{BB962C8B-B14F-4D97-AF65-F5344CB8AC3E}">
        <p14:creationId xmlns:p14="http://schemas.microsoft.com/office/powerpoint/2010/main" val="644406397"/>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Device Mockup 29_5">
    <p:spTree>
      <p:nvGrpSpPr>
        <p:cNvPr id="1" name=""/>
        <p:cNvGrpSpPr/>
        <p:nvPr/>
      </p:nvGrpSpPr>
      <p:grpSpPr>
        <a:xfrm>
          <a:off x="0" y="0"/>
          <a:ext cx="0" cy="0"/>
          <a:chOff x="0" y="0"/>
          <a:chExt cx="0" cy="0"/>
        </a:xfrm>
      </p:grpSpPr>
      <p:sp>
        <p:nvSpPr>
          <p:cNvPr id="14" name="Picture Placeholder 8">
            <a:extLst>
              <a:ext uri="{FF2B5EF4-FFF2-40B4-BE49-F238E27FC236}">
                <a16:creationId xmlns:a16="http://schemas.microsoft.com/office/drawing/2014/main" id="{3EFB079B-AECF-4254-9A16-38939FD34BC6}"/>
              </a:ext>
            </a:extLst>
          </p:cNvPr>
          <p:cNvSpPr>
            <a:spLocks noGrp="1"/>
          </p:cNvSpPr>
          <p:nvPr>
            <p:ph type="pic" sz="quarter" idx="17" hasCustomPrompt="1"/>
          </p:nvPr>
        </p:nvSpPr>
        <p:spPr>
          <a:xfrm>
            <a:off x="-7398438"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01</a:t>
            </a:r>
          </a:p>
        </p:txBody>
      </p:sp>
      <p:sp>
        <p:nvSpPr>
          <p:cNvPr id="15" name="Picture Placeholder 8">
            <a:extLst>
              <a:ext uri="{FF2B5EF4-FFF2-40B4-BE49-F238E27FC236}">
                <a16:creationId xmlns:a16="http://schemas.microsoft.com/office/drawing/2014/main" id="{F99DE78A-A45A-40F7-ABD1-A31D3F81F569}"/>
              </a:ext>
            </a:extLst>
          </p:cNvPr>
          <p:cNvSpPr>
            <a:spLocks noGrp="1"/>
          </p:cNvSpPr>
          <p:nvPr>
            <p:ph type="pic" sz="quarter" idx="18" hasCustomPrompt="1"/>
          </p:nvPr>
        </p:nvSpPr>
        <p:spPr>
          <a:xfrm>
            <a:off x="-4350437"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02</a:t>
            </a:r>
          </a:p>
        </p:txBody>
      </p:sp>
      <p:sp>
        <p:nvSpPr>
          <p:cNvPr id="16" name="Picture Placeholder 8">
            <a:extLst>
              <a:ext uri="{FF2B5EF4-FFF2-40B4-BE49-F238E27FC236}">
                <a16:creationId xmlns:a16="http://schemas.microsoft.com/office/drawing/2014/main" id="{73739E54-B75F-4748-A262-D921026E30C2}"/>
              </a:ext>
            </a:extLst>
          </p:cNvPr>
          <p:cNvSpPr>
            <a:spLocks noGrp="1"/>
          </p:cNvSpPr>
          <p:nvPr>
            <p:ph type="pic" sz="quarter" idx="19" hasCustomPrompt="1"/>
          </p:nvPr>
        </p:nvSpPr>
        <p:spPr>
          <a:xfrm>
            <a:off x="-1302436"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03</a:t>
            </a:r>
          </a:p>
        </p:txBody>
      </p:sp>
      <p:sp>
        <p:nvSpPr>
          <p:cNvPr id="17" name="Picture Placeholder 8">
            <a:extLst>
              <a:ext uri="{FF2B5EF4-FFF2-40B4-BE49-F238E27FC236}">
                <a16:creationId xmlns:a16="http://schemas.microsoft.com/office/drawing/2014/main" id="{3FF01099-5049-4DD7-8311-B7AB35B1AF21}"/>
              </a:ext>
            </a:extLst>
          </p:cNvPr>
          <p:cNvSpPr>
            <a:spLocks noGrp="1"/>
          </p:cNvSpPr>
          <p:nvPr>
            <p:ph type="pic" sz="quarter" idx="20" hasCustomPrompt="1"/>
          </p:nvPr>
        </p:nvSpPr>
        <p:spPr>
          <a:xfrm>
            <a:off x="1745565"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04</a:t>
            </a:r>
          </a:p>
        </p:txBody>
      </p:sp>
      <p:sp>
        <p:nvSpPr>
          <p:cNvPr id="18" name="Picture Placeholder 8">
            <a:extLst>
              <a:ext uri="{FF2B5EF4-FFF2-40B4-BE49-F238E27FC236}">
                <a16:creationId xmlns:a16="http://schemas.microsoft.com/office/drawing/2014/main" id="{872263FB-A44A-48AC-83EE-977354352891}"/>
              </a:ext>
            </a:extLst>
          </p:cNvPr>
          <p:cNvSpPr>
            <a:spLocks noGrp="1"/>
          </p:cNvSpPr>
          <p:nvPr>
            <p:ph type="pic" sz="quarter" idx="21" hasCustomPrompt="1"/>
          </p:nvPr>
        </p:nvSpPr>
        <p:spPr>
          <a:xfrm>
            <a:off x="4793564"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05</a:t>
            </a:r>
          </a:p>
        </p:txBody>
      </p:sp>
    </p:spTree>
    <p:extLst>
      <p:ext uri="{BB962C8B-B14F-4D97-AF65-F5344CB8AC3E}">
        <p14:creationId xmlns:p14="http://schemas.microsoft.com/office/powerpoint/2010/main" val="2586118309"/>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Device Mockup 30">
    <p:spTree>
      <p:nvGrpSpPr>
        <p:cNvPr id="1" name=""/>
        <p:cNvGrpSpPr/>
        <p:nvPr/>
      </p:nvGrpSpPr>
      <p:grpSpPr>
        <a:xfrm>
          <a:off x="0" y="0"/>
          <a:ext cx="0" cy="0"/>
          <a:chOff x="0" y="0"/>
          <a:chExt cx="0" cy="0"/>
        </a:xfrm>
      </p:grpSpPr>
      <p:sp>
        <p:nvSpPr>
          <p:cNvPr id="14" name="Picture Placeholder 8">
            <a:extLst>
              <a:ext uri="{FF2B5EF4-FFF2-40B4-BE49-F238E27FC236}">
                <a16:creationId xmlns:a16="http://schemas.microsoft.com/office/drawing/2014/main" id="{3EFB079B-AECF-4254-9A16-38939FD34BC6}"/>
              </a:ext>
            </a:extLst>
          </p:cNvPr>
          <p:cNvSpPr>
            <a:spLocks noGrp="1"/>
          </p:cNvSpPr>
          <p:nvPr>
            <p:ph type="pic" sz="quarter" idx="17" hasCustomPrompt="1"/>
          </p:nvPr>
        </p:nvSpPr>
        <p:spPr>
          <a:xfrm>
            <a:off x="4781999"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01</a:t>
            </a:r>
          </a:p>
        </p:txBody>
      </p:sp>
      <p:sp>
        <p:nvSpPr>
          <p:cNvPr id="15" name="Picture Placeholder 8">
            <a:extLst>
              <a:ext uri="{FF2B5EF4-FFF2-40B4-BE49-F238E27FC236}">
                <a16:creationId xmlns:a16="http://schemas.microsoft.com/office/drawing/2014/main" id="{F99DE78A-A45A-40F7-ABD1-A31D3F81F569}"/>
              </a:ext>
            </a:extLst>
          </p:cNvPr>
          <p:cNvSpPr>
            <a:spLocks noGrp="1"/>
          </p:cNvSpPr>
          <p:nvPr>
            <p:ph type="pic" sz="quarter" idx="18" hasCustomPrompt="1"/>
          </p:nvPr>
        </p:nvSpPr>
        <p:spPr>
          <a:xfrm>
            <a:off x="7830000"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02</a:t>
            </a:r>
          </a:p>
        </p:txBody>
      </p:sp>
      <p:sp>
        <p:nvSpPr>
          <p:cNvPr id="16" name="Picture Placeholder 8">
            <a:extLst>
              <a:ext uri="{FF2B5EF4-FFF2-40B4-BE49-F238E27FC236}">
                <a16:creationId xmlns:a16="http://schemas.microsoft.com/office/drawing/2014/main" id="{73739E54-B75F-4748-A262-D921026E30C2}"/>
              </a:ext>
            </a:extLst>
          </p:cNvPr>
          <p:cNvSpPr>
            <a:spLocks noGrp="1"/>
          </p:cNvSpPr>
          <p:nvPr>
            <p:ph type="pic" sz="quarter" idx="19" hasCustomPrompt="1"/>
          </p:nvPr>
        </p:nvSpPr>
        <p:spPr>
          <a:xfrm>
            <a:off x="10878001"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03</a:t>
            </a:r>
          </a:p>
        </p:txBody>
      </p:sp>
    </p:spTree>
    <p:extLst>
      <p:ext uri="{BB962C8B-B14F-4D97-AF65-F5344CB8AC3E}">
        <p14:creationId xmlns:p14="http://schemas.microsoft.com/office/powerpoint/2010/main" val="1027364738"/>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Device Mockup 31">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F97DCF44-5BDA-4190-9083-9E3BFAF66A00}"/>
              </a:ext>
            </a:extLst>
          </p:cNvPr>
          <p:cNvSpPr>
            <a:spLocks noGrp="1"/>
          </p:cNvSpPr>
          <p:nvPr>
            <p:ph type="pic" sz="quarter" idx="17" hasCustomPrompt="1"/>
          </p:nvPr>
        </p:nvSpPr>
        <p:spPr>
          <a:xfrm>
            <a:off x="920960" y="2090727"/>
            <a:ext cx="2511328" cy="5297870"/>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2" name="Picture Placeholder 8">
            <a:extLst>
              <a:ext uri="{FF2B5EF4-FFF2-40B4-BE49-F238E27FC236}">
                <a16:creationId xmlns:a16="http://schemas.microsoft.com/office/drawing/2014/main" id="{0378A47A-D39D-4CA9-8682-1305320311D3}"/>
              </a:ext>
            </a:extLst>
          </p:cNvPr>
          <p:cNvSpPr>
            <a:spLocks noGrp="1"/>
          </p:cNvSpPr>
          <p:nvPr>
            <p:ph type="pic" sz="quarter" idx="20" hasCustomPrompt="1"/>
          </p:nvPr>
        </p:nvSpPr>
        <p:spPr>
          <a:xfrm>
            <a:off x="4840336" y="2090726"/>
            <a:ext cx="2511328" cy="5297870"/>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3" name="Picture Placeholder 8">
            <a:extLst>
              <a:ext uri="{FF2B5EF4-FFF2-40B4-BE49-F238E27FC236}">
                <a16:creationId xmlns:a16="http://schemas.microsoft.com/office/drawing/2014/main" id="{4A10A451-3660-4F56-A22B-AA3E8D840FF5}"/>
              </a:ext>
            </a:extLst>
          </p:cNvPr>
          <p:cNvSpPr>
            <a:spLocks noGrp="1"/>
          </p:cNvSpPr>
          <p:nvPr>
            <p:ph type="pic" sz="quarter" idx="21" hasCustomPrompt="1"/>
          </p:nvPr>
        </p:nvSpPr>
        <p:spPr>
          <a:xfrm>
            <a:off x="8759712" y="2090726"/>
            <a:ext cx="2511328" cy="5297870"/>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3356916777"/>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Device Mockup 3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5CDD4EF-182E-4B76-AE26-F99447AFF89B}"/>
              </a:ext>
            </a:extLst>
          </p:cNvPr>
          <p:cNvSpPr>
            <a:spLocks noGrp="1"/>
          </p:cNvSpPr>
          <p:nvPr>
            <p:ph type="pic" sz="quarter" idx="10" hasCustomPrompt="1"/>
          </p:nvPr>
        </p:nvSpPr>
        <p:spPr>
          <a:xfrm>
            <a:off x="-759003" y="2810724"/>
            <a:ext cx="6012000" cy="378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0" name="Picture Placeholder 8">
            <a:extLst>
              <a:ext uri="{FF2B5EF4-FFF2-40B4-BE49-F238E27FC236}">
                <a16:creationId xmlns:a16="http://schemas.microsoft.com/office/drawing/2014/main" id="{A88A6AAB-EC14-4373-9193-65F678B7F111}"/>
              </a:ext>
            </a:extLst>
          </p:cNvPr>
          <p:cNvSpPr>
            <a:spLocks noGrp="1"/>
          </p:cNvSpPr>
          <p:nvPr>
            <p:ph type="pic" sz="quarter" idx="11" hasCustomPrompt="1"/>
          </p:nvPr>
        </p:nvSpPr>
        <p:spPr>
          <a:xfrm>
            <a:off x="7267706" y="2810724"/>
            <a:ext cx="3660706" cy="2279695"/>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1865214520"/>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Device Mockup 33">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80FBF51F-3FD7-4A82-95F6-0BADB7E21E04}"/>
              </a:ext>
            </a:extLst>
          </p:cNvPr>
          <p:cNvSpPr>
            <a:spLocks noGrp="1"/>
          </p:cNvSpPr>
          <p:nvPr>
            <p:ph type="pic" sz="quarter" idx="17" hasCustomPrompt="1"/>
          </p:nvPr>
        </p:nvSpPr>
        <p:spPr>
          <a:xfrm>
            <a:off x="7303215" y="861129"/>
            <a:ext cx="3345017" cy="7056613"/>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3603902121"/>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Device Mockup 34">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CE054817-1F76-46C5-84B7-CE8E9A992059}"/>
              </a:ext>
            </a:extLst>
          </p:cNvPr>
          <p:cNvSpPr>
            <a:spLocks noGrp="1"/>
          </p:cNvSpPr>
          <p:nvPr>
            <p:ph type="pic" sz="quarter" idx="11" hasCustomPrompt="1"/>
          </p:nvPr>
        </p:nvSpPr>
        <p:spPr>
          <a:xfrm>
            <a:off x="3684000" y="684197"/>
            <a:ext cx="4824000" cy="3024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1867807965"/>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Question with Image">
    <p:spTree>
      <p:nvGrpSpPr>
        <p:cNvPr id="1" name=""/>
        <p:cNvGrpSpPr/>
        <p:nvPr/>
      </p:nvGrpSpPr>
      <p:grpSpPr>
        <a:xfrm>
          <a:off x="0" y="0"/>
          <a:ext cx="0" cy="0"/>
          <a:chOff x="0" y="0"/>
          <a:chExt cx="0" cy="0"/>
        </a:xfrm>
      </p:grpSpPr>
      <p:sp>
        <p:nvSpPr>
          <p:cNvPr id="16" name="Picture Placeholder 8">
            <a:extLst>
              <a:ext uri="{FF2B5EF4-FFF2-40B4-BE49-F238E27FC236}">
                <a16:creationId xmlns:a16="http://schemas.microsoft.com/office/drawing/2014/main" id="{E617972A-9F4F-433F-AB9E-EDB840E1BB96}"/>
              </a:ext>
            </a:extLst>
          </p:cNvPr>
          <p:cNvSpPr>
            <a:spLocks noGrp="1"/>
          </p:cNvSpPr>
          <p:nvPr>
            <p:ph type="pic" sz="quarter" idx="10" hasCustomPrompt="1"/>
          </p:nvPr>
        </p:nvSpPr>
        <p:spPr>
          <a:xfrm>
            <a:off x="-15875" y="7938"/>
            <a:ext cx="6084887" cy="6858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57458150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Office with Image">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06FDAA50-813C-43AC-A4C6-C9C1AFF4DCFB}"/>
              </a:ext>
            </a:extLst>
          </p:cNvPr>
          <p:cNvSpPr>
            <a:spLocks noGrp="1"/>
          </p:cNvSpPr>
          <p:nvPr>
            <p:ph type="pic" sz="quarter" idx="10" hasCustomPrompt="1"/>
          </p:nvPr>
        </p:nvSpPr>
        <p:spPr>
          <a:xfrm>
            <a:off x="6059488" y="7938"/>
            <a:ext cx="6121399" cy="6858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256094551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Office with Image 2">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06FDAA50-813C-43AC-A4C6-C9C1AFF4DCFB}"/>
              </a:ext>
            </a:extLst>
          </p:cNvPr>
          <p:cNvSpPr>
            <a:spLocks noGrp="1"/>
          </p:cNvSpPr>
          <p:nvPr>
            <p:ph type="pic" sz="quarter" idx="10" hasCustomPrompt="1"/>
          </p:nvPr>
        </p:nvSpPr>
        <p:spPr>
          <a:xfrm>
            <a:off x="0" y="3041654"/>
            <a:ext cx="12180887" cy="3824283"/>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166588443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Office with Image 3">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06FDAA50-813C-43AC-A4C6-C9C1AFF4DCFB}"/>
              </a:ext>
            </a:extLst>
          </p:cNvPr>
          <p:cNvSpPr>
            <a:spLocks noGrp="1"/>
          </p:cNvSpPr>
          <p:nvPr>
            <p:ph type="pic" sz="quarter" idx="10" hasCustomPrompt="1"/>
          </p:nvPr>
        </p:nvSpPr>
        <p:spPr>
          <a:xfrm>
            <a:off x="0" y="3789363"/>
            <a:ext cx="12180887" cy="307657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3541501919"/>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Office with Image 4">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9FFFA353-7357-446E-8CDB-DF4817FEB61F}"/>
              </a:ext>
            </a:extLst>
          </p:cNvPr>
          <p:cNvSpPr>
            <a:spLocks noGrp="1"/>
          </p:cNvSpPr>
          <p:nvPr>
            <p:ph type="pic" sz="quarter" idx="10" hasCustomPrompt="1"/>
          </p:nvPr>
        </p:nvSpPr>
        <p:spPr>
          <a:xfrm>
            <a:off x="336001" y="368300"/>
            <a:ext cx="11520000" cy="378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399053142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Office with Image 5">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9FFFA353-7357-446E-8CDB-DF4817FEB61F}"/>
              </a:ext>
            </a:extLst>
          </p:cNvPr>
          <p:cNvSpPr>
            <a:spLocks noGrp="1"/>
          </p:cNvSpPr>
          <p:nvPr>
            <p:ph type="pic" sz="quarter" idx="10" hasCustomPrompt="1"/>
          </p:nvPr>
        </p:nvSpPr>
        <p:spPr>
          <a:xfrm>
            <a:off x="0" y="0"/>
            <a:ext cx="12192000" cy="6858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1115248346"/>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userDrawn="1">
  <p:cSld name="How it Works 2/7">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1B76F64D-103C-45F8-9F85-C51BAED5E3DA}"/>
              </a:ext>
            </a:extLst>
          </p:cNvPr>
          <p:cNvSpPr>
            <a:spLocks noGrp="1"/>
          </p:cNvSpPr>
          <p:nvPr>
            <p:ph type="pic" sz="quarter" idx="14" hasCustomPrompt="1"/>
          </p:nvPr>
        </p:nvSpPr>
        <p:spPr>
          <a:xfrm>
            <a:off x="3792538" y="765175"/>
            <a:ext cx="7559675" cy="3024189"/>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Tree>
    <p:extLst>
      <p:ext uri="{BB962C8B-B14F-4D97-AF65-F5344CB8AC3E}">
        <p14:creationId xmlns:p14="http://schemas.microsoft.com/office/powerpoint/2010/main" val="246196300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userDrawn="1">
  <p:cSld name="How it Works - 2/7">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2D4C859-9ACD-41B0-8ED0-921254B5FF8B}"/>
              </a:ext>
            </a:extLst>
          </p:cNvPr>
          <p:cNvSpPr>
            <a:spLocks noGrp="1"/>
          </p:cNvSpPr>
          <p:nvPr>
            <p:ph type="pic" sz="quarter" idx="10" hasCustomPrompt="1"/>
          </p:nvPr>
        </p:nvSpPr>
        <p:spPr>
          <a:xfrm>
            <a:off x="1524000" y="1520825"/>
            <a:ext cx="2971800" cy="2971800"/>
          </a:xfrm>
          <a:prstGeom prst="ellipse">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489810219"/>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userDrawn="1">
  <p:cSld name="How it Works - 3/7">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2D4C859-9ACD-41B0-8ED0-921254B5FF8B}"/>
              </a:ext>
            </a:extLst>
          </p:cNvPr>
          <p:cNvSpPr>
            <a:spLocks noGrp="1"/>
          </p:cNvSpPr>
          <p:nvPr>
            <p:ph type="pic" sz="quarter" idx="10" hasCustomPrompt="1"/>
          </p:nvPr>
        </p:nvSpPr>
        <p:spPr>
          <a:xfrm>
            <a:off x="1524000" y="1520825"/>
            <a:ext cx="2971800" cy="2971800"/>
          </a:xfrm>
          <a:prstGeom prst="ellipse">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135591044"/>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userDrawn="1">
  <p:cSld name="How it Works - 4/7">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2D4C859-9ACD-41B0-8ED0-921254B5FF8B}"/>
              </a:ext>
            </a:extLst>
          </p:cNvPr>
          <p:cNvSpPr>
            <a:spLocks noGrp="1"/>
          </p:cNvSpPr>
          <p:nvPr>
            <p:ph type="pic" sz="quarter" idx="10" hasCustomPrompt="1"/>
          </p:nvPr>
        </p:nvSpPr>
        <p:spPr>
          <a:xfrm>
            <a:off x="1524000" y="1520825"/>
            <a:ext cx="2971800" cy="2971800"/>
          </a:xfrm>
          <a:prstGeom prst="ellipse">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45866554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userDrawn="1">
  <p:cSld name="How it Works - 5/7">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2D4C859-9ACD-41B0-8ED0-921254B5FF8B}"/>
              </a:ext>
            </a:extLst>
          </p:cNvPr>
          <p:cNvSpPr>
            <a:spLocks noGrp="1"/>
          </p:cNvSpPr>
          <p:nvPr>
            <p:ph type="pic" sz="quarter" idx="10" hasCustomPrompt="1"/>
          </p:nvPr>
        </p:nvSpPr>
        <p:spPr>
          <a:xfrm>
            <a:off x="1524000" y="1520825"/>
            <a:ext cx="2971800" cy="2971800"/>
          </a:xfrm>
          <a:prstGeom prst="ellipse">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63481988"/>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userDrawn="1">
  <p:cSld name="How it Works - 6/7">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2D4C859-9ACD-41B0-8ED0-921254B5FF8B}"/>
              </a:ext>
            </a:extLst>
          </p:cNvPr>
          <p:cNvSpPr>
            <a:spLocks noGrp="1"/>
          </p:cNvSpPr>
          <p:nvPr>
            <p:ph type="pic" sz="quarter" idx="10" hasCustomPrompt="1"/>
          </p:nvPr>
        </p:nvSpPr>
        <p:spPr>
          <a:xfrm>
            <a:off x="1524000" y="1520825"/>
            <a:ext cx="2971800" cy="2971800"/>
          </a:xfrm>
          <a:prstGeom prst="ellipse">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3884163077"/>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userDrawn="1">
  <p:cSld name="How it Works - 7/7">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2D4C859-9ACD-41B0-8ED0-921254B5FF8B}"/>
              </a:ext>
            </a:extLst>
          </p:cNvPr>
          <p:cNvSpPr>
            <a:spLocks noGrp="1"/>
          </p:cNvSpPr>
          <p:nvPr>
            <p:ph type="pic" sz="quarter" idx="10" hasCustomPrompt="1"/>
          </p:nvPr>
        </p:nvSpPr>
        <p:spPr>
          <a:xfrm>
            <a:off x="1524000" y="1520825"/>
            <a:ext cx="2971800" cy="2971800"/>
          </a:xfrm>
          <a:prstGeom prst="ellipse">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3161599915"/>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How it Works - 8">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E2B7D217-43CD-4E6B-A7F7-9CBEF0BEC699}"/>
              </a:ext>
            </a:extLst>
          </p:cNvPr>
          <p:cNvSpPr>
            <a:spLocks noGrp="1"/>
          </p:cNvSpPr>
          <p:nvPr>
            <p:ph type="pic" sz="quarter" idx="37" hasCustomPrompt="1"/>
          </p:nvPr>
        </p:nvSpPr>
        <p:spPr>
          <a:xfrm>
            <a:off x="0" y="0"/>
            <a:ext cx="6096000" cy="6858000"/>
          </a:xfrm>
          <a:prstGeom prst="rect">
            <a:avLst/>
          </a:prstGeom>
          <a:pattFill prst="wdDnDiag">
            <a:fgClr>
              <a:schemeClr val="bg1">
                <a:lumMod val="90000"/>
              </a:schemeClr>
            </a:fgClr>
            <a:bgClr>
              <a:schemeClr val="bg1"/>
            </a:bgClr>
          </a:pattFill>
          <a:effectLst/>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3242797450"/>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userDrawn="1">
  <p:cSld name="1_Portfolio 14">
    <p:spTree>
      <p:nvGrpSpPr>
        <p:cNvPr id="1" name=""/>
        <p:cNvGrpSpPr/>
        <p:nvPr/>
      </p:nvGrpSpPr>
      <p:grpSpPr>
        <a:xfrm>
          <a:off x="0" y="0"/>
          <a:ext cx="0" cy="0"/>
          <a:chOff x="0" y="0"/>
          <a:chExt cx="0" cy="0"/>
        </a:xfrm>
      </p:grpSpPr>
      <p:sp>
        <p:nvSpPr>
          <p:cNvPr id="33" name="Picture Placeholder 8">
            <a:extLst>
              <a:ext uri="{FF2B5EF4-FFF2-40B4-BE49-F238E27FC236}">
                <a16:creationId xmlns:a16="http://schemas.microsoft.com/office/drawing/2014/main" id="{7219DD64-C1BC-4D3E-9613-F44D51FEA5A4}"/>
              </a:ext>
            </a:extLst>
          </p:cNvPr>
          <p:cNvSpPr>
            <a:spLocks noGrp="1"/>
          </p:cNvSpPr>
          <p:nvPr>
            <p:ph type="pic" sz="quarter" idx="40" hasCustomPrompt="1"/>
          </p:nvPr>
        </p:nvSpPr>
        <p:spPr>
          <a:xfrm>
            <a:off x="17876995" y="1468247"/>
            <a:ext cx="2139696" cy="3877056"/>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09</a:t>
            </a:r>
          </a:p>
        </p:txBody>
      </p:sp>
      <p:sp>
        <p:nvSpPr>
          <p:cNvPr id="17" name="Picture Placeholder 8">
            <a:extLst>
              <a:ext uri="{FF2B5EF4-FFF2-40B4-BE49-F238E27FC236}">
                <a16:creationId xmlns:a16="http://schemas.microsoft.com/office/drawing/2014/main" id="{01E483C1-5046-4B36-9696-8A6AB637323D}"/>
              </a:ext>
            </a:extLst>
          </p:cNvPr>
          <p:cNvSpPr>
            <a:spLocks noGrp="1"/>
          </p:cNvSpPr>
          <p:nvPr>
            <p:ph type="pic" sz="quarter" idx="41" hasCustomPrompt="1"/>
          </p:nvPr>
        </p:nvSpPr>
        <p:spPr>
          <a:xfrm>
            <a:off x="15529960" y="1468247"/>
            <a:ext cx="2139696" cy="3877056"/>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09</a:t>
            </a:r>
          </a:p>
        </p:txBody>
      </p:sp>
      <p:sp>
        <p:nvSpPr>
          <p:cNvPr id="18" name="Picture Placeholder 8">
            <a:extLst>
              <a:ext uri="{FF2B5EF4-FFF2-40B4-BE49-F238E27FC236}">
                <a16:creationId xmlns:a16="http://schemas.microsoft.com/office/drawing/2014/main" id="{559C726E-86B4-4B8C-89FE-B0692432A2FA}"/>
              </a:ext>
            </a:extLst>
          </p:cNvPr>
          <p:cNvSpPr>
            <a:spLocks noGrp="1"/>
          </p:cNvSpPr>
          <p:nvPr>
            <p:ph type="pic" sz="quarter" idx="42" hasCustomPrompt="1"/>
          </p:nvPr>
        </p:nvSpPr>
        <p:spPr>
          <a:xfrm>
            <a:off x="13182925" y="1468247"/>
            <a:ext cx="2139696" cy="3877056"/>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09</a:t>
            </a:r>
          </a:p>
        </p:txBody>
      </p:sp>
      <p:sp>
        <p:nvSpPr>
          <p:cNvPr id="19" name="Picture Placeholder 8">
            <a:extLst>
              <a:ext uri="{FF2B5EF4-FFF2-40B4-BE49-F238E27FC236}">
                <a16:creationId xmlns:a16="http://schemas.microsoft.com/office/drawing/2014/main" id="{7C85430C-DFE9-4D98-B33D-780532CD18DD}"/>
              </a:ext>
            </a:extLst>
          </p:cNvPr>
          <p:cNvSpPr>
            <a:spLocks noGrp="1"/>
          </p:cNvSpPr>
          <p:nvPr>
            <p:ph type="pic" sz="quarter" idx="43" hasCustomPrompt="1"/>
          </p:nvPr>
        </p:nvSpPr>
        <p:spPr>
          <a:xfrm>
            <a:off x="10835890" y="1468247"/>
            <a:ext cx="2139696" cy="3877056"/>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09</a:t>
            </a:r>
          </a:p>
        </p:txBody>
      </p:sp>
      <p:sp>
        <p:nvSpPr>
          <p:cNvPr id="20" name="Picture Placeholder 8">
            <a:extLst>
              <a:ext uri="{FF2B5EF4-FFF2-40B4-BE49-F238E27FC236}">
                <a16:creationId xmlns:a16="http://schemas.microsoft.com/office/drawing/2014/main" id="{D0A8012B-ED0C-468A-8225-CFFBEC7C1779}"/>
              </a:ext>
            </a:extLst>
          </p:cNvPr>
          <p:cNvSpPr>
            <a:spLocks noGrp="1"/>
          </p:cNvSpPr>
          <p:nvPr>
            <p:ph type="pic" sz="quarter" idx="44" hasCustomPrompt="1"/>
          </p:nvPr>
        </p:nvSpPr>
        <p:spPr>
          <a:xfrm>
            <a:off x="8488855" y="1468247"/>
            <a:ext cx="2139696" cy="3877056"/>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09</a:t>
            </a:r>
          </a:p>
        </p:txBody>
      </p:sp>
      <p:sp>
        <p:nvSpPr>
          <p:cNvPr id="21" name="Picture Placeholder 8">
            <a:extLst>
              <a:ext uri="{FF2B5EF4-FFF2-40B4-BE49-F238E27FC236}">
                <a16:creationId xmlns:a16="http://schemas.microsoft.com/office/drawing/2014/main" id="{9354D573-23A2-4F1D-B4E3-F083377F44AC}"/>
              </a:ext>
            </a:extLst>
          </p:cNvPr>
          <p:cNvSpPr>
            <a:spLocks noGrp="1"/>
          </p:cNvSpPr>
          <p:nvPr>
            <p:ph type="pic" sz="quarter" idx="45" hasCustomPrompt="1"/>
          </p:nvPr>
        </p:nvSpPr>
        <p:spPr>
          <a:xfrm>
            <a:off x="6141820" y="1468247"/>
            <a:ext cx="2139696" cy="3877056"/>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09</a:t>
            </a:r>
          </a:p>
        </p:txBody>
      </p:sp>
      <p:sp>
        <p:nvSpPr>
          <p:cNvPr id="29" name="Picture Placeholder 8">
            <a:extLst>
              <a:ext uri="{FF2B5EF4-FFF2-40B4-BE49-F238E27FC236}">
                <a16:creationId xmlns:a16="http://schemas.microsoft.com/office/drawing/2014/main" id="{DC6F27C4-622B-4692-AA82-A2989001C076}"/>
              </a:ext>
            </a:extLst>
          </p:cNvPr>
          <p:cNvSpPr>
            <a:spLocks noGrp="1"/>
          </p:cNvSpPr>
          <p:nvPr>
            <p:ph type="pic" sz="quarter" idx="46" hasCustomPrompt="1"/>
          </p:nvPr>
        </p:nvSpPr>
        <p:spPr>
          <a:xfrm>
            <a:off x="3794785" y="1468247"/>
            <a:ext cx="2139696" cy="3877056"/>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09</a:t>
            </a:r>
          </a:p>
        </p:txBody>
      </p:sp>
      <p:sp>
        <p:nvSpPr>
          <p:cNvPr id="30" name="Picture Placeholder 8">
            <a:extLst>
              <a:ext uri="{FF2B5EF4-FFF2-40B4-BE49-F238E27FC236}">
                <a16:creationId xmlns:a16="http://schemas.microsoft.com/office/drawing/2014/main" id="{D302B321-3E8A-4678-B8EE-CBDAF2D10ECC}"/>
              </a:ext>
            </a:extLst>
          </p:cNvPr>
          <p:cNvSpPr>
            <a:spLocks noGrp="1"/>
          </p:cNvSpPr>
          <p:nvPr>
            <p:ph type="pic" sz="quarter" idx="47" hasCustomPrompt="1"/>
          </p:nvPr>
        </p:nvSpPr>
        <p:spPr>
          <a:xfrm>
            <a:off x="1447750" y="1468247"/>
            <a:ext cx="2139696" cy="3877056"/>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09</a:t>
            </a:r>
          </a:p>
        </p:txBody>
      </p:sp>
      <p:sp>
        <p:nvSpPr>
          <p:cNvPr id="34" name="Picture Placeholder 8">
            <a:extLst>
              <a:ext uri="{FF2B5EF4-FFF2-40B4-BE49-F238E27FC236}">
                <a16:creationId xmlns:a16="http://schemas.microsoft.com/office/drawing/2014/main" id="{5E229798-8500-4E3B-B287-71B468188B0F}"/>
              </a:ext>
            </a:extLst>
          </p:cNvPr>
          <p:cNvSpPr>
            <a:spLocks noGrp="1"/>
          </p:cNvSpPr>
          <p:nvPr>
            <p:ph type="pic" sz="quarter" idx="48" hasCustomPrompt="1"/>
          </p:nvPr>
        </p:nvSpPr>
        <p:spPr>
          <a:xfrm>
            <a:off x="-899285" y="1468247"/>
            <a:ext cx="2139696" cy="3877056"/>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09</a:t>
            </a:r>
          </a:p>
        </p:txBody>
      </p:sp>
      <p:sp>
        <p:nvSpPr>
          <p:cNvPr id="28" name="Picture Placeholder 8">
            <a:extLst>
              <a:ext uri="{FF2B5EF4-FFF2-40B4-BE49-F238E27FC236}">
                <a16:creationId xmlns:a16="http://schemas.microsoft.com/office/drawing/2014/main" id="{9459D534-7599-41E1-AB30-69A926AD18E9}"/>
              </a:ext>
            </a:extLst>
          </p:cNvPr>
          <p:cNvSpPr>
            <a:spLocks noGrp="1"/>
          </p:cNvSpPr>
          <p:nvPr>
            <p:ph type="pic" sz="quarter" idx="37" hasCustomPrompt="1"/>
          </p:nvPr>
        </p:nvSpPr>
        <p:spPr>
          <a:xfrm>
            <a:off x="6505016" y="0"/>
            <a:ext cx="3760308" cy="6813550"/>
          </a:xfrm>
          <a:prstGeom prst="rect">
            <a:avLst/>
          </a:prstGeom>
          <a:pattFill prst="wdDnDiag">
            <a:fgClr>
              <a:schemeClr val="bg1">
                <a:lumMod val="90000"/>
              </a:schemeClr>
            </a:fgClr>
            <a:bgClr>
              <a:schemeClr val="bg1"/>
            </a:bgClr>
          </a:pattFill>
          <a:effectLst>
            <a:outerShdw blurRad="381000" dist="63500" dir="5400000" algn="t" rotWithShape="0">
              <a:prstClr val="black">
                <a:alpha val="30000"/>
              </a:prstClr>
            </a:outerShdw>
          </a:effectLst>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1886969428"/>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userDrawn="1">
  <p:cSld name="Portfolio 15.1">
    <p:spTree>
      <p:nvGrpSpPr>
        <p:cNvPr id="1" name=""/>
        <p:cNvGrpSpPr/>
        <p:nvPr/>
      </p:nvGrpSpPr>
      <p:grpSpPr>
        <a:xfrm>
          <a:off x="0" y="0"/>
          <a:ext cx="0" cy="0"/>
          <a:chOff x="0" y="0"/>
          <a:chExt cx="0" cy="0"/>
        </a:xfrm>
      </p:grpSpPr>
      <p:sp>
        <p:nvSpPr>
          <p:cNvPr id="23" name="Picture Placeholder 8">
            <a:extLst>
              <a:ext uri="{FF2B5EF4-FFF2-40B4-BE49-F238E27FC236}">
                <a16:creationId xmlns:a16="http://schemas.microsoft.com/office/drawing/2014/main" id="{91AD0B3D-8E2D-4A91-96C4-611EE72BD561}"/>
              </a:ext>
            </a:extLst>
          </p:cNvPr>
          <p:cNvSpPr>
            <a:spLocks noGrp="1"/>
          </p:cNvSpPr>
          <p:nvPr>
            <p:ph type="pic" sz="quarter" idx="32" hasCustomPrompt="1"/>
          </p:nvPr>
        </p:nvSpPr>
        <p:spPr>
          <a:xfrm>
            <a:off x="1017526"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03</a:t>
            </a:r>
          </a:p>
        </p:txBody>
      </p:sp>
      <p:sp>
        <p:nvSpPr>
          <p:cNvPr id="15" name="Picture Placeholder 8">
            <a:extLst>
              <a:ext uri="{FF2B5EF4-FFF2-40B4-BE49-F238E27FC236}">
                <a16:creationId xmlns:a16="http://schemas.microsoft.com/office/drawing/2014/main" id="{B42858B6-55B2-4206-8FEC-F8149EC0CC03}"/>
              </a:ext>
            </a:extLst>
          </p:cNvPr>
          <p:cNvSpPr>
            <a:spLocks noGrp="1"/>
          </p:cNvSpPr>
          <p:nvPr>
            <p:ph type="pic" sz="quarter" idx="33" hasCustomPrompt="1"/>
          </p:nvPr>
        </p:nvSpPr>
        <p:spPr>
          <a:xfrm>
            <a:off x="3699766"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04</a:t>
            </a:r>
          </a:p>
        </p:txBody>
      </p:sp>
      <p:sp>
        <p:nvSpPr>
          <p:cNvPr id="16" name="Picture Placeholder 8">
            <a:extLst>
              <a:ext uri="{FF2B5EF4-FFF2-40B4-BE49-F238E27FC236}">
                <a16:creationId xmlns:a16="http://schemas.microsoft.com/office/drawing/2014/main" id="{883398DB-64E0-4E12-9BA8-7A89FAD75049}"/>
              </a:ext>
            </a:extLst>
          </p:cNvPr>
          <p:cNvSpPr>
            <a:spLocks noGrp="1"/>
          </p:cNvSpPr>
          <p:nvPr>
            <p:ph type="pic" sz="quarter" idx="34" hasCustomPrompt="1"/>
          </p:nvPr>
        </p:nvSpPr>
        <p:spPr>
          <a:xfrm>
            <a:off x="6382006"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05</a:t>
            </a:r>
          </a:p>
        </p:txBody>
      </p:sp>
      <p:sp>
        <p:nvSpPr>
          <p:cNvPr id="17" name="Picture Placeholder 8">
            <a:extLst>
              <a:ext uri="{FF2B5EF4-FFF2-40B4-BE49-F238E27FC236}">
                <a16:creationId xmlns:a16="http://schemas.microsoft.com/office/drawing/2014/main" id="{3AEBA527-9814-4497-9572-E8430BB711E6}"/>
              </a:ext>
            </a:extLst>
          </p:cNvPr>
          <p:cNvSpPr>
            <a:spLocks noGrp="1"/>
          </p:cNvSpPr>
          <p:nvPr>
            <p:ph type="pic" sz="quarter" idx="35" hasCustomPrompt="1"/>
          </p:nvPr>
        </p:nvSpPr>
        <p:spPr>
          <a:xfrm>
            <a:off x="9064246"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06</a:t>
            </a:r>
          </a:p>
        </p:txBody>
      </p:sp>
      <p:sp>
        <p:nvSpPr>
          <p:cNvPr id="18" name="Picture Placeholder 8">
            <a:extLst>
              <a:ext uri="{FF2B5EF4-FFF2-40B4-BE49-F238E27FC236}">
                <a16:creationId xmlns:a16="http://schemas.microsoft.com/office/drawing/2014/main" id="{769C9527-6E91-4AA3-BE1E-0A7892169286}"/>
              </a:ext>
            </a:extLst>
          </p:cNvPr>
          <p:cNvSpPr>
            <a:spLocks noGrp="1"/>
          </p:cNvSpPr>
          <p:nvPr>
            <p:ph type="pic" sz="quarter" idx="36" hasCustomPrompt="1"/>
          </p:nvPr>
        </p:nvSpPr>
        <p:spPr>
          <a:xfrm>
            <a:off x="11746486"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07</a:t>
            </a:r>
          </a:p>
        </p:txBody>
      </p:sp>
      <p:sp>
        <p:nvSpPr>
          <p:cNvPr id="19" name="Picture Placeholder 8">
            <a:extLst>
              <a:ext uri="{FF2B5EF4-FFF2-40B4-BE49-F238E27FC236}">
                <a16:creationId xmlns:a16="http://schemas.microsoft.com/office/drawing/2014/main" id="{2CCDB28D-E24C-457F-A398-A28809597951}"/>
              </a:ext>
            </a:extLst>
          </p:cNvPr>
          <p:cNvSpPr>
            <a:spLocks noGrp="1"/>
          </p:cNvSpPr>
          <p:nvPr>
            <p:ph type="pic" sz="quarter" idx="37" hasCustomPrompt="1"/>
          </p:nvPr>
        </p:nvSpPr>
        <p:spPr>
          <a:xfrm>
            <a:off x="14428726"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08</a:t>
            </a:r>
          </a:p>
        </p:txBody>
      </p:sp>
      <p:sp>
        <p:nvSpPr>
          <p:cNvPr id="20" name="Picture Placeholder 8">
            <a:extLst>
              <a:ext uri="{FF2B5EF4-FFF2-40B4-BE49-F238E27FC236}">
                <a16:creationId xmlns:a16="http://schemas.microsoft.com/office/drawing/2014/main" id="{8C36E703-58AB-4A62-AF05-1CB1401FD397}"/>
              </a:ext>
            </a:extLst>
          </p:cNvPr>
          <p:cNvSpPr>
            <a:spLocks noGrp="1"/>
          </p:cNvSpPr>
          <p:nvPr>
            <p:ph type="pic" sz="quarter" idx="38" hasCustomPrompt="1"/>
          </p:nvPr>
        </p:nvSpPr>
        <p:spPr>
          <a:xfrm>
            <a:off x="-4346954"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01</a:t>
            </a:r>
          </a:p>
        </p:txBody>
      </p:sp>
      <p:sp>
        <p:nvSpPr>
          <p:cNvPr id="21" name="Picture Placeholder 8">
            <a:extLst>
              <a:ext uri="{FF2B5EF4-FFF2-40B4-BE49-F238E27FC236}">
                <a16:creationId xmlns:a16="http://schemas.microsoft.com/office/drawing/2014/main" id="{B2BC54F6-4F41-4A0E-A93A-A4671DCEFE6E}"/>
              </a:ext>
            </a:extLst>
          </p:cNvPr>
          <p:cNvSpPr>
            <a:spLocks noGrp="1"/>
          </p:cNvSpPr>
          <p:nvPr>
            <p:ph type="pic" sz="quarter" idx="39" hasCustomPrompt="1"/>
          </p:nvPr>
        </p:nvSpPr>
        <p:spPr>
          <a:xfrm>
            <a:off x="-1664714"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02</a:t>
            </a:r>
          </a:p>
        </p:txBody>
      </p:sp>
    </p:spTree>
    <p:extLst>
      <p:ext uri="{BB962C8B-B14F-4D97-AF65-F5344CB8AC3E}">
        <p14:creationId xmlns:p14="http://schemas.microsoft.com/office/powerpoint/2010/main" val="58092251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userDrawn="1">
  <p:cSld name="Portfolio 15.2">
    <p:spTree>
      <p:nvGrpSpPr>
        <p:cNvPr id="1" name=""/>
        <p:cNvGrpSpPr/>
        <p:nvPr/>
      </p:nvGrpSpPr>
      <p:grpSpPr>
        <a:xfrm>
          <a:off x="0" y="0"/>
          <a:ext cx="0" cy="0"/>
          <a:chOff x="0" y="0"/>
          <a:chExt cx="0" cy="0"/>
        </a:xfrm>
      </p:grpSpPr>
      <p:sp>
        <p:nvSpPr>
          <p:cNvPr id="23" name="Picture Placeholder 8">
            <a:extLst>
              <a:ext uri="{FF2B5EF4-FFF2-40B4-BE49-F238E27FC236}">
                <a16:creationId xmlns:a16="http://schemas.microsoft.com/office/drawing/2014/main" id="{91AD0B3D-8E2D-4A91-96C4-611EE72BD561}"/>
              </a:ext>
            </a:extLst>
          </p:cNvPr>
          <p:cNvSpPr>
            <a:spLocks noGrp="1"/>
          </p:cNvSpPr>
          <p:nvPr>
            <p:ph type="pic" sz="quarter" idx="32" hasCustomPrompt="1"/>
          </p:nvPr>
        </p:nvSpPr>
        <p:spPr>
          <a:xfrm>
            <a:off x="-1656224"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03</a:t>
            </a:r>
          </a:p>
        </p:txBody>
      </p:sp>
      <p:sp>
        <p:nvSpPr>
          <p:cNvPr id="15" name="Picture Placeholder 8">
            <a:extLst>
              <a:ext uri="{FF2B5EF4-FFF2-40B4-BE49-F238E27FC236}">
                <a16:creationId xmlns:a16="http://schemas.microsoft.com/office/drawing/2014/main" id="{B42858B6-55B2-4206-8FEC-F8149EC0CC03}"/>
              </a:ext>
            </a:extLst>
          </p:cNvPr>
          <p:cNvSpPr>
            <a:spLocks noGrp="1"/>
          </p:cNvSpPr>
          <p:nvPr>
            <p:ph type="pic" sz="quarter" idx="33" hasCustomPrompt="1"/>
          </p:nvPr>
        </p:nvSpPr>
        <p:spPr>
          <a:xfrm>
            <a:off x="1026016"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04</a:t>
            </a:r>
          </a:p>
        </p:txBody>
      </p:sp>
      <p:sp>
        <p:nvSpPr>
          <p:cNvPr id="16" name="Picture Placeholder 8">
            <a:extLst>
              <a:ext uri="{FF2B5EF4-FFF2-40B4-BE49-F238E27FC236}">
                <a16:creationId xmlns:a16="http://schemas.microsoft.com/office/drawing/2014/main" id="{883398DB-64E0-4E12-9BA8-7A89FAD75049}"/>
              </a:ext>
            </a:extLst>
          </p:cNvPr>
          <p:cNvSpPr>
            <a:spLocks noGrp="1"/>
          </p:cNvSpPr>
          <p:nvPr>
            <p:ph type="pic" sz="quarter" idx="34" hasCustomPrompt="1"/>
          </p:nvPr>
        </p:nvSpPr>
        <p:spPr>
          <a:xfrm>
            <a:off x="3708256"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05</a:t>
            </a:r>
          </a:p>
        </p:txBody>
      </p:sp>
      <p:sp>
        <p:nvSpPr>
          <p:cNvPr id="17" name="Picture Placeholder 8">
            <a:extLst>
              <a:ext uri="{FF2B5EF4-FFF2-40B4-BE49-F238E27FC236}">
                <a16:creationId xmlns:a16="http://schemas.microsoft.com/office/drawing/2014/main" id="{3AEBA527-9814-4497-9572-E8430BB711E6}"/>
              </a:ext>
            </a:extLst>
          </p:cNvPr>
          <p:cNvSpPr>
            <a:spLocks noGrp="1"/>
          </p:cNvSpPr>
          <p:nvPr>
            <p:ph type="pic" sz="quarter" idx="35" hasCustomPrompt="1"/>
          </p:nvPr>
        </p:nvSpPr>
        <p:spPr>
          <a:xfrm>
            <a:off x="6390496"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06</a:t>
            </a:r>
          </a:p>
        </p:txBody>
      </p:sp>
      <p:sp>
        <p:nvSpPr>
          <p:cNvPr id="18" name="Picture Placeholder 8">
            <a:extLst>
              <a:ext uri="{FF2B5EF4-FFF2-40B4-BE49-F238E27FC236}">
                <a16:creationId xmlns:a16="http://schemas.microsoft.com/office/drawing/2014/main" id="{769C9527-6E91-4AA3-BE1E-0A7892169286}"/>
              </a:ext>
            </a:extLst>
          </p:cNvPr>
          <p:cNvSpPr>
            <a:spLocks noGrp="1"/>
          </p:cNvSpPr>
          <p:nvPr>
            <p:ph type="pic" sz="quarter" idx="36" hasCustomPrompt="1"/>
          </p:nvPr>
        </p:nvSpPr>
        <p:spPr>
          <a:xfrm>
            <a:off x="9072736"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07</a:t>
            </a:r>
          </a:p>
        </p:txBody>
      </p:sp>
      <p:sp>
        <p:nvSpPr>
          <p:cNvPr id="19" name="Picture Placeholder 8">
            <a:extLst>
              <a:ext uri="{FF2B5EF4-FFF2-40B4-BE49-F238E27FC236}">
                <a16:creationId xmlns:a16="http://schemas.microsoft.com/office/drawing/2014/main" id="{2CCDB28D-E24C-457F-A398-A28809597951}"/>
              </a:ext>
            </a:extLst>
          </p:cNvPr>
          <p:cNvSpPr>
            <a:spLocks noGrp="1"/>
          </p:cNvSpPr>
          <p:nvPr>
            <p:ph type="pic" sz="quarter" idx="37" hasCustomPrompt="1"/>
          </p:nvPr>
        </p:nvSpPr>
        <p:spPr>
          <a:xfrm>
            <a:off x="11754976"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08</a:t>
            </a:r>
          </a:p>
        </p:txBody>
      </p:sp>
      <p:sp>
        <p:nvSpPr>
          <p:cNvPr id="20" name="Picture Placeholder 8">
            <a:extLst>
              <a:ext uri="{FF2B5EF4-FFF2-40B4-BE49-F238E27FC236}">
                <a16:creationId xmlns:a16="http://schemas.microsoft.com/office/drawing/2014/main" id="{8C36E703-58AB-4A62-AF05-1CB1401FD397}"/>
              </a:ext>
            </a:extLst>
          </p:cNvPr>
          <p:cNvSpPr>
            <a:spLocks noGrp="1"/>
          </p:cNvSpPr>
          <p:nvPr>
            <p:ph type="pic" sz="quarter" idx="38" hasCustomPrompt="1"/>
          </p:nvPr>
        </p:nvSpPr>
        <p:spPr>
          <a:xfrm>
            <a:off x="-7020704"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01</a:t>
            </a:r>
          </a:p>
        </p:txBody>
      </p:sp>
      <p:sp>
        <p:nvSpPr>
          <p:cNvPr id="21" name="Picture Placeholder 8">
            <a:extLst>
              <a:ext uri="{FF2B5EF4-FFF2-40B4-BE49-F238E27FC236}">
                <a16:creationId xmlns:a16="http://schemas.microsoft.com/office/drawing/2014/main" id="{B2BC54F6-4F41-4A0E-A93A-A4671DCEFE6E}"/>
              </a:ext>
            </a:extLst>
          </p:cNvPr>
          <p:cNvSpPr>
            <a:spLocks noGrp="1"/>
          </p:cNvSpPr>
          <p:nvPr>
            <p:ph type="pic" sz="quarter" idx="39" hasCustomPrompt="1"/>
          </p:nvPr>
        </p:nvSpPr>
        <p:spPr>
          <a:xfrm>
            <a:off x="-4338464"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02</a:t>
            </a:r>
          </a:p>
        </p:txBody>
      </p:sp>
    </p:spTree>
    <p:extLst>
      <p:ext uri="{BB962C8B-B14F-4D97-AF65-F5344CB8AC3E}">
        <p14:creationId xmlns:p14="http://schemas.microsoft.com/office/powerpoint/2010/main" val="143355993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userDrawn="1">
  <p:cSld name="Portfolio 15.3">
    <p:spTree>
      <p:nvGrpSpPr>
        <p:cNvPr id="1" name=""/>
        <p:cNvGrpSpPr/>
        <p:nvPr/>
      </p:nvGrpSpPr>
      <p:grpSpPr>
        <a:xfrm>
          <a:off x="0" y="0"/>
          <a:ext cx="0" cy="0"/>
          <a:chOff x="0" y="0"/>
          <a:chExt cx="0" cy="0"/>
        </a:xfrm>
      </p:grpSpPr>
      <p:sp>
        <p:nvSpPr>
          <p:cNvPr id="23" name="Picture Placeholder 8">
            <a:extLst>
              <a:ext uri="{FF2B5EF4-FFF2-40B4-BE49-F238E27FC236}">
                <a16:creationId xmlns:a16="http://schemas.microsoft.com/office/drawing/2014/main" id="{91AD0B3D-8E2D-4A91-96C4-611EE72BD561}"/>
              </a:ext>
            </a:extLst>
          </p:cNvPr>
          <p:cNvSpPr>
            <a:spLocks noGrp="1"/>
          </p:cNvSpPr>
          <p:nvPr>
            <p:ph type="pic" sz="quarter" idx="32" hasCustomPrompt="1"/>
          </p:nvPr>
        </p:nvSpPr>
        <p:spPr>
          <a:xfrm>
            <a:off x="-4341548"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03</a:t>
            </a:r>
          </a:p>
        </p:txBody>
      </p:sp>
      <p:sp>
        <p:nvSpPr>
          <p:cNvPr id="15" name="Picture Placeholder 8">
            <a:extLst>
              <a:ext uri="{FF2B5EF4-FFF2-40B4-BE49-F238E27FC236}">
                <a16:creationId xmlns:a16="http://schemas.microsoft.com/office/drawing/2014/main" id="{B42858B6-55B2-4206-8FEC-F8149EC0CC03}"/>
              </a:ext>
            </a:extLst>
          </p:cNvPr>
          <p:cNvSpPr>
            <a:spLocks noGrp="1"/>
          </p:cNvSpPr>
          <p:nvPr>
            <p:ph type="pic" sz="quarter" idx="33" hasCustomPrompt="1"/>
          </p:nvPr>
        </p:nvSpPr>
        <p:spPr>
          <a:xfrm>
            <a:off x="-1659308"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04</a:t>
            </a:r>
          </a:p>
        </p:txBody>
      </p:sp>
      <p:sp>
        <p:nvSpPr>
          <p:cNvPr id="16" name="Picture Placeholder 8">
            <a:extLst>
              <a:ext uri="{FF2B5EF4-FFF2-40B4-BE49-F238E27FC236}">
                <a16:creationId xmlns:a16="http://schemas.microsoft.com/office/drawing/2014/main" id="{883398DB-64E0-4E12-9BA8-7A89FAD75049}"/>
              </a:ext>
            </a:extLst>
          </p:cNvPr>
          <p:cNvSpPr>
            <a:spLocks noGrp="1"/>
          </p:cNvSpPr>
          <p:nvPr>
            <p:ph type="pic" sz="quarter" idx="34" hasCustomPrompt="1"/>
          </p:nvPr>
        </p:nvSpPr>
        <p:spPr>
          <a:xfrm>
            <a:off x="1022932"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05</a:t>
            </a:r>
          </a:p>
        </p:txBody>
      </p:sp>
      <p:sp>
        <p:nvSpPr>
          <p:cNvPr id="17" name="Picture Placeholder 8">
            <a:extLst>
              <a:ext uri="{FF2B5EF4-FFF2-40B4-BE49-F238E27FC236}">
                <a16:creationId xmlns:a16="http://schemas.microsoft.com/office/drawing/2014/main" id="{3AEBA527-9814-4497-9572-E8430BB711E6}"/>
              </a:ext>
            </a:extLst>
          </p:cNvPr>
          <p:cNvSpPr>
            <a:spLocks noGrp="1"/>
          </p:cNvSpPr>
          <p:nvPr>
            <p:ph type="pic" sz="quarter" idx="35" hasCustomPrompt="1"/>
          </p:nvPr>
        </p:nvSpPr>
        <p:spPr>
          <a:xfrm>
            <a:off x="3705172"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06</a:t>
            </a:r>
          </a:p>
        </p:txBody>
      </p:sp>
      <p:sp>
        <p:nvSpPr>
          <p:cNvPr id="18" name="Picture Placeholder 8">
            <a:extLst>
              <a:ext uri="{FF2B5EF4-FFF2-40B4-BE49-F238E27FC236}">
                <a16:creationId xmlns:a16="http://schemas.microsoft.com/office/drawing/2014/main" id="{769C9527-6E91-4AA3-BE1E-0A7892169286}"/>
              </a:ext>
            </a:extLst>
          </p:cNvPr>
          <p:cNvSpPr>
            <a:spLocks noGrp="1"/>
          </p:cNvSpPr>
          <p:nvPr>
            <p:ph type="pic" sz="quarter" idx="36" hasCustomPrompt="1"/>
          </p:nvPr>
        </p:nvSpPr>
        <p:spPr>
          <a:xfrm>
            <a:off x="6387412"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07</a:t>
            </a:r>
          </a:p>
        </p:txBody>
      </p:sp>
      <p:sp>
        <p:nvSpPr>
          <p:cNvPr id="19" name="Picture Placeholder 8">
            <a:extLst>
              <a:ext uri="{FF2B5EF4-FFF2-40B4-BE49-F238E27FC236}">
                <a16:creationId xmlns:a16="http://schemas.microsoft.com/office/drawing/2014/main" id="{2CCDB28D-E24C-457F-A398-A28809597951}"/>
              </a:ext>
            </a:extLst>
          </p:cNvPr>
          <p:cNvSpPr>
            <a:spLocks noGrp="1"/>
          </p:cNvSpPr>
          <p:nvPr>
            <p:ph type="pic" sz="quarter" idx="37" hasCustomPrompt="1"/>
          </p:nvPr>
        </p:nvSpPr>
        <p:spPr>
          <a:xfrm>
            <a:off x="9069652"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08</a:t>
            </a:r>
          </a:p>
        </p:txBody>
      </p:sp>
      <p:sp>
        <p:nvSpPr>
          <p:cNvPr id="20" name="Picture Placeholder 8">
            <a:extLst>
              <a:ext uri="{FF2B5EF4-FFF2-40B4-BE49-F238E27FC236}">
                <a16:creationId xmlns:a16="http://schemas.microsoft.com/office/drawing/2014/main" id="{8C36E703-58AB-4A62-AF05-1CB1401FD397}"/>
              </a:ext>
            </a:extLst>
          </p:cNvPr>
          <p:cNvSpPr>
            <a:spLocks noGrp="1"/>
          </p:cNvSpPr>
          <p:nvPr>
            <p:ph type="pic" sz="quarter" idx="38" hasCustomPrompt="1"/>
          </p:nvPr>
        </p:nvSpPr>
        <p:spPr>
          <a:xfrm>
            <a:off x="-9706028"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01</a:t>
            </a:r>
          </a:p>
        </p:txBody>
      </p:sp>
      <p:sp>
        <p:nvSpPr>
          <p:cNvPr id="21" name="Picture Placeholder 8">
            <a:extLst>
              <a:ext uri="{FF2B5EF4-FFF2-40B4-BE49-F238E27FC236}">
                <a16:creationId xmlns:a16="http://schemas.microsoft.com/office/drawing/2014/main" id="{B2BC54F6-4F41-4A0E-A93A-A4671DCEFE6E}"/>
              </a:ext>
            </a:extLst>
          </p:cNvPr>
          <p:cNvSpPr>
            <a:spLocks noGrp="1"/>
          </p:cNvSpPr>
          <p:nvPr>
            <p:ph type="pic" sz="quarter" idx="39" hasCustomPrompt="1"/>
          </p:nvPr>
        </p:nvSpPr>
        <p:spPr>
          <a:xfrm>
            <a:off x="-7023788"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02</a:t>
            </a:r>
          </a:p>
        </p:txBody>
      </p:sp>
    </p:spTree>
    <p:extLst>
      <p:ext uri="{BB962C8B-B14F-4D97-AF65-F5344CB8AC3E}">
        <p14:creationId xmlns:p14="http://schemas.microsoft.com/office/powerpoint/2010/main" val="2621252935"/>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userDrawn="1">
  <p:cSld name="Portfolio 8.5">
    <p:spTree>
      <p:nvGrpSpPr>
        <p:cNvPr id="1" name=""/>
        <p:cNvGrpSpPr/>
        <p:nvPr/>
      </p:nvGrpSpPr>
      <p:grpSpPr>
        <a:xfrm>
          <a:off x="0" y="0"/>
          <a:ext cx="0" cy="0"/>
          <a:chOff x="0" y="0"/>
          <a:chExt cx="0" cy="0"/>
        </a:xfrm>
      </p:grpSpPr>
      <p:sp>
        <p:nvSpPr>
          <p:cNvPr id="75" name="Picture Placeholder 74">
            <a:extLst>
              <a:ext uri="{FF2B5EF4-FFF2-40B4-BE49-F238E27FC236}">
                <a16:creationId xmlns:a16="http://schemas.microsoft.com/office/drawing/2014/main" id="{304E62EC-5DE6-47A9-B4E6-1D2D7CB46C19}"/>
              </a:ext>
            </a:extLst>
          </p:cNvPr>
          <p:cNvSpPr>
            <a:spLocks noGrp="1"/>
          </p:cNvSpPr>
          <p:nvPr>
            <p:ph type="pic" sz="quarter" idx="45" hasCustomPrompt="1"/>
          </p:nvPr>
        </p:nvSpPr>
        <p:spPr>
          <a:xfrm>
            <a:off x="4104640" y="-286131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76" name="Picture Placeholder 75">
            <a:extLst>
              <a:ext uri="{FF2B5EF4-FFF2-40B4-BE49-F238E27FC236}">
                <a16:creationId xmlns:a16="http://schemas.microsoft.com/office/drawing/2014/main" id="{210824EF-0B63-4308-A73F-0787CA6CBB96}"/>
              </a:ext>
            </a:extLst>
          </p:cNvPr>
          <p:cNvSpPr>
            <a:spLocks noGrp="1"/>
          </p:cNvSpPr>
          <p:nvPr>
            <p:ph type="pic" sz="quarter" idx="46" hasCustomPrompt="1"/>
          </p:nvPr>
        </p:nvSpPr>
        <p:spPr>
          <a:xfrm>
            <a:off x="4104640" y="573659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79" name="Picture Placeholder 78">
            <a:extLst>
              <a:ext uri="{FF2B5EF4-FFF2-40B4-BE49-F238E27FC236}">
                <a16:creationId xmlns:a16="http://schemas.microsoft.com/office/drawing/2014/main" id="{0F875D3B-9E49-406D-9633-2CD8271A15C6}"/>
              </a:ext>
            </a:extLst>
          </p:cNvPr>
          <p:cNvSpPr>
            <a:spLocks noGrp="1"/>
          </p:cNvSpPr>
          <p:nvPr>
            <p:ph type="pic" sz="quarter" idx="49" hasCustomPrompt="1"/>
          </p:nvPr>
        </p:nvSpPr>
        <p:spPr>
          <a:xfrm>
            <a:off x="8412480" y="143764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0" name="Picture Placeholder 79">
            <a:extLst>
              <a:ext uri="{FF2B5EF4-FFF2-40B4-BE49-F238E27FC236}">
                <a16:creationId xmlns:a16="http://schemas.microsoft.com/office/drawing/2014/main" id="{76120345-33D4-4577-A1EC-4020A539E9C4}"/>
              </a:ext>
            </a:extLst>
          </p:cNvPr>
          <p:cNvSpPr>
            <a:spLocks noGrp="1"/>
          </p:cNvSpPr>
          <p:nvPr>
            <p:ph type="pic" sz="quarter" idx="50" hasCustomPrompt="1"/>
          </p:nvPr>
        </p:nvSpPr>
        <p:spPr>
          <a:xfrm>
            <a:off x="-203200" y="143764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2" name="Picture Placeholder 81">
            <a:extLst>
              <a:ext uri="{FF2B5EF4-FFF2-40B4-BE49-F238E27FC236}">
                <a16:creationId xmlns:a16="http://schemas.microsoft.com/office/drawing/2014/main" id="{BFD9569F-E1DC-419B-A1A2-3CE0A587F4C0}"/>
              </a:ext>
            </a:extLst>
          </p:cNvPr>
          <p:cNvSpPr>
            <a:spLocks noGrp="1"/>
          </p:cNvSpPr>
          <p:nvPr>
            <p:ph type="pic" sz="quarter" idx="52" hasCustomPrompt="1"/>
          </p:nvPr>
        </p:nvSpPr>
        <p:spPr>
          <a:xfrm>
            <a:off x="1950720" y="-71183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3" name="Picture Placeholder 82">
            <a:extLst>
              <a:ext uri="{FF2B5EF4-FFF2-40B4-BE49-F238E27FC236}">
                <a16:creationId xmlns:a16="http://schemas.microsoft.com/office/drawing/2014/main" id="{942C0E94-5DDC-460C-9EE6-2D55E0B11538}"/>
              </a:ext>
            </a:extLst>
          </p:cNvPr>
          <p:cNvSpPr>
            <a:spLocks noGrp="1"/>
          </p:cNvSpPr>
          <p:nvPr>
            <p:ph type="pic" sz="quarter" idx="53" hasCustomPrompt="1"/>
          </p:nvPr>
        </p:nvSpPr>
        <p:spPr>
          <a:xfrm>
            <a:off x="1950720" y="358711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4" name="Picture Placeholder 83">
            <a:extLst>
              <a:ext uri="{FF2B5EF4-FFF2-40B4-BE49-F238E27FC236}">
                <a16:creationId xmlns:a16="http://schemas.microsoft.com/office/drawing/2014/main" id="{FB2DAC25-78D6-45CF-9338-A760B95605D4}"/>
              </a:ext>
            </a:extLst>
          </p:cNvPr>
          <p:cNvSpPr>
            <a:spLocks noGrp="1"/>
          </p:cNvSpPr>
          <p:nvPr>
            <p:ph type="pic" sz="quarter" idx="54" hasCustomPrompt="1"/>
          </p:nvPr>
        </p:nvSpPr>
        <p:spPr>
          <a:xfrm>
            <a:off x="6258560" y="-71183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5" name="Picture Placeholder 84">
            <a:extLst>
              <a:ext uri="{FF2B5EF4-FFF2-40B4-BE49-F238E27FC236}">
                <a16:creationId xmlns:a16="http://schemas.microsoft.com/office/drawing/2014/main" id="{A4DDEA6B-FF6E-474D-81BE-E80CD5A56C0E}"/>
              </a:ext>
            </a:extLst>
          </p:cNvPr>
          <p:cNvSpPr>
            <a:spLocks noGrp="1"/>
          </p:cNvSpPr>
          <p:nvPr>
            <p:ph type="pic" sz="quarter" idx="55" hasCustomPrompt="1"/>
          </p:nvPr>
        </p:nvSpPr>
        <p:spPr>
          <a:xfrm>
            <a:off x="6258560" y="358711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7" name="Picture Placeholder 86">
            <a:extLst>
              <a:ext uri="{FF2B5EF4-FFF2-40B4-BE49-F238E27FC236}">
                <a16:creationId xmlns:a16="http://schemas.microsoft.com/office/drawing/2014/main" id="{5C96031D-0DF6-4C30-82F9-F9E518D99B83}"/>
              </a:ext>
            </a:extLst>
          </p:cNvPr>
          <p:cNvSpPr>
            <a:spLocks noGrp="1"/>
          </p:cNvSpPr>
          <p:nvPr>
            <p:ph type="pic" sz="quarter" idx="57" hasCustomPrompt="1"/>
          </p:nvPr>
        </p:nvSpPr>
        <p:spPr>
          <a:xfrm>
            <a:off x="-2357120" y="-70294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8" name="Picture Placeholder 87">
            <a:extLst>
              <a:ext uri="{FF2B5EF4-FFF2-40B4-BE49-F238E27FC236}">
                <a16:creationId xmlns:a16="http://schemas.microsoft.com/office/drawing/2014/main" id="{E31286DC-32FB-4638-A73F-6EC1A56C1ABA}"/>
              </a:ext>
            </a:extLst>
          </p:cNvPr>
          <p:cNvSpPr>
            <a:spLocks noGrp="1"/>
          </p:cNvSpPr>
          <p:nvPr>
            <p:ph type="pic" sz="quarter" idx="58" hasCustomPrompt="1"/>
          </p:nvPr>
        </p:nvSpPr>
        <p:spPr>
          <a:xfrm>
            <a:off x="-203200" y="-285242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90" name="Picture Placeholder 89">
            <a:extLst>
              <a:ext uri="{FF2B5EF4-FFF2-40B4-BE49-F238E27FC236}">
                <a16:creationId xmlns:a16="http://schemas.microsoft.com/office/drawing/2014/main" id="{DE9E5028-52CE-421C-A8D0-6E8F13B932F8}"/>
              </a:ext>
            </a:extLst>
          </p:cNvPr>
          <p:cNvSpPr>
            <a:spLocks noGrp="1"/>
          </p:cNvSpPr>
          <p:nvPr>
            <p:ph type="pic" sz="quarter" idx="60" hasCustomPrompt="1"/>
          </p:nvPr>
        </p:nvSpPr>
        <p:spPr>
          <a:xfrm>
            <a:off x="-2357120" y="357822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91" name="Picture Placeholder 90">
            <a:extLst>
              <a:ext uri="{FF2B5EF4-FFF2-40B4-BE49-F238E27FC236}">
                <a16:creationId xmlns:a16="http://schemas.microsoft.com/office/drawing/2014/main" id="{D5971B21-00BC-4D9D-82BD-9D54517FF492}"/>
              </a:ext>
            </a:extLst>
          </p:cNvPr>
          <p:cNvSpPr>
            <a:spLocks noGrp="1"/>
          </p:cNvSpPr>
          <p:nvPr>
            <p:ph type="pic" sz="quarter" idx="61" hasCustomPrompt="1"/>
          </p:nvPr>
        </p:nvSpPr>
        <p:spPr>
          <a:xfrm>
            <a:off x="-203200" y="572770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93" name="Picture Placeholder 92">
            <a:extLst>
              <a:ext uri="{FF2B5EF4-FFF2-40B4-BE49-F238E27FC236}">
                <a16:creationId xmlns:a16="http://schemas.microsoft.com/office/drawing/2014/main" id="{5D359EBF-0B68-4498-A213-4A2CBAC315A7}"/>
              </a:ext>
            </a:extLst>
          </p:cNvPr>
          <p:cNvSpPr>
            <a:spLocks noGrp="1"/>
          </p:cNvSpPr>
          <p:nvPr>
            <p:ph type="pic" sz="quarter" idx="63" hasCustomPrompt="1"/>
          </p:nvPr>
        </p:nvSpPr>
        <p:spPr>
          <a:xfrm>
            <a:off x="10596563" y="3583647"/>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94" name="Picture Placeholder 93">
            <a:extLst>
              <a:ext uri="{FF2B5EF4-FFF2-40B4-BE49-F238E27FC236}">
                <a16:creationId xmlns:a16="http://schemas.microsoft.com/office/drawing/2014/main" id="{95BE39B6-7ED3-4659-B79B-D9579E65CA47}"/>
              </a:ext>
            </a:extLst>
          </p:cNvPr>
          <p:cNvSpPr>
            <a:spLocks noGrp="1"/>
          </p:cNvSpPr>
          <p:nvPr>
            <p:ph type="pic" sz="quarter" idx="64" hasCustomPrompt="1"/>
          </p:nvPr>
        </p:nvSpPr>
        <p:spPr>
          <a:xfrm>
            <a:off x="8442643" y="5733122"/>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96" name="Picture Placeholder 95">
            <a:extLst>
              <a:ext uri="{FF2B5EF4-FFF2-40B4-BE49-F238E27FC236}">
                <a16:creationId xmlns:a16="http://schemas.microsoft.com/office/drawing/2014/main" id="{CAAC0C89-F0B6-4B9B-BE6A-0A9E27CF80EC}"/>
              </a:ext>
            </a:extLst>
          </p:cNvPr>
          <p:cNvSpPr>
            <a:spLocks noGrp="1"/>
          </p:cNvSpPr>
          <p:nvPr>
            <p:ph type="pic" sz="quarter" idx="66" hasCustomPrompt="1"/>
          </p:nvPr>
        </p:nvSpPr>
        <p:spPr>
          <a:xfrm>
            <a:off x="10566400" y="-705533"/>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97" name="Picture Placeholder 96">
            <a:extLst>
              <a:ext uri="{FF2B5EF4-FFF2-40B4-BE49-F238E27FC236}">
                <a16:creationId xmlns:a16="http://schemas.microsoft.com/office/drawing/2014/main" id="{799E2704-0142-441A-9AF6-7D217B2D688A}"/>
              </a:ext>
            </a:extLst>
          </p:cNvPr>
          <p:cNvSpPr>
            <a:spLocks noGrp="1"/>
          </p:cNvSpPr>
          <p:nvPr>
            <p:ph type="pic" sz="quarter" idx="67" hasCustomPrompt="1"/>
          </p:nvPr>
        </p:nvSpPr>
        <p:spPr>
          <a:xfrm>
            <a:off x="8412480" y="-2855008"/>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Tree>
    <p:extLst>
      <p:ext uri="{BB962C8B-B14F-4D97-AF65-F5344CB8AC3E}">
        <p14:creationId xmlns:p14="http://schemas.microsoft.com/office/powerpoint/2010/main" val="18792684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Portfolio 32">
    <p:spTree>
      <p:nvGrpSpPr>
        <p:cNvPr id="1" name=""/>
        <p:cNvGrpSpPr/>
        <p:nvPr/>
      </p:nvGrpSpPr>
      <p:grpSpPr>
        <a:xfrm>
          <a:off x="0" y="0"/>
          <a:ext cx="0" cy="0"/>
          <a:chOff x="0" y="0"/>
          <a:chExt cx="0" cy="0"/>
        </a:xfrm>
      </p:grpSpPr>
      <p:sp>
        <p:nvSpPr>
          <p:cNvPr id="24" name="Picture Placeholder 4">
            <a:extLst>
              <a:ext uri="{FF2B5EF4-FFF2-40B4-BE49-F238E27FC236}">
                <a16:creationId xmlns:a16="http://schemas.microsoft.com/office/drawing/2014/main" id="{10516674-AAC7-442B-8965-062948058F15}"/>
              </a:ext>
            </a:extLst>
          </p:cNvPr>
          <p:cNvSpPr>
            <a:spLocks noGrp="1"/>
          </p:cNvSpPr>
          <p:nvPr>
            <p:ph type="pic" sz="quarter" idx="10" hasCustomPrompt="1"/>
          </p:nvPr>
        </p:nvSpPr>
        <p:spPr>
          <a:xfrm>
            <a:off x="803875" y="846398"/>
            <a:ext cx="5184648" cy="2487168"/>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5" name="Picture Placeholder 4">
            <a:extLst>
              <a:ext uri="{FF2B5EF4-FFF2-40B4-BE49-F238E27FC236}">
                <a16:creationId xmlns:a16="http://schemas.microsoft.com/office/drawing/2014/main" id="{F4F32FBE-EA93-4BDC-AD1F-7DF38A8A5809}"/>
              </a:ext>
            </a:extLst>
          </p:cNvPr>
          <p:cNvSpPr>
            <a:spLocks noGrp="1"/>
          </p:cNvSpPr>
          <p:nvPr>
            <p:ph type="pic" sz="quarter" idx="11" hasCustomPrompt="1"/>
          </p:nvPr>
        </p:nvSpPr>
        <p:spPr>
          <a:xfrm>
            <a:off x="8899558" y="846398"/>
            <a:ext cx="5184648" cy="2487168"/>
          </a:xfrm>
          <a:prstGeom prst="roundRect">
            <a:avLst>
              <a:gd name="adj" fmla="val 1718"/>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6" name="Picture Placeholder 4">
            <a:extLst>
              <a:ext uri="{FF2B5EF4-FFF2-40B4-BE49-F238E27FC236}">
                <a16:creationId xmlns:a16="http://schemas.microsoft.com/office/drawing/2014/main" id="{3070C46E-A9D6-4C75-BEBF-D8E05832765F}"/>
              </a:ext>
            </a:extLst>
          </p:cNvPr>
          <p:cNvSpPr>
            <a:spLocks noGrp="1"/>
          </p:cNvSpPr>
          <p:nvPr>
            <p:ph type="pic" sz="quarter" idx="12" hasCustomPrompt="1"/>
          </p:nvPr>
        </p:nvSpPr>
        <p:spPr>
          <a:xfrm>
            <a:off x="3504910" y="3521655"/>
            <a:ext cx="5184648" cy="2487168"/>
          </a:xfrm>
          <a:prstGeom prst="roundRect">
            <a:avLst>
              <a:gd name="adj" fmla="val 1105"/>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7" name="Picture Placeholder 4">
            <a:extLst>
              <a:ext uri="{FF2B5EF4-FFF2-40B4-BE49-F238E27FC236}">
                <a16:creationId xmlns:a16="http://schemas.microsoft.com/office/drawing/2014/main" id="{35329314-389A-4298-9452-B97912AFA9B9}"/>
              </a:ext>
            </a:extLst>
          </p:cNvPr>
          <p:cNvSpPr>
            <a:spLocks noGrp="1"/>
          </p:cNvSpPr>
          <p:nvPr>
            <p:ph type="pic" sz="quarter" idx="13" hasCustomPrompt="1"/>
          </p:nvPr>
        </p:nvSpPr>
        <p:spPr>
          <a:xfrm>
            <a:off x="803875" y="3521655"/>
            <a:ext cx="2488557" cy="2487168"/>
          </a:xfrm>
          <a:prstGeom prst="roundRect">
            <a:avLst>
              <a:gd name="adj" fmla="val 2739"/>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8" name="Picture Placeholder 4">
            <a:extLst>
              <a:ext uri="{FF2B5EF4-FFF2-40B4-BE49-F238E27FC236}">
                <a16:creationId xmlns:a16="http://schemas.microsoft.com/office/drawing/2014/main" id="{75E9869D-1BB0-4FF2-95E0-3F723882911C}"/>
              </a:ext>
            </a:extLst>
          </p:cNvPr>
          <p:cNvSpPr>
            <a:spLocks noGrp="1"/>
          </p:cNvSpPr>
          <p:nvPr>
            <p:ph type="pic" sz="quarter" idx="14" hasCustomPrompt="1"/>
          </p:nvPr>
        </p:nvSpPr>
        <p:spPr>
          <a:xfrm>
            <a:off x="8899558" y="3521655"/>
            <a:ext cx="2488557" cy="2487168"/>
          </a:xfrm>
          <a:prstGeom prst="roundRect">
            <a:avLst>
              <a:gd name="adj" fmla="val 2126"/>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9" name="Picture Placeholder 4">
            <a:extLst>
              <a:ext uri="{FF2B5EF4-FFF2-40B4-BE49-F238E27FC236}">
                <a16:creationId xmlns:a16="http://schemas.microsoft.com/office/drawing/2014/main" id="{91E1F81E-1CA7-4EC8-8D17-3C2871889F7E}"/>
              </a:ext>
            </a:extLst>
          </p:cNvPr>
          <p:cNvSpPr>
            <a:spLocks noGrp="1"/>
          </p:cNvSpPr>
          <p:nvPr>
            <p:ph type="pic" sz="quarter" idx="15" hasCustomPrompt="1"/>
          </p:nvPr>
        </p:nvSpPr>
        <p:spPr>
          <a:xfrm>
            <a:off x="6201001" y="846398"/>
            <a:ext cx="2488557" cy="2487168"/>
          </a:xfrm>
          <a:prstGeom prst="roundRect">
            <a:avLst>
              <a:gd name="adj" fmla="val 1328"/>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24977593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Portfolio 33">
    <p:spTree>
      <p:nvGrpSpPr>
        <p:cNvPr id="1" name=""/>
        <p:cNvGrpSpPr/>
        <p:nvPr/>
      </p:nvGrpSpPr>
      <p:grpSpPr>
        <a:xfrm>
          <a:off x="0" y="0"/>
          <a:ext cx="0" cy="0"/>
          <a:chOff x="0" y="0"/>
          <a:chExt cx="0" cy="0"/>
        </a:xfrm>
      </p:grpSpPr>
      <p:sp>
        <p:nvSpPr>
          <p:cNvPr id="18" name="Picture Placeholder 4">
            <a:extLst>
              <a:ext uri="{FF2B5EF4-FFF2-40B4-BE49-F238E27FC236}">
                <a16:creationId xmlns:a16="http://schemas.microsoft.com/office/drawing/2014/main" id="{074761F9-B782-4A18-B9FD-E8DF0C99B4A4}"/>
              </a:ext>
            </a:extLst>
          </p:cNvPr>
          <p:cNvSpPr>
            <a:spLocks noGrp="1"/>
          </p:cNvSpPr>
          <p:nvPr>
            <p:ph type="pic" sz="quarter" idx="13" hasCustomPrompt="1"/>
          </p:nvPr>
        </p:nvSpPr>
        <p:spPr>
          <a:xfrm>
            <a:off x="803875" y="3524433"/>
            <a:ext cx="2488557" cy="2487168"/>
          </a:xfrm>
          <a:prstGeom prst="roundRect">
            <a:avLst>
              <a:gd name="adj" fmla="val 2739"/>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19" name="Picture Placeholder 4">
            <a:extLst>
              <a:ext uri="{FF2B5EF4-FFF2-40B4-BE49-F238E27FC236}">
                <a16:creationId xmlns:a16="http://schemas.microsoft.com/office/drawing/2014/main" id="{07EF8B89-0E7B-45DE-A903-B4EF22794EEE}"/>
              </a:ext>
            </a:extLst>
          </p:cNvPr>
          <p:cNvSpPr>
            <a:spLocks noGrp="1"/>
          </p:cNvSpPr>
          <p:nvPr>
            <p:ph type="pic" sz="quarter" idx="14" hasCustomPrompt="1"/>
          </p:nvPr>
        </p:nvSpPr>
        <p:spPr>
          <a:xfrm>
            <a:off x="3502439" y="846398"/>
            <a:ext cx="2488557" cy="2487168"/>
          </a:xfrm>
          <a:prstGeom prst="roundRect">
            <a:avLst>
              <a:gd name="adj" fmla="val 2739"/>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0" name="Picture Placeholder 4">
            <a:extLst>
              <a:ext uri="{FF2B5EF4-FFF2-40B4-BE49-F238E27FC236}">
                <a16:creationId xmlns:a16="http://schemas.microsoft.com/office/drawing/2014/main" id="{0F77AA9F-42C8-4DAE-B52C-A9C55DBE4D35}"/>
              </a:ext>
            </a:extLst>
          </p:cNvPr>
          <p:cNvSpPr>
            <a:spLocks noGrp="1"/>
          </p:cNvSpPr>
          <p:nvPr>
            <p:ph type="pic" sz="quarter" idx="15" hasCustomPrompt="1"/>
          </p:nvPr>
        </p:nvSpPr>
        <p:spPr>
          <a:xfrm>
            <a:off x="8899562" y="3524433"/>
            <a:ext cx="2488557" cy="2487168"/>
          </a:xfrm>
          <a:prstGeom prst="roundRect">
            <a:avLst>
              <a:gd name="adj" fmla="val 2739"/>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15" name="Picture Placeholder 4">
            <a:extLst>
              <a:ext uri="{FF2B5EF4-FFF2-40B4-BE49-F238E27FC236}">
                <a16:creationId xmlns:a16="http://schemas.microsoft.com/office/drawing/2014/main" id="{6561D7C2-6857-465D-9454-9D49DA807E87}"/>
              </a:ext>
            </a:extLst>
          </p:cNvPr>
          <p:cNvSpPr>
            <a:spLocks noGrp="1"/>
          </p:cNvSpPr>
          <p:nvPr>
            <p:ph type="pic" sz="quarter" idx="10" hasCustomPrompt="1"/>
          </p:nvPr>
        </p:nvSpPr>
        <p:spPr>
          <a:xfrm>
            <a:off x="6203471" y="846398"/>
            <a:ext cx="5184648" cy="2487168"/>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16" name="Picture Placeholder 4">
            <a:extLst>
              <a:ext uri="{FF2B5EF4-FFF2-40B4-BE49-F238E27FC236}">
                <a16:creationId xmlns:a16="http://schemas.microsoft.com/office/drawing/2014/main" id="{E3371FBA-8AFC-47B3-9356-7D5DB0B098FB}"/>
              </a:ext>
            </a:extLst>
          </p:cNvPr>
          <p:cNvSpPr>
            <a:spLocks noGrp="1"/>
          </p:cNvSpPr>
          <p:nvPr>
            <p:ph type="pic" sz="quarter" idx="11" hasCustomPrompt="1"/>
          </p:nvPr>
        </p:nvSpPr>
        <p:spPr>
          <a:xfrm>
            <a:off x="3502439" y="3524433"/>
            <a:ext cx="5184648" cy="2487168"/>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17" name="Picture Placeholder 4">
            <a:extLst>
              <a:ext uri="{FF2B5EF4-FFF2-40B4-BE49-F238E27FC236}">
                <a16:creationId xmlns:a16="http://schemas.microsoft.com/office/drawing/2014/main" id="{C323F208-74C5-4776-A686-74E9AB214CDA}"/>
              </a:ext>
            </a:extLst>
          </p:cNvPr>
          <p:cNvSpPr>
            <a:spLocks noGrp="1"/>
          </p:cNvSpPr>
          <p:nvPr>
            <p:ph type="pic" sz="quarter" idx="12" hasCustomPrompt="1"/>
          </p:nvPr>
        </p:nvSpPr>
        <p:spPr>
          <a:xfrm>
            <a:off x="-1892216" y="846398"/>
            <a:ext cx="5184648" cy="2487168"/>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40865530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Portfolio 34">
    <p:spTree>
      <p:nvGrpSpPr>
        <p:cNvPr id="1" name=""/>
        <p:cNvGrpSpPr/>
        <p:nvPr/>
      </p:nvGrpSpPr>
      <p:grpSpPr>
        <a:xfrm>
          <a:off x="0" y="0"/>
          <a:ext cx="0" cy="0"/>
          <a:chOff x="0" y="0"/>
          <a:chExt cx="0" cy="0"/>
        </a:xfrm>
      </p:grpSpPr>
      <p:sp>
        <p:nvSpPr>
          <p:cNvPr id="13" name="Picture Placeholder 4">
            <a:extLst>
              <a:ext uri="{FF2B5EF4-FFF2-40B4-BE49-F238E27FC236}">
                <a16:creationId xmlns:a16="http://schemas.microsoft.com/office/drawing/2014/main" id="{FD034577-01D0-4C86-AD4C-5A5002B9DF31}"/>
              </a:ext>
            </a:extLst>
          </p:cNvPr>
          <p:cNvSpPr>
            <a:spLocks noGrp="1"/>
          </p:cNvSpPr>
          <p:nvPr>
            <p:ph type="pic" sz="quarter" idx="12" hasCustomPrompt="1"/>
          </p:nvPr>
        </p:nvSpPr>
        <p:spPr>
          <a:xfrm>
            <a:off x="806347" y="846398"/>
            <a:ext cx="5184648" cy="5165202"/>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14" name="Picture Placeholder 4">
            <a:extLst>
              <a:ext uri="{FF2B5EF4-FFF2-40B4-BE49-F238E27FC236}">
                <a16:creationId xmlns:a16="http://schemas.microsoft.com/office/drawing/2014/main" id="{37032AFF-47F2-4869-BE67-ECA3B0D82A42}"/>
              </a:ext>
            </a:extLst>
          </p:cNvPr>
          <p:cNvSpPr>
            <a:spLocks noGrp="1"/>
          </p:cNvSpPr>
          <p:nvPr>
            <p:ph type="pic" sz="quarter" idx="13" hasCustomPrompt="1"/>
          </p:nvPr>
        </p:nvSpPr>
        <p:spPr>
          <a:xfrm>
            <a:off x="6201005" y="846396"/>
            <a:ext cx="2488552" cy="2488557"/>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1" name="Picture Placeholder 4">
            <a:extLst>
              <a:ext uri="{FF2B5EF4-FFF2-40B4-BE49-F238E27FC236}">
                <a16:creationId xmlns:a16="http://schemas.microsoft.com/office/drawing/2014/main" id="{F5036FC9-F2C7-4D23-B30A-A65A6DB3382A}"/>
              </a:ext>
            </a:extLst>
          </p:cNvPr>
          <p:cNvSpPr>
            <a:spLocks noGrp="1"/>
          </p:cNvSpPr>
          <p:nvPr>
            <p:ph type="pic" sz="quarter" idx="14" hasCustomPrompt="1"/>
          </p:nvPr>
        </p:nvSpPr>
        <p:spPr>
          <a:xfrm>
            <a:off x="8899561" y="846396"/>
            <a:ext cx="2488552" cy="2488557"/>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2" name="Picture Placeholder 4">
            <a:extLst>
              <a:ext uri="{FF2B5EF4-FFF2-40B4-BE49-F238E27FC236}">
                <a16:creationId xmlns:a16="http://schemas.microsoft.com/office/drawing/2014/main" id="{A14122E0-931A-4143-B4A8-6F1F05AFE7A7}"/>
              </a:ext>
            </a:extLst>
          </p:cNvPr>
          <p:cNvSpPr>
            <a:spLocks noGrp="1"/>
          </p:cNvSpPr>
          <p:nvPr>
            <p:ph type="pic" sz="quarter" idx="15" hasCustomPrompt="1"/>
          </p:nvPr>
        </p:nvSpPr>
        <p:spPr>
          <a:xfrm>
            <a:off x="6201005" y="3523043"/>
            <a:ext cx="2488552" cy="2488557"/>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3" name="Picture Placeholder 4">
            <a:extLst>
              <a:ext uri="{FF2B5EF4-FFF2-40B4-BE49-F238E27FC236}">
                <a16:creationId xmlns:a16="http://schemas.microsoft.com/office/drawing/2014/main" id="{EE5DEC55-4915-4847-82DF-91EB8DAB661D}"/>
              </a:ext>
            </a:extLst>
          </p:cNvPr>
          <p:cNvSpPr>
            <a:spLocks noGrp="1"/>
          </p:cNvSpPr>
          <p:nvPr>
            <p:ph type="pic" sz="quarter" idx="16" hasCustomPrompt="1"/>
          </p:nvPr>
        </p:nvSpPr>
        <p:spPr>
          <a:xfrm>
            <a:off x="8899561" y="3523043"/>
            <a:ext cx="2488552" cy="2488557"/>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24127929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Portfolio 35">
    <p:spTree>
      <p:nvGrpSpPr>
        <p:cNvPr id="1" name=""/>
        <p:cNvGrpSpPr/>
        <p:nvPr/>
      </p:nvGrpSpPr>
      <p:grpSpPr>
        <a:xfrm>
          <a:off x="0" y="0"/>
          <a:ext cx="0" cy="0"/>
          <a:chOff x="0" y="0"/>
          <a:chExt cx="0" cy="0"/>
        </a:xfrm>
      </p:grpSpPr>
      <p:sp>
        <p:nvSpPr>
          <p:cNvPr id="13" name="Picture Placeholder 4">
            <a:extLst>
              <a:ext uri="{FF2B5EF4-FFF2-40B4-BE49-F238E27FC236}">
                <a16:creationId xmlns:a16="http://schemas.microsoft.com/office/drawing/2014/main" id="{FD034577-01D0-4C86-AD4C-5A5002B9DF31}"/>
              </a:ext>
            </a:extLst>
          </p:cNvPr>
          <p:cNvSpPr>
            <a:spLocks noGrp="1"/>
          </p:cNvSpPr>
          <p:nvPr>
            <p:ph type="pic" sz="quarter" idx="12" hasCustomPrompt="1"/>
          </p:nvPr>
        </p:nvSpPr>
        <p:spPr>
          <a:xfrm>
            <a:off x="3503676" y="846398"/>
            <a:ext cx="5184648" cy="5165202"/>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14" name="Picture Placeholder 4">
            <a:extLst>
              <a:ext uri="{FF2B5EF4-FFF2-40B4-BE49-F238E27FC236}">
                <a16:creationId xmlns:a16="http://schemas.microsoft.com/office/drawing/2014/main" id="{37032AFF-47F2-4869-BE67-ECA3B0D82A42}"/>
              </a:ext>
            </a:extLst>
          </p:cNvPr>
          <p:cNvSpPr>
            <a:spLocks noGrp="1"/>
          </p:cNvSpPr>
          <p:nvPr>
            <p:ph type="pic" sz="quarter" idx="13" hasCustomPrompt="1"/>
          </p:nvPr>
        </p:nvSpPr>
        <p:spPr>
          <a:xfrm>
            <a:off x="803887" y="846396"/>
            <a:ext cx="2488552" cy="2488557"/>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1" name="Picture Placeholder 4">
            <a:extLst>
              <a:ext uri="{FF2B5EF4-FFF2-40B4-BE49-F238E27FC236}">
                <a16:creationId xmlns:a16="http://schemas.microsoft.com/office/drawing/2014/main" id="{F5036FC9-F2C7-4D23-B30A-A65A6DB3382A}"/>
              </a:ext>
            </a:extLst>
          </p:cNvPr>
          <p:cNvSpPr>
            <a:spLocks noGrp="1"/>
          </p:cNvSpPr>
          <p:nvPr>
            <p:ph type="pic" sz="quarter" idx="14" hasCustomPrompt="1"/>
          </p:nvPr>
        </p:nvSpPr>
        <p:spPr>
          <a:xfrm>
            <a:off x="8899561" y="846396"/>
            <a:ext cx="2488552" cy="2488557"/>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2" name="Picture Placeholder 4">
            <a:extLst>
              <a:ext uri="{FF2B5EF4-FFF2-40B4-BE49-F238E27FC236}">
                <a16:creationId xmlns:a16="http://schemas.microsoft.com/office/drawing/2014/main" id="{A14122E0-931A-4143-B4A8-6F1F05AFE7A7}"/>
              </a:ext>
            </a:extLst>
          </p:cNvPr>
          <p:cNvSpPr>
            <a:spLocks noGrp="1"/>
          </p:cNvSpPr>
          <p:nvPr>
            <p:ph type="pic" sz="quarter" idx="15" hasCustomPrompt="1"/>
          </p:nvPr>
        </p:nvSpPr>
        <p:spPr>
          <a:xfrm>
            <a:off x="803887" y="3523043"/>
            <a:ext cx="2488552" cy="2488557"/>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3" name="Picture Placeholder 4">
            <a:extLst>
              <a:ext uri="{FF2B5EF4-FFF2-40B4-BE49-F238E27FC236}">
                <a16:creationId xmlns:a16="http://schemas.microsoft.com/office/drawing/2014/main" id="{EE5DEC55-4915-4847-82DF-91EB8DAB661D}"/>
              </a:ext>
            </a:extLst>
          </p:cNvPr>
          <p:cNvSpPr>
            <a:spLocks noGrp="1"/>
          </p:cNvSpPr>
          <p:nvPr>
            <p:ph type="pic" sz="quarter" idx="16" hasCustomPrompt="1"/>
          </p:nvPr>
        </p:nvSpPr>
        <p:spPr>
          <a:xfrm>
            <a:off x="8899561" y="3523043"/>
            <a:ext cx="2488552" cy="2488557"/>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28547476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Portfolio 36">
    <p:spTree>
      <p:nvGrpSpPr>
        <p:cNvPr id="1" name=""/>
        <p:cNvGrpSpPr/>
        <p:nvPr/>
      </p:nvGrpSpPr>
      <p:grpSpPr>
        <a:xfrm>
          <a:off x="0" y="0"/>
          <a:ext cx="0" cy="0"/>
          <a:chOff x="0" y="0"/>
          <a:chExt cx="0" cy="0"/>
        </a:xfrm>
      </p:grpSpPr>
      <p:sp>
        <p:nvSpPr>
          <p:cNvPr id="8" name="Picture Placeholder 4">
            <a:extLst>
              <a:ext uri="{FF2B5EF4-FFF2-40B4-BE49-F238E27FC236}">
                <a16:creationId xmlns:a16="http://schemas.microsoft.com/office/drawing/2014/main" id="{0F2F2DC2-06B3-41E5-B43D-C579E7AC590A}"/>
              </a:ext>
            </a:extLst>
          </p:cNvPr>
          <p:cNvSpPr>
            <a:spLocks noGrp="1"/>
          </p:cNvSpPr>
          <p:nvPr>
            <p:ph type="pic" sz="quarter" idx="13" hasCustomPrompt="1"/>
          </p:nvPr>
        </p:nvSpPr>
        <p:spPr>
          <a:xfrm>
            <a:off x="780099" y="2276476"/>
            <a:ext cx="1762120" cy="1762124"/>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1" name="Picture Placeholder 4">
            <a:extLst>
              <a:ext uri="{FF2B5EF4-FFF2-40B4-BE49-F238E27FC236}">
                <a16:creationId xmlns:a16="http://schemas.microsoft.com/office/drawing/2014/main" id="{45F307A2-2F05-4682-90EE-C7C6784D2CFE}"/>
              </a:ext>
            </a:extLst>
          </p:cNvPr>
          <p:cNvSpPr>
            <a:spLocks noGrp="1"/>
          </p:cNvSpPr>
          <p:nvPr>
            <p:ph type="pic" sz="quarter" idx="14" hasCustomPrompt="1"/>
          </p:nvPr>
        </p:nvSpPr>
        <p:spPr>
          <a:xfrm>
            <a:off x="2710055" y="2276474"/>
            <a:ext cx="1762120" cy="1762124"/>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2" name="Picture Placeholder 4">
            <a:extLst>
              <a:ext uri="{FF2B5EF4-FFF2-40B4-BE49-F238E27FC236}">
                <a16:creationId xmlns:a16="http://schemas.microsoft.com/office/drawing/2014/main" id="{EA32A7EC-575A-44BA-A93D-2CA2C9F8D2FF}"/>
              </a:ext>
            </a:extLst>
          </p:cNvPr>
          <p:cNvSpPr>
            <a:spLocks noGrp="1"/>
          </p:cNvSpPr>
          <p:nvPr>
            <p:ph type="pic" sz="quarter" idx="15" hasCustomPrompt="1"/>
          </p:nvPr>
        </p:nvSpPr>
        <p:spPr>
          <a:xfrm>
            <a:off x="4640011" y="2276472"/>
            <a:ext cx="1762120" cy="1762124"/>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3" name="Picture Placeholder 4">
            <a:extLst>
              <a:ext uri="{FF2B5EF4-FFF2-40B4-BE49-F238E27FC236}">
                <a16:creationId xmlns:a16="http://schemas.microsoft.com/office/drawing/2014/main" id="{19E7F8C8-3A0C-4F70-99B6-577B6E60F39B}"/>
              </a:ext>
            </a:extLst>
          </p:cNvPr>
          <p:cNvSpPr>
            <a:spLocks noGrp="1"/>
          </p:cNvSpPr>
          <p:nvPr>
            <p:ph type="pic" sz="quarter" idx="16" hasCustomPrompt="1"/>
          </p:nvPr>
        </p:nvSpPr>
        <p:spPr>
          <a:xfrm>
            <a:off x="6569967" y="2276470"/>
            <a:ext cx="1762120" cy="1762124"/>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4" name="Picture Placeholder 4">
            <a:extLst>
              <a:ext uri="{FF2B5EF4-FFF2-40B4-BE49-F238E27FC236}">
                <a16:creationId xmlns:a16="http://schemas.microsoft.com/office/drawing/2014/main" id="{0796D2C1-A563-4715-958E-2BF8DA9BF818}"/>
              </a:ext>
            </a:extLst>
          </p:cNvPr>
          <p:cNvSpPr>
            <a:spLocks noGrp="1"/>
          </p:cNvSpPr>
          <p:nvPr>
            <p:ph type="pic" sz="quarter" idx="17" hasCustomPrompt="1"/>
          </p:nvPr>
        </p:nvSpPr>
        <p:spPr>
          <a:xfrm>
            <a:off x="8499923" y="2276468"/>
            <a:ext cx="1762120" cy="1762124"/>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5" name="Picture Placeholder 4">
            <a:extLst>
              <a:ext uri="{FF2B5EF4-FFF2-40B4-BE49-F238E27FC236}">
                <a16:creationId xmlns:a16="http://schemas.microsoft.com/office/drawing/2014/main" id="{56E0A654-D93E-49E8-9C19-03D87E9CC0BD}"/>
              </a:ext>
            </a:extLst>
          </p:cNvPr>
          <p:cNvSpPr>
            <a:spLocks noGrp="1"/>
          </p:cNvSpPr>
          <p:nvPr>
            <p:ph type="pic" sz="quarter" idx="18" hasCustomPrompt="1"/>
          </p:nvPr>
        </p:nvSpPr>
        <p:spPr>
          <a:xfrm>
            <a:off x="10429880" y="2276466"/>
            <a:ext cx="1762120" cy="1762124"/>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6" name="Picture Placeholder 4">
            <a:extLst>
              <a:ext uri="{FF2B5EF4-FFF2-40B4-BE49-F238E27FC236}">
                <a16:creationId xmlns:a16="http://schemas.microsoft.com/office/drawing/2014/main" id="{7E17640B-952D-4E83-9532-17EE36C05724}"/>
              </a:ext>
            </a:extLst>
          </p:cNvPr>
          <p:cNvSpPr>
            <a:spLocks noGrp="1"/>
          </p:cNvSpPr>
          <p:nvPr>
            <p:ph type="pic" sz="quarter" idx="19" hasCustomPrompt="1"/>
          </p:nvPr>
        </p:nvSpPr>
        <p:spPr>
          <a:xfrm>
            <a:off x="780099" y="4295776"/>
            <a:ext cx="1762120" cy="1762124"/>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7" name="Picture Placeholder 4">
            <a:extLst>
              <a:ext uri="{FF2B5EF4-FFF2-40B4-BE49-F238E27FC236}">
                <a16:creationId xmlns:a16="http://schemas.microsoft.com/office/drawing/2014/main" id="{7B997228-5331-4836-9600-3BB30CB0410F}"/>
              </a:ext>
            </a:extLst>
          </p:cNvPr>
          <p:cNvSpPr>
            <a:spLocks noGrp="1"/>
          </p:cNvSpPr>
          <p:nvPr>
            <p:ph type="pic" sz="quarter" idx="20" hasCustomPrompt="1"/>
          </p:nvPr>
        </p:nvSpPr>
        <p:spPr>
          <a:xfrm>
            <a:off x="2710055" y="4295774"/>
            <a:ext cx="1762120" cy="1762124"/>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8" name="Picture Placeholder 4">
            <a:extLst>
              <a:ext uri="{FF2B5EF4-FFF2-40B4-BE49-F238E27FC236}">
                <a16:creationId xmlns:a16="http://schemas.microsoft.com/office/drawing/2014/main" id="{18598740-05CE-4314-9A90-E98378D38DEA}"/>
              </a:ext>
            </a:extLst>
          </p:cNvPr>
          <p:cNvSpPr>
            <a:spLocks noGrp="1"/>
          </p:cNvSpPr>
          <p:nvPr>
            <p:ph type="pic" sz="quarter" idx="21" hasCustomPrompt="1"/>
          </p:nvPr>
        </p:nvSpPr>
        <p:spPr>
          <a:xfrm>
            <a:off x="4640011" y="4295772"/>
            <a:ext cx="1762120" cy="1762124"/>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9" name="Picture Placeholder 4">
            <a:extLst>
              <a:ext uri="{FF2B5EF4-FFF2-40B4-BE49-F238E27FC236}">
                <a16:creationId xmlns:a16="http://schemas.microsoft.com/office/drawing/2014/main" id="{182BA025-88DB-4B9C-BB97-FD394164465C}"/>
              </a:ext>
            </a:extLst>
          </p:cNvPr>
          <p:cNvSpPr>
            <a:spLocks noGrp="1"/>
          </p:cNvSpPr>
          <p:nvPr>
            <p:ph type="pic" sz="quarter" idx="22" hasCustomPrompt="1"/>
          </p:nvPr>
        </p:nvSpPr>
        <p:spPr>
          <a:xfrm>
            <a:off x="6569967" y="4295770"/>
            <a:ext cx="1762120" cy="1762124"/>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31" name="Picture Placeholder 4">
            <a:extLst>
              <a:ext uri="{FF2B5EF4-FFF2-40B4-BE49-F238E27FC236}">
                <a16:creationId xmlns:a16="http://schemas.microsoft.com/office/drawing/2014/main" id="{040D1619-F464-4E2D-A015-80CB236F7FCD}"/>
              </a:ext>
            </a:extLst>
          </p:cNvPr>
          <p:cNvSpPr>
            <a:spLocks noGrp="1"/>
          </p:cNvSpPr>
          <p:nvPr>
            <p:ph type="pic" sz="quarter" idx="24" hasCustomPrompt="1"/>
          </p:nvPr>
        </p:nvSpPr>
        <p:spPr>
          <a:xfrm>
            <a:off x="10429880" y="4295766"/>
            <a:ext cx="1762120" cy="1762124"/>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32" name="Picture Placeholder 4">
            <a:extLst>
              <a:ext uri="{FF2B5EF4-FFF2-40B4-BE49-F238E27FC236}">
                <a16:creationId xmlns:a16="http://schemas.microsoft.com/office/drawing/2014/main" id="{09CA9570-B1E7-4AD8-BCD0-BCE3AF60B7DB}"/>
              </a:ext>
            </a:extLst>
          </p:cNvPr>
          <p:cNvSpPr>
            <a:spLocks noGrp="1"/>
          </p:cNvSpPr>
          <p:nvPr>
            <p:ph type="pic" sz="quarter" idx="25" hasCustomPrompt="1"/>
          </p:nvPr>
        </p:nvSpPr>
        <p:spPr>
          <a:xfrm>
            <a:off x="8499923" y="4295766"/>
            <a:ext cx="1762120" cy="1762124"/>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1941415844"/>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Portfolio 37">
    <p:spTree>
      <p:nvGrpSpPr>
        <p:cNvPr id="1" name=""/>
        <p:cNvGrpSpPr/>
        <p:nvPr/>
      </p:nvGrpSpPr>
      <p:grpSpPr>
        <a:xfrm>
          <a:off x="0" y="0"/>
          <a:ext cx="0" cy="0"/>
          <a:chOff x="0" y="0"/>
          <a:chExt cx="0" cy="0"/>
        </a:xfrm>
      </p:grpSpPr>
      <p:sp>
        <p:nvSpPr>
          <p:cNvPr id="8" name="Picture Placeholder 4">
            <a:extLst>
              <a:ext uri="{FF2B5EF4-FFF2-40B4-BE49-F238E27FC236}">
                <a16:creationId xmlns:a16="http://schemas.microsoft.com/office/drawing/2014/main" id="{0F2F2DC2-06B3-41E5-B43D-C579E7AC590A}"/>
              </a:ext>
            </a:extLst>
          </p:cNvPr>
          <p:cNvSpPr>
            <a:spLocks noGrp="1"/>
          </p:cNvSpPr>
          <p:nvPr>
            <p:ph type="pic" sz="quarter" idx="13" hasCustomPrompt="1"/>
          </p:nvPr>
        </p:nvSpPr>
        <p:spPr>
          <a:xfrm>
            <a:off x="780098" y="2276471"/>
            <a:ext cx="2418385" cy="3024187"/>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30" name="Picture Placeholder 4">
            <a:extLst>
              <a:ext uri="{FF2B5EF4-FFF2-40B4-BE49-F238E27FC236}">
                <a16:creationId xmlns:a16="http://schemas.microsoft.com/office/drawing/2014/main" id="{8B7FE36A-58C7-44C1-911F-47F64FC6AC02}"/>
              </a:ext>
            </a:extLst>
          </p:cNvPr>
          <p:cNvSpPr>
            <a:spLocks noGrp="1"/>
          </p:cNvSpPr>
          <p:nvPr>
            <p:ph type="pic" sz="quarter" idx="14" hasCustomPrompt="1"/>
          </p:nvPr>
        </p:nvSpPr>
        <p:spPr>
          <a:xfrm>
            <a:off x="3330775" y="2276471"/>
            <a:ext cx="2418385" cy="3024187"/>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33" name="Picture Placeholder 4">
            <a:extLst>
              <a:ext uri="{FF2B5EF4-FFF2-40B4-BE49-F238E27FC236}">
                <a16:creationId xmlns:a16="http://schemas.microsoft.com/office/drawing/2014/main" id="{7338A9BC-9613-495A-B8C5-70D9A59D4AB4}"/>
              </a:ext>
            </a:extLst>
          </p:cNvPr>
          <p:cNvSpPr>
            <a:spLocks noGrp="1"/>
          </p:cNvSpPr>
          <p:nvPr>
            <p:ph type="pic" sz="quarter" idx="15" hasCustomPrompt="1"/>
          </p:nvPr>
        </p:nvSpPr>
        <p:spPr>
          <a:xfrm>
            <a:off x="5881452" y="2276471"/>
            <a:ext cx="2418385" cy="3024187"/>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34" name="Picture Placeholder 4">
            <a:extLst>
              <a:ext uri="{FF2B5EF4-FFF2-40B4-BE49-F238E27FC236}">
                <a16:creationId xmlns:a16="http://schemas.microsoft.com/office/drawing/2014/main" id="{70C8AB03-24B1-4CF0-A3C6-4DEB275DF2BF}"/>
              </a:ext>
            </a:extLst>
          </p:cNvPr>
          <p:cNvSpPr>
            <a:spLocks noGrp="1"/>
          </p:cNvSpPr>
          <p:nvPr>
            <p:ph type="pic" sz="quarter" idx="16" hasCustomPrompt="1"/>
          </p:nvPr>
        </p:nvSpPr>
        <p:spPr>
          <a:xfrm>
            <a:off x="8432129" y="2276471"/>
            <a:ext cx="2418385" cy="3024187"/>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35" name="Picture Placeholder 4">
            <a:extLst>
              <a:ext uri="{FF2B5EF4-FFF2-40B4-BE49-F238E27FC236}">
                <a16:creationId xmlns:a16="http://schemas.microsoft.com/office/drawing/2014/main" id="{9ADA5ECC-3752-46E6-B19F-90E4A3CEFD29}"/>
              </a:ext>
            </a:extLst>
          </p:cNvPr>
          <p:cNvSpPr>
            <a:spLocks noGrp="1"/>
          </p:cNvSpPr>
          <p:nvPr>
            <p:ph type="pic" sz="quarter" idx="17" hasCustomPrompt="1"/>
          </p:nvPr>
        </p:nvSpPr>
        <p:spPr>
          <a:xfrm>
            <a:off x="10982807" y="2276471"/>
            <a:ext cx="2418385" cy="3024187"/>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2881454800"/>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Portfolio 38">
    <p:spTree>
      <p:nvGrpSpPr>
        <p:cNvPr id="1" name=""/>
        <p:cNvGrpSpPr/>
        <p:nvPr/>
      </p:nvGrpSpPr>
      <p:grpSpPr>
        <a:xfrm>
          <a:off x="0" y="0"/>
          <a:ext cx="0" cy="0"/>
          <a:chOff x="0" y="0"/>
          <a:chExt cx="0" cy="0"/>
        </a:xfrm>
      </p:grpSpPr>
      <p:sp>
        <p:nvSpPr>
          <p:cNvPr id="8" name="Picture Placeholder 4">
            <a:extLst>
              <a:ext uri="{FF2B5EF4-FFF2-40B4-BE49-F238E27FC236}">
                <a16:creationId xmlns:a16="http://schemas.microsoft.com/office/drawing/2014/main" id="{0F2F2DC2-06B3-41E5-B43D-C579E7AC590A}"/>
              </a:ext>
            </a:extLst>
          </p:cNvPr>
          <p:cNvSpPr>
            <a:spLocks noGrp="1"/>
          </p:cNvSpPr>
          <p:nvPr>
            <p:ph type="pic" sz="quarter" idx="13" hasCustomPrompt="1"/>
          </p:nvPr>
        </p:nvSpPr>
        <p:spPr>
          <a:xfrm>
            <a:off x="-1213320" y="2276471"/>
            <a:ext cx="2418385" cy="3024187"/>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30" name="Picture Placeholder 4">
            <a:extLst>
              <a:ext uri="{FF2B5EF4-FFF2-40B4-BE49-F238E27FC236}">
                <a16:creationId xmlns:a16="http://schemas.microsoft.com/office/drawing/2014/main" id="{8B7FE36A-58C7-44C1-911F-47F64FC6AC02}"/>
              </a:ext>
            </a:extLst>
          </p:cNvPr>
          <p:cNvSpPr>
            <a:spLocks noGrp="1"/>
          </p:cNvSpPr>
          <p:nvPr>
            <p:ph type="pic" sz="quarter" idx="14" hasCustomPrompt="1"/>
          </p:nvPr>
        </p:nvSpPr>
        <p:spPr>
          <a:xfrm>
            <a:off x="1337357" y="2276471"/>
            <a:ext cx="2418385" cy="3024187"/>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33" name="Picture Placeholder 4">
            <a:extLst>
              <a:ext uri="{FF2B5EF4-FFF2-40B4-BE49-F238E27FC236}">
                <a16:creationId xmlns:a16="http://schemas.microsoft.com/office/drawing/2014/main" id="{7338A9BC-9613-495A-B8C5-70D9A59D4AB4}"/>
              </a:ext>
            </a:extLst>
          </p:cNvPr>
          <p:cNvSpPr>
            <a:spLocks noGrp="1"/>
          </p:cNvSpPr>
          <p:nvPr>
            <p:ph type="pic" sz="quarter" idx="15" hasCustomPrompt="1"/>
          </p:nvPr>
        </p:nvSpPr>
        <p:spPr>
          <a:xfrm>
            <a:off x="3888034" y="2276471"/>
            <a:ext cx="2418385" cy="3024187"/>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34" name="Picture Placeholder 4">
            <a:extLst>
              <a:ext uri="{FF2B5EF4-FFF2-40B4-BE49-F238E27FC236}">
                <a16:creationId xmlns:a16="http://schemas.microsoft.com/office/drawing/2014/main" id="{70C8AB03-24B1-4CF0-A3C6-4DEB275DF2BF}"/>
              </a:ext>
            </a:extLst>
          </p:cNvPr>
          <p:cNvSpPr>
            <a:spLocks noGrp="1"/>
          </p:cNvSpPr>
          <p:nvPr>
            <p:ph type="pic" sz="quarter" idx="16" hasCustomPrompt="1"/>
          </p:nvPr>
        </p:nvSpPr>
        <p:spPr>
          <a:xfrm>
            <a:off x="6438711" y="2276471"/>
            <a:ext cx="2418385" cy="3024187"/>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35" name="Picture Placeholder 4">
            <a:extLst>
              <a:ext uri="{FF2B5EF4-FFF2-40B4-BE49-F238E27FC236}">
                <a16:creationId xmlns:a16="http://schemas.microsoft.com/office/drawing/2014/main" id="{9ADA5ECC-3752-46E6-B19F-90E4A3CEFD29}"/>
              </a:ext>
            </a:extLst>
          </p:cNvPr>
          <p:cNvSpPr>
            <a:spLocks noGrp="1"/>
          </p:cNvSpPr>
          <p:nvPr>
            <p:ph type="pic" sz="quarter" idx="17" hasCustomPrompt="1"/>
          </p:nvPr>
        </p:nvSpPr>
        <p:spPr>
          <a:xfrm>
            <a:off x="8989389" y="2276471"/>
            <a:ext cx="2418385" cy="3024187"/>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1645430153"/>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Portfolio 39">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1382F563-C9FD-4750-B6D3-8CD88723F06B}"/>
              </a:ext>
            </a:extLst>
          </p:cNvPr>
          <p:cNvSpPr>
            <a:spLocks noGrp="1"/>
          </p:cNvSpPr>
          <p:nvPr>
            <p:ph type="pic" sz="quarter" idx="13" hasCustomPrompt="1"/>
          </p:nvPr>
        </p:nvSpPr>
        <p:spPr>
          <a:xfrm>
            <a:off x="696000" y="549274"/>
            <a:ext cx="10800000" cy="4319589"/>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2072052638"/>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Portfolio 40">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161AC29A-9D0D-4E9D-AF6B-EE70C905CBB6}"/>
              </a:ext>
            </a:extLst>
          </p:cNvPr>
          <p:cNvSpPr>
            <a:spLocks noGrp="1"/>
          </p:cNvSpPr>
          <p:nvPr>
            <p:ph type="pic" sz="quarter" idx="13" hasCustomPrompt="1"/>
          </p:nvPr>
        </p:nvSpPr>
        <p:spPr>
          <a:xfrm>
            <a:off x="696000" y="549274"/>
            <a:ext cx="10800000" cy="5040314"/>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3128298520"/>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Portfolio 41">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161AC29A-9D0D-4E9D-AF6B-EE70C905CBB6}"/>
              </a:ext>
            </a:extLst>
          </p:cNvPr>
          <p:cNvSpPr>
            <a:spLocks noGrp="1"/>
          </p:cNvSpPr>
          <p:nvPr>
            <p:ph type="pic" sz="quarter" idx="13" hasCustomPrompt="1"/>
          </p:nvPr>
        </p:nvSpPr>
        <p:spPr>
          <a:xfrm>
            <a:off x="0" y="0"/>
            <a:ext cx="12192000" cy="6858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3780227152"/>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Portfolio 42">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161AC29A-9D0D-4E9D-AF6B-EE70C905CBB6}"/>
              </a:ext>
            </a:extLst>
          </p:cNvPr>
          <p:cNvSpPr>
            <a:spLocks noGrp="1"/>
          </p:cNvSpPr>
          <p:nvPr>
            <p:ph type="pic" sz="quarter" idx="13" hasCustomPrompt="1"/>
          </p:nvPr>
        </p:nvSpPr>
        <p:spPr>
          <a:xfrm>
            <a:off x="696000" y="549274"/>
            <a:ext cx="10800000" cy="4319589"/>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1598579715"/>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Portfolio 43">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161AC29A-9D0D-4E9D-AF6B-EE70C905CBB6}"/>
              </a:ext>
            </a:extLst>
          </p:cNvPr>
          <p:cNvSpPr>
            <a:spLocks noGrp="1"/>
          </p:cNvSpPr>
          <p:nvPr>
            <p:ph type="pic" sz="quarter" idx="13" hasCustomPrompt="1"/>
          </p:nvPr>
        </p:nvSpPr>
        <p:spPr>
          <a:xfrm>
            <a:off x="696000" y="549274"/>
            <a:ext cx="10800000" cy="4319589"/>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1256878489"/>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Portfolio 44_1">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83EB8791-FF9B-45DE-A59D-E97AF7BA9090}"/>
              </a:ext>
            </a:extLst>
          </p:cNvPr>
          <p:cNvSpPr>
            <a:spLocks noGrp="1"/>
          </p:cNvSpPr>
          <p:nvPr>
            <p:ph type="pic" sz="quarter" idx="16" hasCustomPrompt="1"/>
          </p:nvPr>
        </p:nvSpPr>
        <p:spPr>
          <a:xfrm>
            <a:off x="1236000" y="206374"/>
            <a:ext cx="9720000" cy="3240000"/>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04</a:t>
            </a:r>
          </a:p>
        </p:txBody>
      </p:sp>
      <p:sp>
        <p:nvSpPr>
          <p:cNvPr id="6" name="Picture Placeholder 4">
            <a:extLst>
              <a:ext uri="{FF2B5EF4-FFF2-40B4-BE49-F238E27FC236}">
                <a16:creationId xmlns:a16="http://schemas.microsoft.com/office/drawing/2014/main" id="{70E4C4F2-C06D-4AE3-88E5-DC1F3ED387F2}"/>
              </a:ext>
            </a:extLst>
          </p:cNvPr>
          <p:cNvSpPr>
            <a:spLocks noGrp="1"/>
          </p:cNvSpPr>
          <p:nvPr>
            <p:ph type="pic" sz="quarter" idx="15" hasCustomPrompt="1"/>
          </p:nvPr>
        </p:nvSpPr>
        <p:spPr>
          <a:xfrm>
            <a:off x="1056000" y="320674"/>
            <a:ext cx="10080000" cy="3600000"/>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03</a:t>
            </a:r>
          </a:p>
        </p:txBody>
      </p:sp>
      <p:sp>
        <p:nvSpPr>
          <p:cNvPr id="5" name="Picture Placeholder 4">
            <a:extLst>
              <a:ext uri="{FF2B5EF4-FFF2-40B4-BE49-F238E27FC236}">
                <a16:creationId xmlns:a16="http://schemas.microsoft.com/office/drawing/2014/main" id="{18D4170E-FD78-4774-9261-2015A7AF3718}"/>
              </a:ext>
            </a:extLst>
          </p:cNvPr>
          <p:cNvSpPr>
            <a:spLocks noGrp="1"/>
          </p:cNvSpPr>
          <p:nvPr>
            <p:ph type="pic" sz="quarter" idx="14" hasCustomPrompt="1"/>
          </p:nvPr>
        </p:nvSpPr>
        <p:spPr>
          <a:xfrm>
            <a:off x="876000" y="434974"/>
            <a:ext cx="10440000" cy="3960000"/>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02</a:t>
            </a:r>
          </a:p>
        </p:txBody>
      </p:sp>
      <p:sp>
        <p:nvSpPr>
          <p:cNvPr id="4" name="Picture Placeholder 4">
            <a:extLst>
              <a:ext uri="{FF2B5EF4-FFF2-40B4-BE49-F238E27FC236}">
                <a16:creationId xmlns:a16="http://schemas.microsoft.com/office/drawing/2014/main" id="{161AC29A-9D0D-4E9D-AF6B-EE70C905CBB6}"/>
              </a:ext>
            </a:extLst>
          </p:cNvPr>
          <p:cNvSpPr>
            <a:spLocks noGrp="1"/>
          </p:cNvSpPr>
          <p:nvPr>
            <p:ph type="pic" sz="quarter" idx="13" hasCustomPrompt="1"/>
          </p:nvPr>
        </p:nvSpPr>
        <p:spPr>
          <a:xfrm>
            <a:off x="696000" y="549274"/>
            <a:ext cx="10800000" cy="4319589"/>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01</a:t>
            </a:r>
          </a:p>
        </p:txBody>
      </p:sp>
    </p:spTree>
    <p:extLst>
      <p:ext uri="{BB962C8B-B14F-4D97-AF65-F5344CB8AC3E}">
        <p14:creationId xmlns:p14="http://schemas.microsoft.com/office/powerpoint/2010/main" val="4110959188"/>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Portfolio 44_2">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83EB8791-FF9B-45DE-A59D-E97AF7BA9090}"/>
              </a:ext>
            </a:extLst>
          </p:cNvPr>
          <p:cNvSpPr>
            <a:spLocks noGrp="1"/>
          </p:cNvSpPr>
          <p:nvPr>
            <p:ph type="pic" sz="quarter" idx="16" hasCustomPrompt="1"/>
          </p:nvPr>
        </p:nvSpPr>
        <p:spPr>
          <a:xfrm>
            <a:off x="1056000" y="320675"/>
            <a:ext cx="10080000" cy="3600000"/>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04</a:t>
            </a:r>
          </a:p>
        </p:txBody>
      </p:sp>
      <p:sp>
        <p:nvSpPr>
          <p:cNvPr id="6" name="Picture Placeholder 4">
            <a:extLst>
              <a:ext uri="{FF2B5EF4-FFF2-40B4-BE49-F238E27FC236}">
                <a16:creationId xmlns:a16="http://schemas.microsoft.com/office/drawing/2014/main" id="{70E4C4F2-C06D-4AE3-88E5-DC1F3ED387F2}"/>
              </a:ext>
            </a:extLst>
          </p:cNvPr>
          <p:cNvSpPr>
            <a:spLocks noGrp="1"/>
          </p:cNvSpPr>
          <p:nvPr>
            <p:ph type="pic" sz="quarter" idx="15" hasCustomPrompt="1"/>
          </p:nvPr>
        </p:nvSpPr>
        <p:spPr>
          <a:xfrm>
            <a:off x="876000" y="441325"/>
            <a:ext cx="10440000" cy="3960000"/>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03</a:t>
            </a:r>
          </a:p>
        </p:txBody>
      </p:sp>
      <p:sp>
        <p:nvSpPr>
          <p:cNvPr id="5" name="Picture Placeholder 4">
            <a:extLst>
              <a:ext uri="{FF2B5EF4-FFF2-40B4-BE49-F238E27FC236}">
                <a16:creationId xmlns:a16="http://schemas.microsoft.com/office/drawing/2014/main" id="{18D4170E-FD78-4774-9261-2015A7AF3718}"/>
              </a:ext>
            </a:extLst>
          </p:cNvPr>
          <p:cNvSpPr>
            <a:spLocks noGrp="1"/>
          </p:cNvSpPr>
          <p:nvPr>
            <p:ph type="pic" sz="quarter" idx="14" hasCustomPrompt="1"/>
          </p:nvPr>
        </p:nvSpPr>
        <p:spPr>
          <a:xfrm>
            <a:off x="696000" y="548863"/>
            <a:ext cx="10800000" cy="4320000"/>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02</a:t>
            </a:r>
          </a:p>
        </p:txBody>
      </p:sp>
      <p:sp>
        <p:nvSpPr>
          <p:cNvPr id="4" name="Picture Placeholder 4">
            <a:extLst>
              <a:ext uri="{FF2B5EF4-FFF2-40B4-BE49-F238E27FC236}">
                <a16:creationId xmlns:a16="http://schemas.microsoft.com/office/drawing/2014/main" id="{161AC29A-9D0D-4E9D-AF6B-EE70C905CBB6}"/>
              </a:ext>
            </a:extLst>
          </p:cNvPr>
          <p:cNvSpPr>
            <a:spLocks noGrp="1"/>
          </p:cNvSpPr>
          <p:nvPr>
            <p:ph type="pic" sz="quarter" idx="13" hasCustomPrompt="1"/>
          </p:nvPr>
        </p:nvSpPr>
        <p:spPr>
          <a:xfrm>
            <a:off x="-11330900" y="549274"/>
            <a:ext cx="10800000" cy="4319589"/>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01</a:t>
            </a:r>
          </a:p>
        </p:txBody>
      </p:sp>
    </p:spTree>
    <p:extLst>
      <p:ext uri="{BB962C8B-B14F-4D97-AF65-F5344CB8AC3E}">
        <p14:creationId xmlns:p14="http://schemas.microsoft.com/office/powerpoint/2010/main" val="1765356394"/>
      </p:ext>
    </p:extLst>
  </p:cSld>
  <p:clrMapOvr>
    <a:masterClrMapping/>
  </p:clrMapOvr>
  <p:extLst>
    <p:ext uri="{DCECCB84-F9BA-43D5-87BE-67443E8EF086}">
      <p15:sldGuideLst xmlns:p15="http://schemas.microsoft.com/office/powerpoint/2012/main">
        <p15:guide id="1" orient="horz" pos="278">
          <p15:clr>
            <a:srgbClr val="FBAE40"/>
          </p15:clr>
        </p15:guide>
        <p15:guide id="2" orient="horz" pos="206">
          <p15:clr>
            <a:srgbClr val="FBAE40"/>
          </p15:clr>
        </p15:guide>
      </p15:sldGuideLst>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Portfolio 44_3">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83EB8791-FF9B-45DE-A59D-E97AF7BA9090}"/>
              </a:ext>
            </a:extLst>
          </p:cNvPr>
          <p:cNvSpPr>
            <a:spLocks noGrp="1"/>
          </p:cNvSpPr>
          <p:nvPr>
            <p:ph type="pic" sz="quarter" idx="16" hasCustomPrompt="1"/>
          </p:nvPr>
        </p:nvSpPr>
        <p:spPr>
          <a:xfrm>
            <a:off x="876000" y="441325"/>
            <a:ext cx="10440000" cy="3960000"/>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04</a:t>
            </a:r>
          </a:p>
        </p:txBody>
      </p:sp>
      <p:sp>
        <p:nvSpPr>
          <p:cNvPr id="6" name="Picture Placeholder 4">
            <a:extLst>
              <a:ext uri="{FF2B5EF4-FFF2-40B4-BE49-F238E27FC236}">
                <a16:creationId xmlns:a16="http://schemas.microsoft.com/office/drawing/2014/main" id="{70E4C4F2-C06D-4AE3-88E5-DC1F3ED387F2}"/>
              </a:ext>
            </a:extLst>
          </p:cNvPr>
          <p:cNvSpPr>
            <a:spLocks noGrp="1"/>
          </p:cNvSpPr>
          <p:nvPr>
            <p:ph type="pic" sz="quarter" idx="15" hasCustomPrompt="1"/>
          </p:nvPr>
        </p:nvSpPr>
        <p:spPr>
          <a:xfrm>
            <a:off x="696000" y="549275"/>
            <a:ext cx="10800000" cy="4320000"/>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03</a:t>
            </a:r>
          </a:p>
        </p:txBody>
      </p:sp>
      <p:sp>
        <p:nvSpPr>
          <p:cNvPr id="5" name="Picture Placeholder 4">
            <a:extLst>
              <a:ext uri="{FF2B5EF4-FFF2-40B4-BE49-F238E27FC236}">
                <a16:creationId xmlns:a16="http://schemas.microsoft.com/office/drawing/2014/main" id="{18D4170E-FD78-4774-9261-2015A7AF3718}"/>
              </a:ext>
            </a:extLst>
          </p:cNvPr>
          <p:cNvSpPr>
            <a:spLocks noGrp="1"/>
          </p:cNvSpPr>
          <p:nvPr>
            <p:ph type="pic" sz="quarter" idx="14" hasCustomPrompt="1"/>
          </p:nvPr>
        </p:nvSpPr>
        <p:spPr>
          <a:xfrm>
            <a:off x="-11157250" y="548863"/>
            <a:ext cx="10800000" cy="4320000"/>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02</a:t>
            </a:r>
          </a:p>
        </p:txBody>
      </p:sp>
      <p:sp>
        <p:nvSpPr>
          <p:cNvPr id="4" name="Picture Placeholder 4">
            <a:extLst>
              <a:ext uri="{FF2B5EF4-FFF2-40B4-BE49-F238E27FC236}">
                <a16:creationId xmlns:a16="http://schemas.microsoft.com/office/drawing/2014/main" id="{161AC29A-9D0D-4E9D-AF6B-EE70C905CBB6}"/>
              </a:ext>
            </a:extLst>
          </p:cNvPr>
          <p:cNvSpPr>
            <a:spLocks noGrp="1"/>
          </p:cNvSpPr>
          <p:nvPr>
            <p:ph type="pic" sz="quarter" idx="13" hasCustomPrompt="1"/>
          </p:nvPr>
        </p:nvSpPr>
        <p:spPr>
          <a:xfrm>
            <a:off x="-11330900" y="549274"/>
            <a:ext cx="10800000" cy="4319589"/>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01</a:t>
            </a:r>
          </a:p>
        </p:txBody>
      </p:sp>
    </p:spTree>
    <p:extLst>
      <p:ext uri="{BB962C8B-B14F-4D97-AF65-F5344CB8AC3E}">
        <p14:creationId xmlns:p14="http://schemas.microsoft.com/office/powerpoint/2010/main" val="2617625681"/>
      </p:ext>
    </p:extLst>
  </p:cSld>
  <p:clrMapOvr>
    <a:masterClrMapping/>
  </p:clrMapOvr>
  <p:extLst>
    <p:ext uri="{DCECCB84-F9BA-43D5-87BE-67443E8EF086}">
      <p15:sldGuideLst xmlns:p15="http://schemas.microsoft.com/office/powerpoint/2012/main">
        <p15:guide id="1" orient="horz" pos="278">
          <p15:clr>
            <a:srgbClr val="FBAE40"/>
          </p15:clr>
        </p15:guide>
        <p15:guide id="2" orient="horz" pos="206">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Portfolio 44_4">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83EB8791-FF9B-45DE-A59D-E97AF7BA9090}"/>
              </a:ext>
            </a:extLst>
          </p:cNvPr>
          <p:cNvSpPr>
            <a:spLocks noGrp="1"/>
          </p:cNvSpPr>
          <p:nvPr>
            <p:ph type="pic" sz="quarter" idx="16" hasCustomPrompt="1"/>
          </p:nvPr>
        </p:nvSpPr>
        <p:spPr>
          <a:xfrm>
            <a:off x="696000" y="549275"/>
            <a:ext cx="10800000" cy="4320000"/>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04</a:t>
            </a:r>
          </a:p>
        </p:txBody>
      </p:sp>
      <p:sp>
        <p:nvSpPr>
          <p:cNvPr id="6" name="Picture Placeholder 4">
            <a:extLst>
              <a:ext uri="{FF2B5EF4-FFF2-40B4-BE49-F238E27FC236}">
                <a16:creationId xmlns:a16="http://schemas.microsoft.com/office/drawing/2014/main" id="{70E4C4F2-C06D-4AE3-88E5-DC1F3ED387F2}"/>
              </a:ext>
            </a:extLst>
          </p:cNvPr>
          <p:cNvSpPr>
            <a:spLocks noGrp="1"/>
          </p:cNvSpPr>
          <p:nvPr>
            <p:ph type="pic" sz="quarter" idx="15" hasCustomPrompt="1"/>
          </p:nvPr>
        </p:nvSpPr>
        <p:spPr>
          <a:xfrm>
            <a:off x="-10983600" y="549275"/>
            <a:ext cx="10800000" cy="4320000"/>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03</a:t>
            </a:r>
          </a:p>
        </p:txBody>
      </p:sp>
      <p:sp>
        <p:nvSpPr>
          <p:cNvPr id="5" name="Picture Placeholder 4">
            <a:extLst>
              <a:ext uri="{FF2B5EF4-FFF2-40B4-BE49-F238E27FC236}">
                <a16:creationId xmlns:a16="http://schemas.microsoft.com/office/drawing/2014/main" id="{18D4170E-FD78-4774-9261-2015A7AF3718}"/>
              </a:ext>
            </a:extLst>
          </p:cNvPr>
          <p:cNvSpPr>
            <a:spLocks noGrp="1"/>
          </p:cNvSpPr>
          <p:nvPr>
            <p:ph type="pic" sz="quarter" idx="14" hasCustomPrompt="1"/>
          </p:nvPr>
        </p:nvSpPr>
        <p:spPr>
          <a:xfrm>
            <a:off x="-11157250" y="548863"/>
            <a:ext cx="10800000" cy="4320000"/>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02</a:t>
            </a:r>
          </a:p>
        </p:txBody>
      </p:sp>
      <p:sp>
        <p:nvSpPr>
          <p:cNvPr id="4" name="Picture Placeholder 4">
            <a:extLst>
              <a:ext uri="{FF2B5EF4-FFF2-40B4-BE49-F238E27FC236}">
                <a16:creationId xmlns:a16="http://schemas.microsoft.com/office/drawing/2014/main" id="{161AC29A-9D0D-4E9D-AF6B-EE70C905CBB6}"/>
              </a:ext>
            </a:extLst>
          </p:cNvPr>
          <p:cNvSpPr>
            <a:spLocks noGrp="1"/>
          </p:cNvSpPr>
          <p:nvPr>
            <p:ph type="pic" sz="quarter" idx="13" hasCustomPrompt="1"/>
          </p:nvPr>
        </p:nvSpPr>
        <p:spPr>
          <a:xfrm>
            <a:off x="-11330900" y="549274"/>
            <a:ext cx="10800000" cy="4319589"/>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01</a:t>
            </a:r>
          </a:p>
        </p:txBody>
      </p:sp>
    </p:spTree>
    <p:extLst>
      <p:ext uri="{BB962C8B-B14F-4D97-AF65-F5344CB8AC3E}">
        <p14:creationId xmlns:p14="http://schemas.microsoft.com/office/powerpoint/2010/main" val="3653492390"/>
      </p:ext>
    </p:extLst>
  </p:cSld>
  <p:clrMapOvr>
    <a:masterClrMapping/>
  </p:clrMapOvr>
  <p:extLst>
    <p:ext uri="{DCECCB84-F9BA-43D5-87BE-67443E8EF086}">
      <p15:sldGuideLst xmlns:p15="http://schemas.microsoft.com/office/powerpoint/2012/main">
        <p15:guide id="1" orient="horz" pos="278">
          <p15:clr>
            <a:srgbClr val="FBAE40"/>
          </p15:clr>
        </p15:guide>
        <p15:guide id="2" orient="horz" pos="206">
          <p15:clr>
            <a:srgbClr val="FBAE40"/>
          </p15:clr>
        </p15:guide>
      </p15:sldGuideLst>
    </p:ext>
  </p:extLs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Portfolio 45">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FB793F15-2231-45D8-816B-BB08AA08F577}"/>
              </a:ext>
            </a:extLst>
          </p:cNvPr>
          <p:cNvSpPr>
            <a:spLocks noGrp="1"/>
          </p:cNvSpPr>
          <p:nvPr>
            <p:ph type="pic" sz="quarter" idx="13" hasCustomPrompt="1"/>
          </p:nvPr>
        </p:nvSpPr>
        <p:spPr>
          <a:xfrm>
            <a:off x="6096000" y="-1157288"/>
            <a:ext cx="5760000" cy="288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5" name="Picture Placeholder 4">
            <a:extLst>
              <a:ext uri="{FF2B5EF4-FFF2-40B4-BE49-F238E27FC236}">
                <a16:creationId xmlns:a16="http://schemas.microsoft.com/office/drawing/2014/main" id="{74692EDA-3AD1-4857-A21E-49F646FBADFD}"/>
              </a:ext>
            </a:extLst>
          </p:cNvPr>
          <p:cNvSpPr>
            <a:spLocks noGrp="1"/>
          </p:cNvSpPr>
          <p:nvPr>
            <p:ph type="pic" sz="quarter" idx="14" hasCustomPrompt="1"/>
          </p:nvPr>
        </p:nvSpPr>
        <p:spPr>
          <a:xfrm>
            <a:off x="6096000" y="1988863"/>
            <a:ext cx="5760000" cy="288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6" name="Picture Placeholder 4">
            <a:extLst>
              <a:ext uri="{FF2B5EF4-FFF2-40B4-BE49-F238E27FC236}">
                <a16:creationId xmlns:a16="http://schemas.microsoft.com/office/drawing/2014/main" id="{AACC4945-3A8E-4C12-B93B-097C0F159457}"/>
              </a:ext>
            </a:extLst>
          </p:cNvPr>
          <p:cNvSpPr>
            <a:spLocks noGrp="1"/>
          </p:cNvSpPr>
          <p:nvPr>
            <p:ph type="pic" sz="quarter" idx="15" hasCustomPrompt="1"/>
          </p:nvPr>
        </p:nvSpPr>
        <p:spPr>
          <a:xfrm>
            <a:off x="6096000" y="5135014"/>
            <a:ext cx="5760000" cy="288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898863599"/>
      </p:ext>
    </p:extLst>
  </p:cSld>
  <p:clrMapOvr>
    <a:masterClrMapping/>
  </p:clrMapOvr>
  <p:extLst>
    <p:ext uri="{DCECCB84-F9BA-43D5-87BE-67443E8EF086}">
      <p15:sldGuideLst xmlns:p15="http://schemas.microsoft.com/office/powerpoint/2012/main">
        <p15:guide id="1" orient="horz" pos="278">
          <p15:clr>
            <a:srgbClr val="FBAE40"/>
          </p15:clr>
        </p15:guide>
        <p15:guide id="2" orient="horz" pos="206">
          <p15:clr>
            <a:srgbClr val="FBAE40"/>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Portfolio 46">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FB793F15-2231-45D8-816B-BB08AA08F577}"/>
              </a:ext>
            </a:extLst>
          </p:cNvPr>
          <p:cNvSpPr>
            <a:spLocks noGrp="1"/>
          </p:cNvSpPr>
          <p:nvPr>
            <p:ph type="pic" sz="quarter" idx="13" hasCustomPrompt="1"/>
          </p:nvPr>
        </p:nvSpPr>
        <p:spPr>
          <a:xfrm>
            <a:off x="336275" y="-1157288"/>
            <a:ext cx="5760000" cy="288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5" name="Picture Placeholder 4">
            <a:extLst>
              <a:ext uri="{FF2B5EF4-FFF2-40B4-BE49-F238E27FC236}">
                <a16:creationId xmlns:a16="http://schemas.microsoft.com/office/drawing/2014/main" id="{74692EDA-3AD1-4857-A21E-49F646FBADFD}"/>
              </a:ext>
            </a:extLst>
          </p:cNvPr>
          <p:cNvSpPr>
            <a:spLocks noGrp="1"/>
          </p:cNvSpPr>
          <p:nvPr>
            <p:ph type="pic" sz="quarter" idx="14" hasCustomPrompt="1"/>
          </p:nvPr>
        </p:nvSpPr>
        <p:spPr>
          <a:xfrm>
            <a:off x="336275" y="1988863"/>
            <a:ext cx="5760000" cy="288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6" name="Picture Placeholder 4">
            <a:extLst>
              <a:ext uri="{FF2B5EF4-FFF2-40B4-BE49-F238E27FC236}">
                <a16:creationId xmlns:a16="http://schemas.microsoft.com/office/drawing/2014/main" id="{AACC4945-3A8E-4C12-B93B-097C0F159457}"/>
              </a:ext>
            </a:extLst>
          </p:cNvPr>
          <p:cNvSpPr>
            <a:spLocks noGrp="1"/>
          </p:cNvSpPr>
          <p:nvPr>
            <p:ph type="pic" sz="quarter" idx="15" hasCustomPrompt="1"/>
          </p:nvPr>
        </p:nvSpPr>
        <p:spPr>
          <a:xfrm>
            <a:off x="336275" y="5135014"/>
            <a:ext cx="5760000" cy="288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946184597"/>
      </p:ext>
    </p:extLst>
  </p:cSld>
  <p:clrMapOvr>
    <a:masterClrMapping/>
  </p:clrMapOvr>
  <p:extLst>
    <p:ext uri="{DCECCB84-F9BA-43D5-87BE-67443E8EF086}">
      <p15:sldGuideLst xmlns:p15="http://schemas.microsoft.com/office/powerpoint/2012/main">
        <p15:guide id="1" orient="horz" pos="278">
          <p15:clr>
            <a:srgbClr val="FBAE40"/>
          </p15:clr>
        </p15:guide>
        <p15:guide id="2" orient="horz" pos="206">
          <p15:clr>
            <a:srgbClr val="FBAE40"/>
          </p15:clr>
        </p15:guide>
      </p15:sldGuideLst>
    </p:ext>
  </p:extLs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Portfolio 47">
    <p:spTree>
      <p:nvGrpSpPr>
        <p:cNvPr id="1" name=""/>
        <p:cNvGrpSpPr/>
        <p:nvPr/>
      </p:nvGrpSpPr>
      <p:grpSpPr>
        <a:xfrm>
          <a:off x="0" y="0"/>
          <a:ext cx="0" cy="0"/>
          <a:chOff x="0" y="0"/>
          <a:chExt cx="0" cy="0"/>
        </a:xfrm>
      </p:grpSpPr>
      <p:sp>
        <p:nvSpPr>
          <p:cNvPr id="17" name="Picture Placeholder 4">
            <a:extLst>
              <a:ext uri="{FF2B5EF4-FFF2-40B4-BE49-F238E27FC236}">
                <a16:creationId xmlns:a16="http://schemas.microsoft.com/office/drawing/2014/main" id="{EB0AB285-8A11-4E41-92C7-E6AAE809662A}"/>
              </a:ext>
            </a:extLst>
          </p:cNvPr>
          <p:cNvSpPr>
            <a:spLocks noGrp="1"/>
          </p:cNvSpPr>
          <p:nvPr>
            <p:ph type="pic" sz="quarter" idx="15" hasCustomPrompt="1"/>
          </p:nvPr>
        </p:nvSpPr>
        <p:spPr>
          <a:xfrm>
            <a:off x="336275" y="549281"/>
            <a:ext cx="2158686" cy="5759452"/>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8" name="Picture Placeholder 4">
            <a:extLst>
              <a:ext uri="{FF2B5EF4-FFF2-40B4-BE49-F238E27FC236}">
                <a16:creationId xmlns:a16="http://schemas.microsoft.com/office/drawing/2014/main" id="{EFFB79BD-6513-4B88-AD0A-C0781F70852C}"/>
              </a:ext>
            </a:extLst>
          </p:cNvPr>
          <p:cNvSpPr>
            <a:spLocks noGrp="1"/>
          </p:cNvSpPr>
          <p:nvPr>
            <p:ph type="pic" sz="quarter" idx="16" hasCustomPrompt="1"/>
          </p:nvPr>
        </p:nvSpPr>
        <p:spPr>
          <a:xfrm>
            <a:off x="2677208" y="549281"/>
            <a:ext cx="2158686" cy="5759452"/>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9" name="Picture Placeholder 4">
            <a:extLst>
              <a:ext uri="{FF2B5EF4-FFF2-40B4-BE49-F238E27FC236}">
                <a16:creationId xmlns:a16="http://schemas.microsoft.com/office/drawing/2014/main" id="{7A4AD8FD-2CC3-469F-8012-1D2A0A8C9F00}"/>
              </a:ext>
            </a:extLst>
          </p:cNvPr>
          <p:cNvSpPr>
            <a:spLocks noGrp="1"/>
          </p:cNvSpPr>
          <p:nvPr>
            <p:ph type="pic" sz="quarter" idx="17" hasCustomPrompt="1"/>
          </p:nvPr>
        </p:nvSpPr>
        <p:spPr>
          <a:xfrm>
            <a:off x="5018141" y="549281"/>
            <a:ext cx="2158686" cy="5759452"/>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20" name="Picture Placeholder 4">
            <a:extLst>
              <a:ext uri="{FF2B5EF4-FFF2-40B4-BE49-F238E27FC236}">
                <a16:creationId xmlns:a16="http://schemas.microsoft.com/office/drawing/2014/main" id="{6E6F947B-E15A-4578-8E57-AA75ABB62E6C}"/>
              </a:ext>
            </a:extLst>
          </p:cNvPr>
          <p:cNvSpPr>
            <a:spLocks noGrp="1"/>
          </p:cNvSpPr>
          <p:nvPr>
            <p:ph type="pic" sz="quarter" idx="18" hasCustomPrompt="1"/>
          </p:nvPr>
        </p:nvSpPr>
        <p:spPr>
          <a:xfrm>
            <a:off x="7359074" y="549281"/>
            <a:ext cx="2158686" cy="5759452"/>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21" name="Picture Placeholder 4">
            <a:extLst>
              <a:ext uri="{FF2B5EF4-FFF2-40B4-BE49-F238E27FC236}">
                <a16:creationId xmlns:a16="http://schemas.microsoft.com/office/drawing/2014/main" id="{09AEE3EE-42BF-4E12-A5E1-F948F9A44C5F}"/>
              </a:ext>
            </a:extLst>
          </p:cNvPr>
          <p:cNvSpPr>
            <a:spLocks noGrp="1"/>
          </p:cNvSpPr>
          <p:nvPr>
            <p:ph type="pic" sz="quarter" idx="19" hasCustomPrompt="1"/>
          </p:nvPr>
        </p:nvSpPr>
        <p:spPr>
          <a:xfrm>
            <a:off x="9700008" y="549281"/>
            <a:ext cx="2158686" cy="5759452"/>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4023324462"/>
      </p:ext>
    </p:extLst>
  </p:cSld>
  <p:clrMapOvr>
    <a:masterClrMapping/>
  </p:clrMapOvr>
  <p:extLst>
    <p:ext uri="{DCECCB84-F9BA-43D5-87BE-67443E8EF086}">
      <p15:sldGuideLst xmlns:p15="http://schemas.microsoft.com/office/powerpoint/2012/main">
        <p15:guide id="1" orient="horz" pos="278">
          <p15:clr>
            <a:srgbClr val="FBAE40"/>
          </p15:clr>
        </p15:guide>
        <p15:guide id="2" orient="horz" pos="206">
          <p15:clr>
            <a:srgbClr val="FBAE40"/>
          </p15:clr>
        </p15:guide>
      </p15:sldGuideLst>
    </p:ext>
  </p:extLs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Portfolio 48">
    <p:spTree>
      <p:nvGrpSpPr>
        <p:cNvPr id="1" name=""/>
        <p:cNvGrpSpPr/>
        <p:nvPr/>
      </p:nvGrpSpPr>
      <p:grpSpPr>
        <a:xfrm>
          <a:off x="0" y="0"/>
          <a:ext cx="0" cy="0"/>
          <a:chOff x="0" y="0"/>
          <a:chExt cx="0" cy="0"/>
        </a:xfrm>
      </p:grpSpPr>
      <p:sp>
        <p:nvSpPr>
          <p:cNvPr id="12" name="Picture Placeholder 4">
            <a:extLst>
              <a:ext uri="{FF2B5EF4-FFF2-40B4-BE49-F238E27FC236}">
                <a16:creationId xmlns:a16="http://schemas.microsoft.com/office/drawing/2014/main" id="{BA5C4BB6-21E0-40F9-B00C-A53FF6CD06A4}"/>
              </a:ext>
            </a:extLst>
          </p:cNvPr>
          <p:cNvSpPr>
            <a:spLocks noGrp="1"/>
          </p:cNvSpPr>
          <p:nvPr>
            <p:ph type="pic" sz="quarter" idx="15" hasCustomPrompt="1"/>
          </p:nvPr>
        </p:nvSpPr>
        <p:spPr>
          <a:xfrm>
            <a:off x="9559569" y="560895"/>
            <a:ext cx="2880000" cy="5759452"/>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3" name="Picture Placeholder 4">
            <a:extLst>
              <a:ext uri="{FF2B5EF4-FFF2-40B4-BE49-F238E27FC236}">
                <a16:creationId xmlns:a16="http://schemas.microsoft.com/office/drawing/2014/main" id="{0065D0E1-067F-4B16-8414-96F89A65ACA2}"/>
              </a:ext>
            </a:extLst>
          </p:cNvPr>
          <p:cNvSpPr>
            <a:spLocks noGrp="1"/>
          </p:cNvSpPr>
          <p:nvPr>
            <p:ph type="pic" sz="quarter" idx="16" hasCustomPrompt="1"/>
          </p:nvPr>
        </p:nvSpPr>
        <p:spPr>
          <a:xfrm>
            <a:off x="6493857" y="560895"/>
            <a:ext cx="2880000" cy="5759452"/>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4" name="Picture Placeholder 4">
            <a:extLst>
              <a:ext uri="{FF2B5EF4-FFF2-40B4-BE49-F238E27FC236}">
                <a16:creationId xmlns:a16="http://schemas.microsoft.com/office/drawing/2014/main" id="{EAD86A32-4423-4715-B201-AA3ACA48EE59}"/>
              </a:ext>
            </a:extLst>
          </p:cNvPr>
          <p:cNvSpPr>
            <a:spLocks noGrp="1"/>
          </p:cNvSpPr>
          <p:nvPr>
            <p:ph type="pic" sz="quarter" idx="17" hasCustomPrompt="1"/>
          </p:nvPr>
        </p:nvSpPr>
        <p:spPr>
          <a:xfrm>
            <a:off x="3428145" y="560895"/>
            <a:ext cx="2880000" cy="5759452"/>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2456976483"/>
      </p:ext>
    </p:extLst>
  </p:cSld>
  <p:clrMapOvr>
    <a:masterClrMapping/>
  </p:clrMapOvr>
  <p:extLst>
    <p:ext uri="{DCECCB84-F9BA-43D5-87BE-67443E8EF086}">
      <p15:sldGuideLst xmlns:p15="http://schemas.microsoft.com/office/powerpoint/2012/main">
        <p15:guide id="1" orient="horz" pos="278">
          <p15:clr>
            <a:srgbClr val="FBAE40"/>
          </p15:clr>
        </p15:guide>
        <p15:guide id="2" orient="horz" pos="206">
          <p15:clr>
            <a:srgbClr val="FBAE40"/>
          </p15:clr>
        </p15:guide>
      </p15:sldGuideLst>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Portfolio 49">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EAD86A32-4423-4715-B201-AA3ACA48EE59}"/>
              </a:ext>
            </a:extLst>
          </p:cNvPr>
          <p:cNvSpPr>
            <a:spLocks noGrp="1"/>
          </p:cNvSpPr>
          <p:nvPr>
            <p:ph type="pic" sz="quarter" idx="17" hasCustomPrompt="1"/>
          </p:nvPr>
        </p:nvSpPr>
        <p:spPr>
          <a:xfrm>
            <a:off x="0" y="0"/>
            <a:ext cx="6096000" cy="6858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25738996"/>
      </p:ext>
    </p:extLst>
  </p:cSld>
  <p:clrMapOvr>
    <a:masterClrMapping/>
  </p:clrMapOvr>
  <p:extLst>
    <p:ext uri="{DCECCB84-F9BA-43D5-87BE-67443E8EF086}">
      <p15:sldGuideLst xmlns:p15="http://schemas.microsoft.com/office/powerpoint/2012/main">
        <p15:guide id="1" orient="horz" pos="278">
          <p15:clr>
            <a:srgbClr val="FBAE40"/>
          </p15:clr>
        </p15:guide>
        <p15:guide id="2" orient="horz" pos="206">
          <p15:clr>
            <a:srgbClr val="FBAE40"/>
          </p15:clr>
        </p15:guide>
      </p15:sldGuideLst>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Portfolio 50">
    <p:spTree>
      <p:nvGrpSpPr>
        <p:cNvPr id="1" name=""/>
        <p:cNvGrpSpPr/>
        <p:nvPr/>
      </p:nvGrpSpPr>
      <p:grpSpPr>
        <a:xfrm>
          <a:off x="0" y="0"/>
          <a:ext cx="0" cy="0"/>
          <a:chOff x="0" y="0"/>
          <a:chExt cx="0" cy="0"/>
        </a:xfrm>
      </p:grpSpPr>
      <p:sp>
        <p:nvSpPr>
          <p:cNvPr id="16" name="Picture Placeholder 4">
            <a:extLst>
              <a:ext uri="{FF2B5EF4-FFF2-40B4-BE49-F238E27FC236}">
                <a16:creationId xmlns:a16="http://schemas.microsoft.com/office/drawing/2014/main" id="{27A8A676-2E69-441A-BF03-8677DE68696A}"/>
              </a:ext>
            </a:extLst>
          </p:cNvPr>
          <p:cNvSpPr>
            <a:spLocks noGrp="1"/>
          </p:cNvSpPr>
          <p:nvPr>
            <p:ph type="pic" sz="quarter" idx="17" hasCustomPrompt="1"/>
          </p:nvPr>
        </p:nvSpPr>
        <p:spPr>
          <a:xfrm>
            <a:off x="3396657" y="368299"/>
            <a:ext cx="4860000" cy="295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7" name="Picture Placeholder 4">
            <a:extLst>
              <a:ext uri="{FF2B5EF4-FFF2-40B4-BE49-F238E27FC236}">
                <a16:creationId xmlns:a16="http://schemas.microsoft.com/office/drawing/2014/main" id="{68034524-743E-4111-A568-B6516F8C5B12}"/>
              </a:ext>
            </a:extLst>
          </p:cNvPr>
          <p:cNvSpPr>
            <a:spLocks noGrp="1"/>
          </p:cNvSpPr>
          <p:nvPr>
            <p:ph type="pic" sz="quarter" idx="18" hasCustomPrompt="1"/>
          </p:nvPr>
        </p:nvSpPr>
        <p:spPr>
          <a:xfrm>
            <a:off x="8437038" y="368299"/>
            <a:ext cx="3420000" cy="295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8" name="Picture Placeholder 4">
            <a:extLst>
              <a:ext uri="{FF2B5EF4-FFF2-40B4-BE49-F238E27FC236}">
                <a16:creationId xmlns:a16="http://schemas.microsoft.com/office/drawing/2014/main" id="{56F6631D-18EC-441C-834B-DAE46D491066}"/>
              </a:ext>
            </a:extLst>
          </p:cNvPr>
          <p:cNvSpPr>
            <a:spLocks noGrp="1"/>
          </p:cNvSpPr>
          <p:nvPr>
            <p:ph type="pic" sz="quarter" idx="19" hasCustomPrompt="1"/>
          </p:nvPr>
        </p:nvSpPr>
        <p:spPr>
          <a:xfrm>
            <a:off x="334963" y="3536724"/>
            <a:ext cx="4860000" cy="295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9" name="Picture Placeholder 4">
            <a:extLst>
              <a:ext uri="{FF2B5EF4-FFF2-40B4-BE49-F238E27FC236}">
                <a16:creationId xmlns:a16="http://schemas.microsoft.com/office/drawing/2014/main" id="{8F032102-72E7-41A7-94C3-0A82C6D2116C}"/>
              </a:ext>
            </a:extLst>
          </p:cNvPr>
          <p:cNvSpPr>
            <a:spLocks noGrp="1"/>
          </p:cNvSpPr>
          <p:nvPr>
            <p:ph type="pic" sz="quarter" idx="20" hasCustomPrompt="1"/>
          </p:nvPr>
        </p:nvSpPr>
        <p:spPr>
          <a:xfrm>
            <a:off x="5375344" y="3536724"/>
            <a:ext cx="3420000" cy="295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20" name="Picture Placeholder 4">
            <a:extLst>
              <a:ext uri="{FF2B5EF4-FFF2-40B4-BE49-F238E27FC236}">
                <a16:creationId xmlns:a16="http://schemas.microsoft.com/office/drawing/2014/main" id="{3FC386E6-3AC6-4955-898A-02B534C26628}"/>
              </a:ext>
            </a:extLst>
          </p:cNvPr>
          <p:cNvSpPr>
            <a:spLocks noGrp="1"/>
          </p:cNvSpPr>
          <p:nvPr>
            <p:ph type="pic" sz="quarter" idx="21" hasCustomPrompt="1"/>
          </p:nvPr>
        </p:nvSpPr>
        <p:spPr>
          <a:xfrm>
            <a:off x="8975725" y="3536724"/>
            <a:ext cx="2881312" cy="295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964345993"/>
      </p:ext>
    </p:extLst>
  </p:cSld>
  <p:clrMapOvr>
    <a:masterClrMapping/>
  </p:clrMapOvr>
  <p:extLst>
    <p:ext uri="{DCECCB84-F9BA-43D5-87BE-67443E8EF086}">
      <p15:sldGuideLst xmlns:p15="http://schemas.microsoft.com/office/powerpoint/2012/main">
        <p15:guide id="1" orient="horz" pos="1412">
          <p15:clr>
            <a:srgbClr val="FBAE40"/>
          </p15:clr>
        </p15:guide>
        <p15:guide id="2" orient="horz" pos="210">
          <p15:clr>
            <a:srgbClr val="FBAE40"/>
          </p15:clr>
        </p15:guide>
      </p15:sldGuideLst>
    </p:ext>
  </p:extLst>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Portfolio 51">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44EE8A71-08EA-4A5E-B31C-168B233BA0D7}"/>
              </a:ext>
            </a:extLst>
          </p:cNvPr>
          <p:cNvSpPr>
            <a:spLocks noGrp="1"/>
          </p:cNvSpPr>
          <p:nvPr>
            <p:ph type="pic" sz="quarter" idx="21" hasCustomPrompt="1"/>
          </p:nvPr>
        </p:nvSpPr>
        <p:spPr>
          <a:xfrm>
            <a:off x="334963" y="368299"/>
            <a:ext cx="2881312" cy="295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6" name="Picture Placeholder 4">
            <a:extLst>
              <a:ext uri="{FF2B5EF4-FFF2-40B4-BE49-F238E27FC236}">
                <a16:creationId xmlns:a16="http://schemas.microsoft.com/office/drawing/2014/main" id="{27A8A676-2E69-441A-BF03-8677DE68696A}"/>
              </a:ext>
            </a:extLst>
          </p:cNvPr>
          <p:cNvSpPr>
            <a:spLocks noGrp="1"/>
          </p:cNvSpPr>
          <p:nvPr>
            <p:ph type="pic" sz="quarter" idx="17" hasCustomPrompt="1"/>
          </p:nvPr>
        </p:nvSpPr>
        <p:spPr>
          <a:xfrm>
            <a:off x="3396657" y="368299"/>
            <a:ext cx="4860000" cy="295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7" name="Picture Placeholder 4">
            <a:extLst>
              <a:ext uri="{FF2B5EF4-FFF2-40B4-BE49-F238E27FC236}">
                <a16:creationId xmlns:a16="http://schemas.microsoft.com/office/drawing/2014/main" id="{68034524-743E-4111-A568-B6516F8C5B12}"/>
              </a:ext>
            </a:extLst>
          </p:cNvPr>
          <p:cNvSpPr>
            <a:spLocks noGrp="1"/>
          </p:cNvSpPr>
          <p:nvPr>
            <p:ph type="pic" sz="quarter" idx="18" hasCustomPrompt="1"/>
          </p:nvPr>
        </p:nvSpPr>
        <p:spPr>
          <a:xfrm>
            <a:off x="8437038" y="368299"/>
            <a:ext cx="3420000" cy="295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8" name="Picture Placeholder 4">
            <a:extLst>
              <a:ext uri="{FF2B5EF4-FFF2-40B4-BE49-F238E27FC236}">
                <a16:creationId xmlns:a16="http://schemas.microsoft.com/office/drawing/2014/main" id="{56F6631D-18EC-441C-834B-DAE46D491066}"/>
              </a:ext>
            </a:extLst>
          </p:cNvPr>
          <p:cNvSpPr>
            <a:spLocks noGrp="1"/>
          </p:cNvSpPr>
          <p:nvPr>
            <p:ph type="pic" sz="quarter" idx="19" hasCustomPrompt="1"/>
          </p:nvPr>
        </p:nvSpPr>
        <p:spPr>
          <a:xfrm>
            <a:off x="334963" y="3536724"/>
            <a:ext cx="4860000" cy="295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9" name="Picture Placeholder 4">
            <a:extLst>
              <a:ext uri="{FF2B5EF4-FFF2-40B4-BE49-F238E27FC236}">
                <a16:creationId xmlns:a16="http://schemas.microsoft.com/office/drawing/2014/main" id="{8F032102-72E7-41A7-94C3-0A82C6D2116C}"/>
              </a:ext>
            </a:extLst>
          </p:cNvPr>
          <p:cNvSpPr>
            <a:spLocks noGrp="1"/>
          </p:cNvSpPr>
          <p:nvPr>
            <p:ph type="pic" sz="quarter" idx="20" hasCustomPrompt="1"/>
          </p:nvPr>
        </p:nvSpPr>
        <p:spPr>
          <a:xfrm>
            <a:off x="5375344" y="3536724"/>
            <a:ext cx="3420000" cy="295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2093781974"/>
      </p:ext>
    </p:extLst>
  </p:cSld>
  <p:clrMapOvr>
    <a:masterClrMapping/>
  </p:clrMapOvr>
  <p:extLst>
    <p:ext uri="{DCECCB84-F9BA-43D5-87BE-67443E8EF086}">
      <p15:sldGuideLst xmlns:p15="http://schemas.microsoft.com/office/powerpoint/2012/main">
        <p15:guide id="1" orient="horz" pos="1412">
          <p15:clr>
            <a:srgbClr val="FBAE40"/>
          </p15:clr>
        </p15:guide>
        <p15:guide id="2" orient="horz" pos="210">
          <p15:clr>
            <a:srgbClr val="FBAE40"/>
          </p15:clr>
        </p15:guide>
      </p15:sldGuideLst>
    </p:ext>
  </p:extLst>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Portfolio 52">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1C7650F2-D3F6-4848-A775-FA892843445E}"/>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22" name="Subtitle 2">
            <a:extLst>
              <a:ext uri="{FF2B5EF4-FFF2-40B4-BE49-F238E27FC236}">
                <a16:creationId xmlns:a16="http://schemas.microsoft.com/office/drawing/2014/main" id="{922327F6-CC98-4C14-ADA8-D22293A03F1C}"/>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9" name="Picture Placeholder 4">
            <a:extLst>
              <a:ext uri="{FF2B5EF4-FFF2-40B4-BE49-F238E27FC236}">
                <a16:creationId xmlns:a16="http://schemas.microsoft.com/office/drawing/2014/main" id="{50B71BA8-9481-442A-88D3-AAE63F6C9B93}"/>
              </a:ext>
            </a:extLst>
          </p:cNvPr>
          <p:cNvSpPr>
            <a:spLocks noGrp="1"/>
          </p:cNvSpPr>
          <p:nvPr>
            <p:ph type="pic" sz="quarter" idx="18" hasCustomPrompt="1"/>
          </p:nvPr>
        </p:nvSpPr>
        <p:spPr>
          <a:xfrm>
            <a:off x="695324" y="2726666"/>
            <a:ext cx="2088000" cy="358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30" name="Picture Placeholder 4">
            <a:extLst>
              <a:ext uri="{FF2B5EF4-FFF2-40B4-BE49-F238E27FC236}">
                <a16:creationId xmlns:a16="http://schemas.microsoft.com/office/drawing/2014/main" id="{5710EEFC-60B8-410B-B632-C49F466AD72C}"/>
              </a:ext>
            </a:extLst>
          </p:cNvPr>
          <p:cNvSpPr>
            <a:spLocks noGrp="1"/>
          </p:cNvSpPr>
          <p:nvPr>
            <p:ph type="pic" sz="quarter" idx="19" hasCustomPrompt="1"/>
          </p:nvPr>
        </p:nvSpPr>
        <p:spPr>
          <a:xfrm>
            <a:off x="2873662" y="2726666"/>
            <a:ext cx="2088000" cy="358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31" name="Picture Placeholder 4">
            <a:extLst>
              <a:ext uri="{FF2B5EF4-FFF2-40B4-BE49-F238E27FC236}">
                <a16:creationId xmlns:a16="http://schemas.microsoft.com/office/drawing/2014/main" id="{5B2823E8-5FF3-4345-9810-09893E106BF1}"/>
              </a:ext>
            </a:extLst>
          </p:cNvPr>
          <p:cNvSpPr>
            <a:spLocks noGrp="1"/>
          </p:cNvSpPr>
          <p:nvPr>
            <p:ph type="pic" sz="quarter" idx="20" hasCustomPrompt="1"/>
          </p:nvPr>
        </p:nvSpPr>
        <p:spPr>
          <a:xfrm>
            <a:off x="5052000" y="2726666"/>
            <a:ext cx="2088000" cy="358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32" name="Picture Placeholder 4">
            <a:extLst>
              <a:ext uri="{FF2B5EF4-FFF2-40B4-BE49-F238E27FC236}">
                <a16:creationId xmlns:a16="http://schemas.microsoft.com/office/drawing/2014/main" id="{EF10A35C-41C7-4D1C-A6F4-CEE601D2A433}"/>
              </a:ext>
            </a:extLst>
          </p:cNvPr>
          <p:cNvSpPr>
            <a:spLocks noGrp="1"/>
          </p:cNvSpPr>
          <p:nvPr>
            <p:ph type="pic" sz="quarter" idx="21" hasCustomPrompt="1"/>
          </p:nvPr>
        </p:nvSpPr>
        <p:spPr>
          <a:xfrm>
            <a:off x="7230338" y="2726666"/>
            <a:ext cx="2088000" cy="358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33" name="Picture Placeholder 4">
            <a:extLst>
              <a:ext uri="{FF2B5EF4-FFF2-40B4-BE49-F238E27FC236}">
                <a16:creationId xmlns:a16="http://schemas.microsoft.com/office/drawing/2014/main" id="{A3474552-1D55-48B9-8BC3-FD20846F6D20}"/>
              </a:ext>
            </a:extLst>
          </p:cNvPr>
          <p:cNvSpPr>
            <a:spLocks noGrp="1"/>
          </p:cNvSpPr>
          <p:nvPr>
            <p:ph type="pic" sz="quarter" idx="22" hasCustomPrompt="1"/>
          </p:nvPr>
        </p:nvSpPr>
        <p:spPr>
          <a:xfrm>
            <a:off x="9408676" y="2726666"/>
            <a:ext cx="2088000" cy="358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745040989"/>
      </p:ext>
    </p:extLst>
  </p:cSld>
  <p:clrMapOvr>
    <a:masterClrMapping/>
  </p:clrMapOvr>
  <p:extLst>
    <p:ext uri="{DCECCB84-F9BA-43D5-87BE-67443E8EF086}">
      <p15:sldGuideLst xmlns:p15="http://schemas.microsoft.com/office/powerpoint/2012/main">
        <p15:guide id="1" orient="horz" pos="1412">
          <p15:clr>
            <a:srgbClr val="FBAE40"/>
          </p15:clr>
        </p15:guide>
        <p15:guide id="2" orient="horz" pos="210">
          <p15:clr>
            <a:srgbClr val="FBAE40"/>
          </p15:clr>
        </p15:guide>
      </p15:sldGuideLst>
    </p:ext>
  </p:extLst>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Portfolio 53">
    <p:spTree>
      <p:nvGrpSpPr>
        <p:cNvPr id="1" name=""/>
        <p:cNvGrpSpPr/>
        <p:nvPr/>
      </p:nvGrpSpPr>
      <p:grpSpPr>
        <a:xfrm>
          <a:off x="0" y="0"/>
          <a:ext cx="0" cy="0"/>
          <a:chOff x="0" y="0"/>
          <a:chExt cx="0" cy="0"/>
        </a:xfrm>
      </p:grpSpPr>
      <p:sp>
        <p:nvSpPr>
          <p:cNvPr id="29" name="Picture Placeholder 4">
            <a:extLst>
              <a:ext uri="{FF2B5EF4-FFF2-40B4-BE49-F238E27FC236}">
                <a16:creationId xmlns:a16="http://schemas.microsoft.com/office/drawing/2014/main" id="{50B71BA8-9481-442A-88D3-AAE63F6C9B93}"/>
              </a:ext>
            </a:extLst>
          </p:cNvPr>
          <p:cNvSpPr>
            <a:spLocks noGrp="1"/>
          </p:cNvSpPr>
          <p:nvPr>
            <p:ph type="pic" sz="quarter" idx="18" hasCustomPrompt="1"/>
          </p:nvPr>
        </p:nvSpPr>
        <p:spPr>
          <a:xfrm>
            <a:off x="695324" y="2726666"/>
            <a:ext cx="10801350" cy="414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21" name="Title 1">
            <a:extLst>
              <a:ext uri="{FF2B5EF4-FFF2-40B4-BE49-F238E27FC236}">
                <a16:creationId xmlns:a16="http://schemas.microsoft.com/office/drawing/2014/main" id="{1C7650F2-D3F6-4848-A775-FA892843445E}"/>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22" name="Subtitle 2">
            <a:extLst>
              <a:ext uri="{FF2B5EF4-FFF2-40B4-BE49-F238E27FC236}">
                <a16:creationId xmlns:a16="http://schemas.microsoft.com/office/drawing/2014/main" id="{922327F6-CC98-4C14-ADA8-D22293A03F1C}"/>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3528637448"/>
      </p:ext>
    </p:extLst>
  </p:cSld>
  <p:clrMapOvr>
    <a:masterClrMapping/>
  </p:clrMapOvr>
  <p:extLst>
    <p:ext uri="{DCECCB84-F9BA-43D5-87BE-67443E8EF086}">
      <p15:sldGuideLst xmlns:p15="http://schemas.microsoft.com/office/powerpoint/2012/main">
        <p15:guide id="1" orient="horz" pos="1412">
          <p15:clr>
            <a:srgbClr val="FBAE40"/>
          </p15:clr>
        </p15:guide>
        <p15:guide id="2" orient="horz" pos="210">
          <p15:clr>
            <a:srgbClr val="FBAE40"/>
          </p15:clr>
        </p15:guide>
      </p15:sldGuideLst>
    </p:ext>
  </p:extLst>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Portfolio 54">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1C7650F2-D3F6-4848-A775-FA892843445E}"/>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22" name="Subtitle 2">
            <a:extLst>
              <a:ext uri="{FF2B5EF4-FFF2-40B4-BE49-F238E27FC236}">
                <a16:creationId xmlns:a16="http://schemas.microsoft.com/office/drawing/2014/main" id="{922327F6-CC98-4C14-ADA8-D22293A03F1C}"/>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11" name="Picture Placeholder 4">
            <a:extLst>
              <a:ext uri="{FF2B5EF4-FFF2-40B4-BE49-F238E27FC236}">
                <a16:creationId xmlns:a16="http://schemas.microsoft.com/office/drawing/2014/main" id="{09553B59-BDD5-4F06-87D3-A5F0AEE0AD7C}"/>
              </a:ext>
            </a:extLst>
          </p:cNvPr>
          <p:cNvSpPr>
            <a:spLocks noGrp="1"/>
          </p:cNvSpPr>
          <p:nvPr>
            <p:ph type="pic" sz="quarter" idx="18" hasCustomPrompt="1"/>
          </p:nvPr>
        </p:nvSpPr>
        <p:spPr>
          <a:xfrm>
            <a:off x="696000" y="1989138"/>
            <a:ext cx="5400000" cy="108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2" name="Picture Placeholder 4">
            <a:extLst>
              <a:ext uri="{FF2B5EF4-FFF2-40B4-BE49-F238E27FC236}">
                <a16:creationId xmlns:a16="http://schemas.microsoft.com/office/drawing/2014/main" id="{70DFC79E-B9DD-45AD-B89C-3C71E1981BBA}"/>
              </a:ext>
            </a:extLst>
          </p:cNvPr>
          <p:cNvSpPr>
            <a:spLocks noGrp="1"/>
          </p:cNvSpPr>
          <p:nvPr>
            <p:ph type="pic" sz="quarter" idx="19" hasCustomPrompt="1"/>
          </p:nvPr>
        </p:nvSpPr>
        <p:spPr>
          <a:xfrm>
            <a:off x="696000" y="3429000"/>
            <a:ext cx="5400000" cy="108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3" name="Picture Placeholder 4">
            <a:extLst>
              <a:ext uri="{FF2B5EF4-FFF2-40B4-BE49-F238E27FC236}">
                <a16:creationId xmlns:a16="http://schemas.microsoft.com/office/drawing/2014/main" id="{0B183A25-07FE-423C-AF25-519F6765AE6A}"/>
              </a:ext>
            </a:extLst>
          </p:cNvPr>
          <p:cNvSpPr>
            <a:spLocks noGrp="1"/>
          </p:cNvSpPr>
          <p:nvPr>
            <p:ph type="pic" sz="quarter" idx="20" hasCustomPrompt="1"/>
          </p:nvPr>
        </p:nvSpPr>
        <p:spPr>
          <a:xfrm>
            <a:off x="696000" y="4868862"/>
            <a:ext cx="5400000" cy="108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881313999"/>
      </p:ext>
    </p:extLst>
  </p:cSld>
  <p:clrMapOvr>
    <a:masterClrMapping/>
  </p:clrMapOvr>
  <p:extLst>
    <p:ext uri="{DCECCB84-F9BA-43D5-87BE-67443E8EF086}">
      <p15:sldGuideLst xmlns:p15="http://schemas.microsoft.com/office/powerpoint/2012/main">
        <p15:guide id="1" orient="horz" pos="1412">
          <p15:clr>
            <a:srgbClr val="FBAE40"/>
          </p15:clr>
        </p15:guide>
        <p15:guide id="2" orient="horz" pos="210">
          <p15:clr>
            <a:srgbClr val="FBAE40"/>
          </p15:clr>
        </p15:guide>
        <p15:guide id="3" pos="438">
          <p15:clr>
            <a:srgbClr val="FBAE40"/>
          </p15:clr>
        </p15:guide>
      </p15:sldGuideLst>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Portfolio 55">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91352766-241A-452E-A188-A1F5135956EF}"/>
              </a:ext>
            </a:extLst>
          </p:cNvPr>
          <p:cNvSpPr>
            <a:spLocks noGrp="1"/>
          </p:cNvSpPr>
          <p:nvPr>
            <p:ph type="pic" sz="quarter" idx="21" hasCustomPrompt="1"/>
          </p:nvPr>
        </p:nvSpPr>
        <p:spPr>
          <a:xfrm>
            <a:off x="696000" y="549276"/>
            <a:ext cx="5400000" cy="108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1" name="Picture Placeholder 4">
            <a:extLst>
              <a:ext uri="{FF2B5EF4-FFF2-40B4-BE49-F238E27FC236}">
                <a16:creationId xmlns:a16="http://schemas.microsoft.com/office/drawing/2014/main" id="{09553B59-BDD5-4F06-87D3-A5F0AEE0AD7C}"/>
              </a:ext>
            </a:extLst>
          </p:cNvPr>
          <p:cNvSpPr>
            <a:spLocks noGrp="1"/>
          </p:cNvSpPr>
          <p:nvPr>
            <p:ph type="pic" sz="quarter" idx="18" hasCustomPrompt="1"/>
          </p:nvPr>
        </p:nvSpPr>
        <p:spPr>
          <a:xfrm>
            <a:off x="696000" y="1989138"/>
            <a:ext cx="5400000" cy="108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2" name="Picture Placeholder 4">
            <a:extLst>
              <a:ext uri="{FF2B5EF4-FFF2-40B4-BE49-F238E27FC236}">
                <a16:creationId xmlns:a16="http://schemas.microsoft.com/office/drawing/2014/main" id="{70DFC79E-B9DD-45AD-B89C-3C71E1981BBA}"/>
              </a:ext>
            </a:extLst>
          </p:cNvPr>
          <p:cNvSpPr>
            <a:spLocks noGrp="1"/>
          </p:cNvSpPr>
          <p:nvPr>
            <p:ph type="pic" sz="quarter" idx="19" hasCustomPrompt="1"/>
          </p:nvPr>
        </p:nvSpPr>
        <p:spPr>
          <a:xfrm>
            <a:off x="696000" y="3429000"/>
            <a:ext cx="5400000" cy="108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3" name="Picture Placeholder 4">
            <a:extLst>
              <a:ext uri="{FF2B5EF4-FFF2-40B4-BE49-F238E27FC236}">
                <a16:creationId xmlns:a16="http://schemas.microsoft.com/office/drawing/2014/main" id="{0B183A25-07FE-423C-AF25-519F6765AE6A}"/>
              </a:ext>
            </a:extLst>
          </p:cNvPr>
          <p:cNvSpPr>
            <a:spLocks noGrp="1"/>
          </p:cNvSpPr>
          <p:nvPr>
            <p:ph type="pic" sz="quarter" idx="20" hasCustomPrompt="1"/>
          </p:nvPr>
        </p:nvSpPr>
        <p:spPr>
          <a:xfrm>
            <a:off x="696000" y="4868862"/>
            <a:ext cx="5400000" cy="108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3311369073"/>
      </p:ext>
    </p:extLst>
  </p:cSld>
  <p:clrMapOvr>
    <a:masterClrMapping/>
  </p:clrMapOvr>
  <p:extLst>
    <p:ext uri="{DCECCB84-F9BA-43D5-87BE-67443E8EF086}">
      <p15:sldGuideLst xmlns:p15="http://schemas.microsoft.com/office/powerpoint/2012/main">
        <p15:guide id="1" orient="horz" pos="1412">
          <p15:clr>
            <a:srgbClr val="FBAE40"/>
          </p15:clr>
        </p15:guide>
        <p15:guide id="2" orient="horz" pos="210">
          <p15:clr>
            <a:srgbClr val="FBAE40"/>
          </p15:clr>
        </p15:guide>
        <p15:guide id="3" pos="438">
          <p15:clr>
            <a:srgbClr val="FBAE40"/>
          </p15:clr>
        </p15:guide>
      </p15:sldGuideLst>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Portfolio 56-1">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6FBB33A1-D318-4F45-949C-DBB277B032DA}"/>
              </a:ext>
            </a:extLst>
          </p:cNvPr>
          <p:cNvSpPr>
            <a:spLocks noGrp="1"/>
          </p:cNvSpPr>
          <p:nvPr>
            <p:ph type="pic" sz="quarter" idx="21" hasCustomPrompt="1"/>
          </p:nvPr>
        </p:nvSpPr>
        <p:spPr>
          <a:xfrm>
            <a:off x="0" y="0"/>
            <a:ext cx="12192000" cy="540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2886388775"/>
      </p:ext>
    </p:extLst>
  </p:cSld>
  <p:clrMapOvr>
    <a:masterClrMapping/>
  </p:clrMapOvr>
  <p:extLst>
    <p:ext uri="{DCECCB84-F9BA-43D5-87BE-67443E8EF086}">
      <p15:sldGuideLst xmlns:p15="http://schemas.microsoft.com/office/powerpoint/2012/main">
        <p15:guide id="1" orient="horz" pos="1412">
          <p15:clr>
            <a:srgbClr val="FBAE40"/>
          </p15:clr>
        </p15:guide>
        <p15:guide id="2" orient="horz" pos="210">
          <p15:clr>
            <a:srgbClr val="FBAE40"/>
          </p15:clr>
        </p15:guide>
        <p15:guide id="3" pos="438">
          <p15:clr>
            <a:srgbClr val="FBAE40"/>
          </p15:clr>
        </p15:guide>
      </p15:sldGuideLst>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Portfolio 56-2">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6FBB33A1-D318-4F45-949C-DBB277B032DA}"/>
              </a:ext>
            </a:extLst>
          </p:cNvPr>
          <p:cNvSpPr>
            <a:spLocks noGrp="1"/>
          </p:cNvSpPr>
          <p:nvPr>
            <p:ph type="pic" sz="quarter" idx="21" hasCustomPrompt="1"/>
          </p:nvPr>
        </p:nvSpPr>
        <p:spPr>
          <a:xfrm>
            <a:off x="0" y="0"/>
            <a:ext cx="12192000" cy="540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4217979664"/>
      </p:ext>
    </p:extLst>
  </p:cSld>
  <p:clrMapOvr>
    <a:masterClrMapping/>
  </p:clrMapOvr>
  <p:extLst>
    <p:ext uri="{DCECCB84-F9BA-43D5-87BE-67443E8EF086}">
      <p15:sldGuideLst xmlns:p15="http://schemas.microsoft.com/office/powerpoint/2012/main">
        <p15:guide id="1" orient="horz" pos="1412">
          <p15:clr>
            <a:srgbClr val="FBAE40"/>
          </p15:clr>
        </p15:guide>
        <p15:guide id="2" orient="horz" pos="210">
          <p15:clr>
            <a:srgbClr val="FBAE40"/>
          </p15:clr>
        </p15:guide>
        <p15:guide id="3" pos="438">
          <p15:clr>
            <a:srgbClr val="FBAE40"/>
          </p15:clr>
        </p15:guide>
      </p15:sldGuideLst>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Portfolio 56-3">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6FBB33A1-D318-4F45-949C-DBB277B032DA}"/>
              </a:ext>
            </a:extLst>
          </p:cNvPr>
          <p:cNvSpPr>
            <a:spLocks noGrp="1"/>
          </p:cNvSpPr>
          <p:nvPr>
            <p:ph type="pic" sz="quarter" idx="21" hasCustomPrompt="1"/>
          </p:nvPr>
        </p:nvSpPr>
        <p:spPr>
          <a:xfrm>
            <a:off x="0" y="0"/>
            <a:ext cx="12192000" cy="540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2126306214"/>
      </p:ext>
    </p:extLst>
  </p:cSld>
  <p:clrMapOvr>
    <a:masterClrMapping/>
  </p:clrMapOvr>
  <p:extLst>
    <p:ext uri="{DCECCB84-F9BA-43D5-87BE-67443E8EF086}">
      <p15:sldGuideLst xmlns:p15="http://schemas.microsoft.com/office/powerpoint/2012/main">
        <p15:guide id="1" orient="horz" pos="1412">
          <p15:clr>
            <a:srgbClr val="FBAE40"/>
          </p15:clr>
        </p15:guide>
        <p15:guide id="2" orient="horz" pos="210">
          <p15:clr>
            <a:srgbClr val="FBAE40"/>
          </p15:clr>
        </p15:guide>
        <p15:guide id="3" pos="438">
          <p15:clr>
            <a:srgbClr val="FBAE40"/>
          </p15:clr>
        </p15:guide>
      </p15:sldGuideLst>
    </p:ext>
  </p:extLst>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Portfolio 56-4">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6FBB33A1-D318-4F45-949C-DBB277B032DA}"/>
              </a:ext>
            </a:extLst>
          </p:cNvPr>
          <p:cNvSpPr>
            <a:spLocks noGrp="1"/>
          </p:cNvSpPr>
          <p:nvPr>
            <p:ph type="pic" sz="quarter" idx="21" hasCustomPrompt="1"/>
          </p:nvPr>
        </p:nvSpPr>
        <p:spPr>
          <a:xfrm>
            <a:off x="0" y="0"/>
            <a:ext cx="12192000" cy="540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1201933854"/>
      </p:ext>
    </p:extLst>
  </p:cSld>
  <p:clrMapOvr>
    <a:masterClrMapping/>
  </p:clrMapOvr>
  <p:extLst>
    <p:ext uri="{DCECCB84-F9BA-43D5-87BE-67443E8EF086}">
      <p15:sldGuideLst xmlns:p15="http://schemas.microsoft.com/office/powerpoint/2012/main">
        <p15:guide id="1" orient="horz" pos="1412">
          <p15:clr>
            <a:srgbClr val="FBAE40"/>
          </p15:clr>
        </p15:guide>
        <p15:guide id="2" orient="horz" pos="210">
          <p15:clr>
            <a:srgbClr val="FBAE40"/>
          </p15:clr>
        </p15:guide>
        <p15:guide id="3" pos="438">
          <p15:clr>
            <a:srgbClr val="FBAE40"/>
          </p15:clr>
        </p15:guide>
      </p15:sldGuideLst>
    </p:ext>
  </p:extLst>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Timeline with Image 8">
    <p:spTree>
      <p:nvGrpSpPr>
        <p:cNvPr id="1" name=""/>
        <p:cNvGrpSpPr/>
        <p:nvPr/>
      </p:nvGrpSpPr>
      <p:grpSpPr>
        <a:xfrm>
          <a:off x="0" y="0"/>
          <a:ext cx="0" cy="0"/>
          <a:chOff x="0" y="0"/>
          <a:chExt cx="0" cy="0"/>
        </a:xfrm>
      </p:grpSpPr>
      <p:sp>
        <p:nvSpPr>
          <p:cNvPr id="36" name="Picture Placeholder 8">
            <a:extLst>
              <a:ext uri="{FF2B5EF4-FFF2-40B4-BE49-F238E27FC236}">
                <a16:creationId xmlns:a16="http://schemas.microsoft.com/office/drawing/2014/main" id="{69AD7761-778D-4D15-AE85-3B1106AD5CB1}"/>
              </a:ext>
            </a:extLst>
          </p:cNvPr>
          <p:cNvSpPr>
            <a:spLocks noGrp="1"/>
          </p:cNvSpPr>
          <p:nvPr>
            <p:ph type="pic" sz="quarter" idx="10" hasCustomPrompt="1"/>
          </p:nvPr>
        </p:nvSpPr>
        <p:spPr>
          <a:xfrm>
            <a:off x="0" y="0"/>
            <a:ext cx="5303838" cy="6858000"/>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1895440674"/>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Timeline with Image 9">
    <p:spTree>
      <p:nvGrpSpPr>
        <p:cNvPr id="1" name=""/>
        <p:cNvGrpSpPr/>
        <p:nvPr/>
      </p:nvGrpSpPr>
      <p:grpSpPr>
        <a:xfrm>
          <a:off x="0" y="0"/>
          <a:ext cx="0" cy="0"/>
          <a:chOff x="0" y="0"/>
          <a:chExt cx="0" cy="0"/>
        </a:xfrm>
      </p:grpSpPr>
      <p:sp>
        <p:nvSpPr>
          <p:cNvPr id="36" name="Picture Placeholder 8">
            <a:extLst>
              <a:ext uri="{FF2B5EF4-FFF2-40B4-BE49-F238E27FC236}">
                <a16:creationId xmlns:a16="http://schemas.microsoft.com/office/drawing/2014/main" id="{69AD7761-778D-4D15-AE85-3B1106AD5CB1}"/>
              </a:ext>
            </a:extLst>
          </p:cNvPr>
          <p:cNvSpPr>
            <a:spLocks noGrp="1"/>
          </p:cNvSpPr>
          <p:nvPr>
            <p:ph type="pic" sz="quarter" idx="10" hasCustomPrompt="1"/>
          </p:nvPr>
        </p:nvSpPr>
        <p:spPr>
          <a:xfrm>
            <a:off x="0" y="0"/>
            <a:ext cx="5303838" cy="6858000"/>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2459369908"/>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Event with Image 5">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80CA3E77-38E0-4025-BE56-4CA220966E3B}"/>
              </a:ext>
            </a:extLst>
          </p:cNvPr>
          <p:cNvSpPr>
            <a:spLocks noGrp="1"/>
          </p:cNvSpPr>
          <p:nvPr>
            <p:ph type="pic" sz="quarter" idx="10" hasCustomPrompt="1"/>
          </p:nvPr>
        </p:nvSpPr>
        <p:spPr>
          <a:xfrm>
            <a:off x="334963" y="368300"/>
            <a:ext cx="11520000" cy="6120000"/>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13" name="Picture Placeholder 8">
            <a:extLst>
              <a:ext uri="{FF2B5EF4-FFF2-40B4-BE49-F238E27FC236}">
                <a16:creationId xmlns:a16="http://schemas.microsoft.com/office/drawing/2014/main" id="{875162C8-D7C7-49CA-8969-DA116C694CA6}"/>
              </a:ext>
            </a:extLst>
          </p:cNvPr>
          <p:cNvSpPr>
            <a:spLocks noGrp="1"/>
          </p:cNvSpPr>
          <p:nvPr>
            <p:ph type="pic" sz="quarter" idx="11" hasCustomPrompt="1"/>
          </p:nvPr>
        </p:nvSpPr>
        <p:spPr>
          <a:xfrm>
            <a:off x="9587226" y="5373300"/>
            <a:ext cx="468000" cy="468000"/>
          </a:xfrm>
          <a:prstGeom prst="ellipse">
            <a:avLst/>
          </a:prstGeom>
          <a:pattFill prst="wdDnDiag">
            <a:fgClr>
              <a:schemeClr val="bg1">
                <a:lumMod val="90000"/>
              </a:schemeClr>
            </a:fgClr>
            <a:bgClr>
              <a:schemeClr val="bg1"/>
            </a:bgClr>
          </a:pattFill>
          <a:ln w="19050">
            <a:solidFill>
              <a:schemeClr val="bg2"/>
            </a:solidFill>
          </a:ln>
        </p:spPr>
        <p:txBody>
          <a:bodyPr anchor="ctr"/>
          <a:lstStyle>
            <a:lvl1pPr algn="ctr">
              <a:buNone/>
              <a:defRPr sz="800"/>
            </a:lvl1pPr>
          </a:lstStyle>
          <a:p>
            <a:r>
              <a:rPr lang="en-US" dirty="0"/>
              <a:t>1</a:t>
            </a:r>
          </a:p>
        </p:txBody>
      </p:sp>
      <p:sp>
        <p:nvSpPr>
          <p:cNvPr id="14" name="Picture Placeholder 8">
            <a:extLst>
              <a:ext uri="{FF2B5EF4-FFF2-40B4-BE49-F238E27FC236}">
                <a16:creationId xmlns:a16="http://schemas.microsoft.com/office/drawing/2014/main" id="{178E572E-0754-4E59-904F-914E3501C3B9}"/>
              </a:ext>
            </a:extLst>
          </p:cNvPr>
          <p:cNvSpPr>
            <a:spLocks noGrp="1"/>
          </p:cNvSpPr>
          <p:nvPr>
            <p:ph type="pic" sz="quarter" idx="12" hasCustomPrompt="1"/>
          </p:nvPr>
        </p:nvSpPr>
        <p:spPr>
          <a:xfrm>
            <a:off x="9946551" y="5373300"/>
            <a:ext cx="468000" cy="468000"/>
          </a:xfrm>
          <a:prstGeom prst="ellipse">
            <a:avLst/>
          </a:prstGeom>
          <a:pattFill prst="wdDnDiag">
            <a:fgClr>
              <a:schemeClr val="bg1">
                <a:lumMod val="90000"/>
              </a:schemeClr>
            </a:fgClr>
            <a:bgClr>
              <a:schemeClr val="bg1"/>
            </a:bgClr>
          </a:pattFill>
          <a:ln w="19050">
            <a:solidFill>
              <a:schemeClr val="bg2"/>
            </a:solidFill>
          </a:ln>
        </p:spPr>
        <p:txBody>
          <a:bodyPr anchor="ctr"/>
          <a:lstStyle>
            <a:lvl1pPr algn="ctr">
              <a:buNone/>
              <a:defRPr sz="800"/>
            </a:lvl1pPr>
          </a:lstStyle>
          <a:p>
            <a:r>
              <a:rPr lang="en-US" dirty="0"/>
              <a:t>2</a:t>
            </a:r>
          </a:p>
        </p:txBody>
      </p:sp>
      <p:sp>
        <p:nvSpPr>
          <p:cNvPr id="15" name="Picture Placeholder 8">
            <a:extLst>
              <a:ext uri="{FF2B5EF4-FFF2-40B4-BE49-F238E27FC236}">
                <a16:creationId xmlns:a16="http://schemas.microsoft.com/office/drawing/2014/main" id="{E1DC05AC-AA66-4E3A-A3B3-127AF7B78773}"/>
              </a:ext>
            </a:extLst>
          </p:cNvPr>
          <p:cNvSpPr>
            <a:spLocks noGrp="1"/>
          </p:cNvSpPr>
          <p:nvPr>
            <p:ph type="pic" sz="quarter" idx="13" hasCustomPrompt="1"/>
          </p:nvPr>
        </p:nvSpPr>
        <p:spPr>
          <a:xfrm>
            <a:off x="10305876" y="5373300"/>
            <a:ext cx="468000" cy="468000"/>
          </a:xfrm>
          <a:prstGeom prst="ellipse">
            <a:avLst/>
          </a:prstGeom>
          <a:pattFill prst="wdDnDiag">
            <a:fgClr>
              <a:schemeClr val="bg1">
                <a:lumMod val="90000"/>
              </a:schemeClr>
            </a:fgClr>
            <a:bgClr>
              <a:schemeClr val="bg1"/>
            </a:bgClr>
          </a:pattFill>
          <a:ln w="19050">
            <a:solidFill>
              <a:schemeClr val="bg2"/>
            </a:solidFill>
          </a:ln>
        </p:spPr>
        <p:txBody>
          <a:bodyPr anchor="ctr"/>
          <a:lstStyle>
            <a:lvl1pPr algn="ctr">
              <a:buNone/>
              <a:defRPr sz="800"/>
            </a:lvl1pPr>
          </a:lstStyle>
          <a:p>
            <a:r>
              <a:rPr lang="en-US" dirty="0"/>
              <a:t>3</a:t>
            </a:r>
          </a:p>
        </p:txBody>
      </p:sp>
      <p:sp>
        <p:nvSpPr>
          <p:cNvPr id="16" name="Picture Placeholder 8">
            <a:extLst>
              <a:ext uri="{FF2B5EF4-FFF2-40B4-BE49-F238E27FC236}">
                <a16:creationId xmlns:a16="http://schemas.microsoft.com/office/drawing/2014/main" id="{F5B8A727-7B8F-4675-A465-6B4AC231F19C}"/>
              </a:ext>
            </a:extLst>
          </p:cNvPr>
          <p:cNvSpPr>
            <a:spLocks noGrp="1"/>
          </p:cNvSpPr>
          <p:nvPr>
            <p:ph type="pic" sz="quarter" idx="14" hasCustomPrompt="1"/>
          </p:nvPr>
        </p:nvSpPr>
        <p:spPr>
          <a:xfrm>
            <a:off x="10665201" y="5373300"/>
            <a:ext cx="468000" cy="468000"/>
          </a:xfrm>
          <a:prstGeom prst="ellipse">
            <a:avLst/>
          </a:prstGeom>
          <a:pattFill prst="wdDnDiag">
            <a:fgClr>
              <a:schemeClr val="bg1">
                <a:lumMod val="90000"/>
              </a:schemeClr>
            </a:fgClr>
            <a:bgClr>
              <a:schemeClr val="bg1"/>
            </a:bgClr>
          </a:pattFill>
          <a:ln w="19050">
            <a:solidFill>
              <a:schemeClr val="bg2"/>
            </a:solidFill>
          </a:ln>
        </p:spPr>
        <p:txBody>
          <a:bodyPr anchor="ctr"/>
          <a:lstStyle>
            <a:lvl1pPr algn="ctr">
              <a:buNone/>
              <a:defRPr sz="800"/>
            </a:lvl1pPr>
          </a:lstStyle>
          <a:p>
            <a:r>
              <a:rPr lang="en-US" dirty="0"/>
              <a:t>4</a:t>
            </a:r>
          </a:p>
        </p:txBody>
      </p:sp>
    </p:spTree>
    <p:extLst>
      <p:ext uri="{BB962C8B-B14F-4D97-AF65-F5344CB8AC3E}">
        <p14:creationId xmlns:p14="http://schemas.microsoft.com/office/powerpoint/2010/main" val="400442015"/>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userDrawn="1">
  <p:cSld name="1_Portfolio">
    <p:spTree>
      <p:nvGrpSpPr>
        <p:cNvPr id="1" name=""/>
        <p:cNvGrpSpPr/>
        <p:nvPr/>
      </p:nvGrpSpPr>
      <p:grpSpPr>
        <a:xfrm>
          <a:off x="0" y="0"/>
          <a:ext cx="0" cy="0"/>
          <a:chOff x="0" y="0"/>
          <a:chExt cx="0" cy="0"/>
        </a:xfrm>
      </p:grpSpPr>
      <p:sp>
        <p:nvSpPr>
          <p:cNvPr id="41" name="Picture Placeholder 8">
            <a:extLst>
              <a:ext uri="{FF2B5EF4-FFF2-40B4-BE49-F238E27FC236}">
                <a16:creationId xmlns:a16="http://schemas.microsoft.com/office/drawing/2014/main" id="{77C6FB29-1BDB-438F-816B-F54FC9E527AD}"/>
              </a:ext>
            </a:extLst>
          </p:cNvPr>
          <p:cNvSpPr>
            <a:spLocks noGrp="1"/>
          </p:cNvSpPr>
          <p:nvPr>
            <p:ph type="pic" sz="quarter" idx="35" hasCustomPrompt="1"/>
          </p:nvPr>
        </p:nvSpPr>
        <p:spPr>
          <a:xfrm>
            <a:off x="7769188" y="-4732478"/>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27" name="Picture Placeholder 8">
            <a:extLst>
              <a:ext uri="{FF2B5EF4-FFF2-40B4-BE49-F238E27FC236}">
                <a16:creationId xmlns:a16="http://schemas.microsoft.com/office/drawing/2014/main" id="{89FD03AD-5537-4E77-A18B-ED4C321AE8EB}"/>
              </a:ext>
            </a:extLst>
          </p:cNvPr>
          <p:cNvSpPr>
            <a:spLocks noGrp="1"/>
          </p:cNvSpPr>
          <p:nvPr>
            <p:ph type="pic" sz="quarter" idx="54" hasCustomPrompt="1"/>
          </p:nvPr>
        </p:nvSpPr>
        <p:spPr>
          <a:xfrm>
            <a:off x="7769188" y="-751903"/>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28" name="Picture Placeholder 8">
            <a:extLst>
              <a:ext uri="{FF2B5EF4-FFF2-40B4-BE49-F238E27FC236}">
                <a16:creationId xmlns:a16="http://schemas.microsoft.com/office/drawing/2014/main" id="{40985271-9C70-4F05-9668-E0E5B70BF2BF}"/>
              </a:ext>
            </a:extLst>
          </p:cNvPr>
          <p:cNvSpPr>
            <a:spLocks noGrp="1"/>
          </p:cNvSpPr>
          <p:nvPr>
            <p:ph type="pic" sz="quarter" idx="55" hasCustomPrompt="1"/>
          </p:nvPr>
        </p:nvSpPr>
        <p:spPr>
          <a:xfrm>
            <a:off x="7769188" y="3228672"/>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29" name="Picture Placeholder 8">
            <a:extLst>
              <a:ext uri="{FF2B5EF4-FFF2-40B4-BE49-F238E27FC236}">
                <a16:creationId xmlns:a16="http://schemas.microsoft.com/office/drawing/2014/main" id="{3AB4BFB9-CA55-4CC0-B20C-6DC59B100464}"/>
              </a:ext>
            </a:extLst>
          </p:cNvPr>
          <p:cNvSpPr>
            <a:spLocks noGrp="1"/>
          </p:cNvSpPr>
          <p:nvPr>
            <p:ph type="pic" sz="quarter" idx="56" hasCustomPrompt="1"/>
          </p:nvPr>
        </p:nvSpPr>
        <p:spPr>
          <a:xfrm>
            <a:off x="7769188" y="7209247"/>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40" name="Picture Placeholder 8">
            <a:extLst>
              <a:ext uri="{FF2B5EF4-FFF2-40B4-BE49-F238E27FC236}">
                <a16:creationId xmlns:a16="http://schemas.microsoft.com/office/drawing/2014/main" id="{063BBED4-D54E-41AC-8E91-94889A32922A}"/>
              </a:ext>
            </a:extLst>
          </p:cNvPr>
          <p:cNvSpPr>
            <a:spLocks noGrp="1"/>
          </p:cNvSpPr>
          <p:nvPr>
            <p:ph type="pic" sz="quarter" idx="34" hasCustomPrompt="1"/>
          </p:nvPr>
        </p:nvSpPr>
        <p:spPr>
          <a:xfrm>
            <a:off x="5191887" y="9860172"/>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16" name="Picture Placeholder 8">
            <a:extLst>
              <a:ext uri="{FF2B5EF4-FFF2-40B4-BE49-F238E27FC236}">
                <a16:creationId xmlns:a16="http://schemas.microsoft.com/office/drawing/2014/main" id="{0AFA407F-23B7-4853-980D-53D1CF3C0DEB}"/>
              </a:ext>
            </a:extLst>
          </p:cNvPr>
          <p:cNvSpPr>
            <a:spLocks noGrp="1"/>
          </p:cNvSpPr>
          <p:nvPr>
            <p:ph type="pic" sz="quarter" idx="43" hasCustomPrompt="1"/>
          </p:nvPr>
        </p:nvSpPr>
        <p:spPr>
          <a:xfrm>
            <a:off x="5191887" y="5876885"/>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17" name="Picture Placeholder 8">
            <a:extLst>
              <a:ext uri="{FF2B5EF4-FFF2-40B4-BE49-F238E27FC236}">
                <a16:creationId xmlns:a16="http://schemas.microsoft.com/office/drawing/2014/main" id="{DDD84B1A-0162-472D-8010-4EE2E63E1935}"/>
              </a:ext>
            </a:extLst>
          </p:cNvPr>
          <p:cNvSpPr>
            <a:spLocks noGrp="1"/>
          </p:cNvSpPr>
          <p:nvPr>
            <p:ph type="pic" sz="quarter" idx="44" hasCustomPrompt="1"/>
          </p:nvPr>
        </p:nvSpPr>
        <p:spPr>
          <a:xfrm>
            <a:off x="5191887" y="1893598"/>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18" name="Picture Placeholder 8">
            <a:extLst>
              <a:ext uri="{FF2B5EF4-FFF2-40B4-BE49-F238E27FC236}">
                <a16:creationId xmlns:a16="http://schemas.microsoft.com/office/drawing/2014/main" id="{91B04BE1-7CC7-4A4B-89EA-ACE2D2C47C40}"/>
              </a:ext>
            </a:extLst>
          </p:cNvPr>
          <p:cNvSpPr>
            <a:spLocks noGrp="1"/>
          </p:cNvSpPr>
          <p:nvPr>
            <p:ph type="pic" sz="quarter" idx="45" hasCustomPrompt="1"/>
          </p:nvPr>
        </p:nvSpPr>
        <p:spPr>
          <a:xfrm>
            <a:off x="5191887" y="-2089689"/>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23" name="Picture Placeholder 8">
            <a:extLst>
              <a:ext uri="{FF2B5EF4-FFF2-40B4-BE49-F238E27FC236}">
                <a16:creationId xmlns:a16="http://schemas.microsoft.com/office/drawing/2014/main" id="{A06B4412-919C-46BE-B2F5-F56BBCC0F724}"/>
              </a:ext>
            </a:extLst>
          </p:cNvPr>
          <p:cNvSpPr>
            <a:spLocks noGrp="1"/>
          </p:cNvSpPr>
          <p:nvPr>
            <p:ph type="pic" sz="quarter" idx="50" hasCustomPrompt="1"/>
          </p:nvPr>
        </p:nvSpPr>
        <p:spPr>
          <a:xfrm>
            <a:off x="10346489" y="9882654"/>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24" name="Picture Placeholder 8">
            <a:extLst>
              <a:ext uri="{FF2B5EF4-FFF2-40B4-BE49-F238E27FC236}">
                <a16:creationId xmlns:a16="http://schemas.microsoft.com/office/drawing/2014/main" id="{B6644203-E7DD-4EAF-AA61-56668FD780FE}"/>
              </a:ext>
            </a:extLst>
          </p:cNvPr>
          <p:cNvSpPr>
            <a:spLocks noGrp="1"/>
          </p:cNvSpPr>
          <p:nvPr>
            <p:ph type="pic" sz="quarter" idx="51" hasCustomPrompt="1"/>
          </p:nvPr>
        </p:nvSpPr>
        <p:spPr>
          <a:xfrm>
            <a:off x="10346489" y="5899367"/>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25" name="Picture Placeholder 8">
            <a:extLst>
              <a:ext uri="{FF2B5EF4-FFF2-40B4-BE49-F238E27FC236}">
                <a16:creationId xmlns:a16="http://schemas.microsoft.com/office/drawing/2014/main" id="{C4E5B081-385E-438D-891D-A10F9DD19A4C}"/>
              </a:ext>
            </a:extLst>
          </p:cNvPr>
          <p:cNvSpPr>
            <a:spLocks noGrp="1"/>
          </p:cNvSpPr>
          <p:nvPr>
            <p:ph type="pic" sz="quarter" idx="52" hasCustomPrompt="1"/>
          </p:nvPr>
        </p:nvSpPr>
        <p:spPr>
          <a:xfrm>
            <a:off x="10346489" y="1916080"/>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26" name="Picture Placeholder 8">
            <a:extLst>
              <a:ext uri="{FF2B5EF4-FFF2-40B4-BE49-F238E27FC236}">
                <a16:creationId xmlns:a16="http://schemas.microsoft.com/office/drawing/2014/main" id="{4C13DEAA-B213-4CC7-AF12-7F038A22F925}"/>
              </a:ext>
            </a:extLst>
          </p:cNvPr>
          <p:cNvSpPr>
            <a:spLocks noGrp="1"/>
          </p:cNvSpPr>
          <p:nvPr>
            <p:ph type="pic" sz="quarter" idx="53" hasCustomPrompt="1"/>
          </p:nvPr>
        </p:nvSpPr>
        <p:spPr>
          <a:xfrm>
            <a:off x="10346489" y="-2067207"/>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49" name="Title 1">
            <a:extLst>
              <a:ext uri="{FF2B5EF4-FFF2-40B4-BE49-F238E27FC236}">
                <a16:creationId xmlns:a16="http://schemas.microsoft.com/office/drawing/2014/main" id="{A66A7429-8CD3-41C8-B924-C505C63952EC}"/>
              </a:ext>
            </a:extLst>
          </p:cNvPr>
          <p:cNvSpPr>
            <a:spLocks noGrp="1"/>
          </p:cNvSpPr>
          <p:nvPr>
            <p:ph type="title" hasCustomPrompt="1"/>
          </p:nvPr>
        </p:nvSpPr>
        <p:spPr>
          <a:xfrm>
            <a:off x="673418" y="765175"/>
            <a:ext cx="4754245" cy="1392896"/>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50" name="Subtitle 2">
            <a:extLst>
              <a:ext uri="{FF2B5EF4-FFF2-40B4-BE49-F238E27FC236}">
                <a16:creationId xmlns:a16="http://schemas.microsoft.com/office/drawing/2014/main" id="{7018117E-E44B-4E42-9F34-6CA665A47E7E}"/>
              </a:ext>
            </a:extLst>
          </p:cNvPr>
          <p:cNvSpPr>
            <a:spLocks noGrp="1"/>
          </p:cNvSpPr>
          <p:nvPr>
            <p:ph type="subTitle" idx="1" hasCustomPrompt="1"/>
          </p:nvPr>
        </p:nvSpPr>
        <p:spPr>
          <a:xfrm>
            <a:off x="673418" y="2166814"/>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240323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repeatCount="indefinite" accel="50000" decel="50000" autoRev="1" fill="hold" grpId="0" nodeType="withEffect">
                                  <p:stCondLst>
                                    <p:cond delay="0"/>
                                  </p:stCondLst>
                                  <p:childTnLst>
                                    <p:animMotion origin="layout" path="M 4.58333E-6 2.59259E-6 L 4.58333E-6 -0.58472 " pathEditMode="relative" rAng="0" ptsTypes="AA">
                                      <p:cBhvr>
                                        <p:cTn id="6" dur="5000" fill="hold"/>
                                        <p:tgtEl>
                                          <p:spTgt spid="40"/>
                                        </p:tgtEl>
                                        <p:attrNameLst>
                                          <p:attrName>ppt_x</p:attrName>
                                          <p:attrName>ppt_y</p:attrName>
                                        </p:attrNameLst>
                                      </p:cBhvr>
                                      <p:rCtr x="0" y="-29236"/>
                                    </p:animMotion>
                                  </p:childTnLst>
                                </p:cTn>
                              </p:par>
                              <p:par>
                                <p:cTn id="7" presetID="64" presetClass="path" presetSubtype="0" repeatCount="indefinite" accel="50000" decel="50000" autoRev="1" fill="hold" grpId="0" nodeType="withEffect">
                                  <p:stCondLst>
                                    <p:cond delay="0"/>
                                  </p:stCondLst>
                                  <p:childTnLst>
                                    <p:animMotion origin="layout" path="M 4.58333E-6 -3.7037E-7 L 4.58333E-6 -0.58472 " pathEditMode="relative" rAng="0" ptsTypes="AA">
                                      <p:cBhvr>
                                        <p:cTn id="8" dur="5000" fill="hold"/>
                                        <p:tgtEl>
                                          <p:spTgt spid="16"/>
                                        </p:tgtEl>
                                        <p:attrNameLst>
                                          <p:attrName>ppt_x</p:attrName>
                                          <p:attrName>ppt_y</p:attrName>
                                        </p:attrNameLst>
                                      </p:cBhvr>
                                      <p:rCtr x="0" y="-29236"/>
                                    </p:animMotion>
                                  </p:childTnLst>
                                </p:cTn>
                              </p:par>
                              <p:par>
                                <p:cTn id="9" presetID="64" presetClass="path" presetSubtype="0" repeatCount="indefinite" accel="50000" decel="50000" autoRev="1" fill="hold" grpId="0" nodeType="withEffect">
                                  <p:stCondLst>
                                    <p:cond delay="0"/>
                                  </p:stCondLst>
                                  <p:childTnLst>
                                    <p:animMotion origin="layout" path="M 4.58333E-6 -3.33333E-6 L 4.58333E-6 -0.58472 " pathEditMode="relative" rAng="0" ptsTypes="AA">
                                      <p:cBhvr>
                                        <p:cTn id="10" dur="5000" fill="hold"/>
                                        <p:tgtEl>
                                          <p:spTgt spid="17"/>
                                        </p:tgtEl>
                                        <p:attrNameLst>
                                          <p:attrName>ppt_x</p:attrName>
                                          <p:attrName>ppt_y</p:attrName>
                                        </p:attrNameLst>
                                      </p:cBhvr>
                                      <p:rCtr x="0" y="-29236"/>
                                    </p:animMotion>
                                  </p:childTnLst>
                                </p:cTn>
                              </p:par>
                              <p:par>
                                <p:cTn id="11" presetID="64" presetClass="path" presetSubtype="0" repeatCount="indefinite" accel="50000" decel="50000" autoRev="1" fill="hold" grpId="0" nodeType="withEffect">
                                  <p:stCondLst>
                                    <p:cond delay="0"/>
                                  </p:stCondLst>
                                  <p:childTnLst>
                                    <p:animMotion origin="layout" path="M 4.58333E-6 3.7037E-6 L 4.58333E-6 -0.58473 " pathEditMode="relative" rAng="0" ptsTypes="AA">
                                      <p:cBhvr>
                                        <p:cTn id="12" dur="5000" fill="hold"/>
                                        <p:tgtEl>
                                          <p:spTgt spid="18"/>
                                        </p:tgtEl>
                                        <p:attrNameLst>
                                          <p:attrName>ppt_x</p:attrName>
                                          <p:attrName>ppt_y</p:attrName>
                                        </p:attrNameLst>
                                      </p:cBhvr>
                                      <p:rCtr x="0" y="-29236"/>
                                    </p:animMotion>
                                  </p:childTnLst>
                                </p:cTn>
                              </p:par>
                              <p:par>
                                <p:cTn id="13" presetID="64" presetClass="path" presetSubtype="0" repeatCount="indefinite" accel="50000" decel="50000" autoRev="1" fill="hold" grpId="0" nodeType="withEffect">
                                  <p:stCondLst>
                                    <p:cond delay="0"/>
                                  </p:stCondLst>
                                  <p:childTnLst>
                                    <p:animMotion origin="layout" path="M -1.875E-6 1.85185E-6 L -1.875E-6 -0.58472 " pathEditMode="relative" rAng="0" ptsTypes="AA">
                                      <p:cBhvr>
                                        <p:cTn id="14" dur="5000" fill="hold"/>
                                        <p:tgtEl>
                                          <p:spTgt spid="23"/>
                                        </p:tgtEl>
                                        <p:attrNameLst>
                                          <p:attrName>ppt_x</p:attrName>
                                          <p:attrName>ppt_y</p:attrName>
                                        </p:attrNameLst>
                                      </p:cBhvr>
                                      <p:rCtr x="0" y="-29236"/>
                                    </p:animMotion>
                                  </p:childTnLst>
                                </p:cTn>
                              </p:par>
                              <p:par>
                                <p:cTn id="15" presetID="64" presetClass="path" presetSubtype="0" repeatCount="indefinite" accel="50000" decel="50000" autoRev="1" fill="hold" grpId="0" nodeType="withEffect">
                                  <p:stCondLst>
                                    <p:cond delay="0"/>
                                  </p:stCondLst>
                                  <p:childTnLst>
                                    <p:animMotion origin="layout" path="M -1.875E-6 -1.11111E-6 L -1.875E-6 -0.58472 " pathEditMode="relative" rAng="0" ptsTypes="AA">
                                      <p:cBhvr>
                                        <p:cTn id="16" dur="5000" fill="hold"/>
                                        <p:tgtEl>
                                          <p:spTgt spid="24"/>
                                        </p:tgtEl>
                                        <p:attrNameLst>
                                          <p:attrName>ppt_x</p:attrName>
                                          <p:attrName>ppt_y</p:attrName>
                                        </p:attrNameLst>
                                      </p:cBhvr>
                                      <p:rCtr x="0" y="-29236"/>
                                    </p:animMotion>
                                  </p:childTnLst>
                                </p:cTn>
                              </p:par>
                              <p:par>
                                <p:cTn id="17" presetID="64" presetClass="path" presetSubtype="0" repeatCount="indefinite" accel="50000" decel="50000" autoRev="1" fill="hold" grpId="0" nodeType="withEffect">
                                  <p:stCondLst>
                                    <p:cond delay="0"/>
                                  </p:stCondLst>
                                  <p:childTnLst>
                                    <p:animMotion origin="layout" path="M -1.875E-6 -4.07407E-6 L -1.875E-6 -0.58472 " pathEditMode="relative" rAng="0" ptsTypes="AA">
                                      <p:cBhvr>
                                        <p:cTn id="18" dur="5000" fill="hold"/>
                                        <p:tgtEl>
                                          <p:spTgt spid="25"/>
                                        </p:tgtEl>
                                        <p:attrNameLst>
                                          <p:attrName>ppt_x</p:attrName>
                                          <p:attrName>ppt_y</p:attrName>
                                        </p:attrNameLst>
                                      </p:cBhvr>
                                      <p:rCtr x="0" y="-29236"/>
                                    </p:animMotion>
                                  </p:childTnLst>
                                </p:cTn>
                              </p:par>
                              <p:par>
                                <p:cTn id="19" presetID="64" presetClass="path" presetSubtype="0" repeatCount="indefinite" accel="50000" decel="50000" autoRev="1" fill="hold" grpId="0" nodeType="withEffect">
                                  <p:stCondLst>
                                    <p:cond delay="0"/>
                                  </p:stCondLst>
                                  <p:childTnLst>
                                    <p:animMotion origin="layout" path="M -1.875E-6 2.96296E-6 L -1.875E-6 -0.58473 " pathEditMode="relative" rAng="0" ptsTypes="AA">
                                      <p:cBhvr>
                                        <p:cTn id="20" dur="5000" fill="hold"/>
                                        <p:tgtEl>
                                          <p:spTgt spid="26"/>
                                        </p:tgtEl>
                                        <p:attrNameLst>
                                          <p:attrName>ppt_x</p:attrName>
                                          <p:attrName>ppt_y</p:attrName>
                                        </p:attrNameLst>
                                      </p:cBhvr>
                                      <p:rCtr x="0" y="-29236"/>
                                    </p:animMotion>
                                  </p:childTnLst>
                                </p:cTn>
                              </p:par>
                              <p:par>
                                <p:cTn id="21" presetID="42" presetClass="path" presetSubtype="0" repeatCount="indefinite" accel="50000" decel="50000" autoRev="1" fill="hold" grpId="0" nodeType="withEffect">
                                  <p:stCondLst>
                                    <p:cond delay="0"/>
                                  </p:stCondLst>
                                  <p:childTnLst>
                                    <p:animMotion origin="layout" path="M -3.75E-6 -1.11111E-6 L -3.75E-6 0.56945 " pathEditMode="relative" rAng="0" ptsTypes="AA">
                                      <p:cBhvr>
                                        <p:cTn id="22" dur="5000" fill="hold"/>
                                        <p:tgtEl>
                                          <p:spTgt spid="41"/>
                                        </p:tgtEl>
                                        <p:attrNameLst>
                                          <p:attrName>ppt_x</p:attrName>
                                          <p:attrName>ppt_y</p:attrName>
                                        </p:attrNameLst>
                                      </p:cBhvr>
                                      <p:rCtr x="0" y="28472"/>
                                    </p:animMotion>
                                  </p:childTnLst>
                                </p:cTn>
                              </p:par>
                              <p:par>
                                <p:cTn id="23" presetID="42" presetClass="path" presetSubtype="0" repeatCount="indefinite" accel="50000" decel="50000" autoRev="1" fill="hold" grpId="0" nodeType="withEffect">
                                  <p:stCondLst>
                                    <p:cond delay="0"/>
                                  </p:stCondLst>
                                  <p:childTnLst>
                                    <p:animMotion origin="layout" path="M -3.75E-6 -3.7037E-6 L -3.75E-6 0.56945 " pathEditMode="relative" rAng="0" ptsTypes="AA">
                                      <p:cBhvr>
                                        <p:cTn id="24" dur="5000" fill="hold"/>
                                        <p:tgtEl>
                                          <p:spTgt spid="27"/>
                                        </p:tgtEl>
                                        <p:attrNameLst>
                                          <p:attrName>ppt_x</p:attrName>
                                          <p:attrName>ppt_y</p:attrName>
                                        </p:attrNameLst>
                                      </p:cBhvr>
                                      <p:rCtr x="0" y="28472"/>
                                    </p:animMotion>
                                  </p:childTnLst>
                                </p:cTn>
                              </p:par>
                              <p:par>
                                <p:cTn id="25" presetID="42" presetClass="path" presetSubtype="0" repeatCount="indefinite" accel="50000" decel="50000" autoRev="1" fill="hold" grpId="0" nodeType="withEffect">
                                  <p:stCondLst>
                                    <p:cond delay="0"/>
                                  </p:stCondLst>
                                  <p:childTnLst>
                                    <p:animMotion origin="layout" path="M -3.75E-6 7.40741E-7 L -3.75E-6 0.56944 " pathEditMode="relative" rAng="0" ptsTypes="AA">
                                      <p:cBhvr>
                                        <p:cTn id="26" dur="5000" fill="hold"/>
                                        <p:tgtEl>
                                          <p:spTgt spid="28"/>
                                        </p:tgtEl>
                                        <p:attrNameLst>
                                          <p:attrName>ppt_x</p:attrName>
                                          <p:attrName>ppt_y</p:attrName>
                                        </p:attrNameLst>
                                      </p:cBhvr>
                                      <p:rCtr x="0" y="28472"/>
                                    </p:animMotion>
                                  </p:childTnLst>
                                </p:cTn>
                              </p:par>
                              <p:par>
                                <p:cTn id="27" presetID="42" presetClass="path" presetSubtype="0" repeatCount="indefinite" accel="50000" decel="50000" autoRev="1" fill="hold" grpId="0" nodeType="withEffect">
                                  <p:stCondLst>
                                    <p:cond delay="0"/>
                                  </p:stCondLst>
                                  <p:childTnLst>
                                    <p:animMotion origin="layout" path="M -3.75E-6 -3.33333E-6 L -3.75E-6 0.56945 " pathEditMode="relative" rAng="0" ptsTypes="AA">
                                      <p:cBhvr>
                                        <p:cTn id="28" dur="5000" fill="hold"/>
                                        <p:tgtEl>
                                          <p:spTgt spid="29"/>
                                        </p:tgtEl>
                                        <p:attrNameLst>
                                          <p:attrName>ppt_x</p:attrName>
                                          <p:attrName>ppt_y</p:attrName>
                                        </p:attrNameLst>
                                      </p:cBhvr>
                                      <p:rCtr x="0" y="284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27" grpId="0" animBg="1"/>
      <p:bldP spid="28" grpId="0" animBg="1"/>
      <p:bldP spid="29" grpId="0" animBg="1"/>
      <p:bldP spid="40" grpId="0" animBg="1"/>
      <p:bldP spid="16" grpId="0" animBg="1"/>
      <p:bldP spid="17" grpId="0" animBg="1"/>
      <p:bldP spid="18" grpId="0" animBg="1"/>
      <p:bldP spid="23" grpId="0" animBg="1"/>
      <p:bldP spid="24" grpId="0" animBg="1"/>
      <p:bldP spid="25" grpId="0" animBg="1"/>
      <p:bldP spid="26" grpId="0" animBg="1"/>
    </p:bldLst>
  </p:timing>
  <p:extLst>
    <p:ext uri="{DCECCB84-F9BA-43D5-87BE-67443E8EF086}">
      <p15:sldGuideLst xmlns:p15="http://schemas.microsoft.com/office/powerpoint/2012/main">
        <p15:guide id="1" orient="horz" pos="360">
          <p15:clr>
            <a:srgbClr val="FBAE40"/>
          </p15:clr>
        </p15:guide>
      </p15:sldGuideLst>
    </p:ext>
  </p:extLst>
</p:sldLayout>
</file>

<file path=ppt/slideLayouts/slideLayout212.xml><?xml version="1.0" encoding="utf-8"?>
<p:sldLayout xmlns:a="http://schemas.openxmlformats.org/drawingml/2006/main" xmlns:r="http://schemas.openxmlformats.org/officeDocument/2006/relationships" xmlns:p="http://schemas.openxmlformats.org/presentationml/2006/main" userDrawn="1">
  <p:cSld name="Portfolio Up">
    <p:spTree>
      <p:nvGrpSpPr>
        <p:cNvPr id="1" name=""/>
        <p:cNvGrpSpPr/>
        <p:nvPr/>
      </p:nvGrpSpPr>
      <p:grpSpPr>
        <a:xfrm>
          <a:off x="0" y="0"/>
          <a:ext cx="0" cy="0"/>
          <a:chOff x="0" y="0"/>
          <a:chExt cx="0" cy="0"/>
        </a:xfrm>
      </p:grpSpPr>
      <p:sp>
        <p:nvSpPr>
          <p:cNvPr id="41" name="Picture Placeholder 8">
            <a:extLst>
              <a:ext uri="{FF2B5EF4-FFF2-40B4-BE49-F238E27FC236}">
                <a16:creationId xmlns:a16="http://schemas.microsoft.com/office/drawing/2014/main" id="{77C6FB29-1BDB-438F-816B-F54FC9E527AD}"/>
              </a:ext>
            </a:extLst>
          </p:cNvPr>
          <p:cNvSpPr>
            <a:spLocks noGrp="1"/>
          </p:cNvSpPr>
          <p:nvPr>
            <p:ph type="pic" sz="quarter" idx="35" hasCustomPrompt="1"/>
          </p:nvPr>
        </p:nvSpPr>
        <p:spPr>
          <a:xfrm>
            <a:off x="7738439" y="-4553295"/>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27" name="Picture Placeholder 8">
            <a:extLst>
              <a:ext uri="{FF2B5EF4-FFF2-40B4-BE49-F238E27FC236}">
                <a16:creationId xmlns:a16="http://schemas.microsoft.com/office/drawing/2014/main" id="{89FD03AD-5537-4E77-A18B-ED4C321AE8EB}"/>
              </a:ext>
            </a:extLst>
          </p:cNvPr>
          <p:cNvSpPr>
            <a:spLocks noGrp="1"/>
          </p:cNvSpPr>
          <p:nvPr>
            <p:ph type="pic" sz="quarter" idx="54" hasCustomPrompt="1"/>
          </p:nvPr>
        </p:nvSpPr>
        <p:spPr>
          <a:xfrm>
            <a:off x="7738439" y="-572720"/>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28" name="Picture Placeholder 8">
            <a:extLst>
              <a:ext uri="{FF2B5EF4-FFF2-40B4-BE49-F238E27FC236}">
                <a16:creationId xmlns:a16="http://schemas.microsoft.com/office/drawing/2014/main" id="{40985271-9C70-4F05-9668-E0E5B70BF2BF}"/>
              </a:ext>
            </a:extLst>
          </p:cNvPr>
          <p:cNvSpPr>
            <a:spLocks noGrp="1"/>
          </p:cNvSpPr>
          <p:nvPr>
            <p:ph type="pic" sz="quarter" idx="55" hasCustomPrompt="1"/>
          </p:nvPr>
        </p:nvSpPr>
        <p:spPr>
          <a:xfrm>
            <a:off x="7738439" y="3407855"/>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16" name="Picture Placeholder 8">
            <a:extLst>
              <a:ext uri="{FF2B5EF4-FFF2-40B4-BE49-F238E27FC236}">
                <a16:creationId xmlns:a16="http://schemas.microsoft.com/office/drawing/2014/main" id="{0AFA407F-23B7-4853-980D-53D1CF3C0DEB}"/>
              </a:ext>
            </a:extLst>
          </p:cNvPr>
          <p:cNvSpPr>
            <a:spLocks noGrp="1"/>
          </p:cNvSpPr>
          <p:nvPr>
            <p:ph type="pic" sz="quarter" idx="43" hasCustomPrompt="1"/>
          </p:nvPr>
        </p:nvSpPr>
        <p:spPr>
          <a:xfrm>
            <a:off x="5161138" y="5876885"/>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17" name="Picture Placeholder 8">
            <a:extLst>
              <a:ext uri="{FF2B5EF4-FFF2-40B4-BE49-F238E27FC236}">
                <a16:creationId xmlns:a16="http://schemas.microsoft.com/office/drawing/2014/main" id="{DDD84B1A-0162-472D-8010-4EE2E63E1935}"/>
              </a:ext>
            </a:extLst>
          </p:cNvPr>
          <p:cNvSpPr>
            <a:spLocks noGrp="1"/>
          </p:cNvSpPr>
          <p:nvPr>
            <p:ph type="pic" sz="quarter" idx="44" hasCustomPrompt="1"/>
          </p:nvPr>
        </p:nvSpPr>
        <p:spPr>
          <a:xfrm>
            <a:off x="5161138" y="1893598"/>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18" name="Picture Placeholder 8">
            <a:extLst>
              <a:ext uri="{FF2B5EF4-FFF2-40B4-BE49-F238E27FC236}">
                <a16:creationId xmlns:a16="http://schemas.microsoft.com/office/drawing/2014/main" id="{91B04BE1-7CC7-4A4B-89EA-ACE2D2C47C40}"/>
              </a:ext>
            </a:extLst>
          </p:cNvPr>
          <p:cNvSpPr>
            <a:spLocks noGrp="1"/>
          </p:cNvSpPr>
          <p:nvPr>
            <p:ph type="pic" sz="quarter" idx="45" hasCustomPrompt="1"/>
          </p:nvPr>
        </p:nvSpPr>
        <p:spPr>
          <a:xfrm>
            <a:off x="5161138" y="-2089689"/>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24" name="Picture Placeholder 8">
            <a:extLst>
              <a:ext uri="{FF2B5EF4-FFF2-40B4-BE49-F238E27FC236}">
                <a16:creationId xmlns:a16="http://schemas.microsoft.com/office/drawing/2014/main" id="{B6644203-E7DD-4EAF-AA61-56668FD780FE}"/>
              </a:ext>
            </a:extLst>
          </p:cNvPr>
          <p:cNvSpPr>
            <a:spLocks noGrp="1"/>
          </p:cNvSpPr>
          <p:nvPr>
            <p:ph type="pic" sz="quarter" idx="51" hasCustomPrompt="1"/>
          </p:nvPr>
        </p:nvSpPr>
        <p:spPr>
          <a:xfrm>
            <a:off x="10315740" y="5899367"/>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25" name="Picture Placeholder 8">
            <a:extLst>
              <a:ext uri="{FF2B5EF4-FFF2-40B4-BE49-F238E27FC236}">
                <a16:creationId xmlns:a16="http://schemas.microsoft.com/office/drawing/2014/main" id="{C4E5B081-385E-438D-891D-A10F9DD19A4C}"/>
              </a:ext>
            </a:extLst>
          </p:cNvPr>
          <p:cNvSpPr>
            <a:spLocks noGrp="1"/>
          </p:cNvSpPr>
          <p:nvPr>
            <p:ph type="pic" sz="quarter" idx="52" hasCustomPrompt="1"/>
          </p:nvPr>
        </p:nvSpPr>
        <p:spPr>
          <a:xfrm>
            <a:off x="10315740" y="1916080"/>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26" name="Picture Placeholder 8">
            <a:extLst>
              <a:ext uri="{FF2B5EF4-FFF2-40B4-BE49-F238E27FC236}">
                <a16:creationId xmlns:a16="http://schemas.microsoft.com/office/drawing/2014/main" id="{4C13DEAA-B213-4CC7-AF12-7F038A22F925}"/>
              </a:ext>
            </a:extLst>
          </p:cNvPr>
          <p:cNvSpPr>
            <a:spLocks noGrp="1"/>
          </p:cNvSpPr>
          <p:nvPr>
            <p:ph type="pic" sz="quarter" idx="53" hasCustomPrompt="1"/>
          </p:nvPr>
        </p:nvSpPr>
        <p:spPr>
          <a:xfrm>
            <a:off x="10315740" y="-2067207"/>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49" name="Title 1">
            <a:extLst>
              <a:ext uri="{FF2B5EF4-FFF2-40B4-BE49-F238E27FC236}">
                <a16:creationId xmlns:a16="http://schemas.microsoft.com/office/drawing/2014/main" id="{A66A7429-8CD3-41C8-B924-C505C63952EC}"/>
              </a:ext>
            </a:extLst>
          </p:cNvPr>
          <p:cNvSpPr>
            <a:spLocks noGrp="1"/>
          </p:cNvSpPr>
          <p:nvPr>
            <p:ph type="title" hasCustomPrompt="1"/>
          </p:nvPr>
        </p:nvSpPr>
        <p:spPr>
          <a:xfrm>
            <a:off x="673418" y="765175"/>
            <a:ext cx="4754245" cy="1392896"/>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50" name="Subtitle 2">
            <a:extLst>
              <a:ext uri="{FF2B5EF4-FFF2-40B4-BE49-F238E27FC236}">
                <a16:creationId xmlns:a16="http://schemas.microsoft.com/office/drawing/2014/main" id="{7018117E-E44B-4E42-9F34-6CA665A47E7E}"/>
              </a:ext>
            </a:extLst>
          </p:cNvPr>
          <p:cNvSpPr>
            <a:spLocks noGrp="1"/>
          </p:cNvSpPr>
          <p:nvPr>
            <p:ph type="subTitle" idx="1" hasCustomPrompt="1"/>
          </p:nvPr>
        </p:nvSpPr>
        <p:spPr>
          <a:xfrm>
            <a:off x="673418" y="2166814"/>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262775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4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fill="hold"/>
                                        <p:tgtEl>
                                          <p:spTgt spid="41"/>
                                        </p:tgtEl>
                                        <p:attrNameLst>
                                          <p:attrName>ppt_x</p:attrName>
                                        </p:attrNameLst>
                                      </p:cBhvr>
                                      <p:tavLst>
                                        <p:tav tm="0">
                                          <p:val>
                                            <p:strVal val="#ppt_x"/>
                                          </p:val>
                                        </p:tav>
                                        <p:tav tm="100000">
                                          <p:val>
                                            <p:strVal val="#ppt_x"/>
                                          </p:val>
                                        </p:tav>
                                      </p:tavLst>
                                    </p:anim>
                                    <p:anim calcmode="lin" valueType="num">
                                      <p:cBhvr additive="base">
                                        <p:cTn id="20" dur="500" fill="hold"/>
                                        <p:tgtEl>
                                          <p:spTgt spid="41"/>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20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ppt_x"/>
                                          </p:val>
                                        </p:tav>
                                        <p:tav tm="100000">
                                          <p:val>
                                            <p:strVal val="#ppt_x"/>
                                          </p:val>
                                        </p:tav>
                                      </p:tavLst>
                                    </p:anim>
                                    <p:anim calcmode="lin" valueType="num">
                                      <p:cBhvr additive="base">
                                        <p:cTn id="24" dur="500" fill="hold"/>
                                        <p:tgtEl>
                                          <p:spTgt spid="27"/>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40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ppt_x"/>
                                          </p:val>
                                        </p:tav>
                                        <p:tav tm="100000">
                                          <p:val>
                                            <p:strVal val="#ppt_x"/>
                                          </p:val>
                                        </p:tav>
                                      </p:tavLst>
                                    </p:anim>
                                    <p:anim calcmode="lin" valueType="num">
                                      <p:cBhvr additive="base">
                                        <p:cTn id="28" dur="500" fill="hold"/>
                                        <p:tgtEl>
                                          <p:spTgt spid="28"/>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ppt_x"/>
                                          </p:val>
                                        </p:tav>
                                        <p:tav tm="100000">
                                          <p:val>
                                            <p:strVal val="#ppt_x"/>
                                          </p:val>
                                        </p:tav>
                                      </p:tavLst>
                                    </p:anim>
                                    <p:anim calcmode="lin" valueType="num">
                                      <p:cBhvr additive="base">
                                        <p:cTn id="32" dur="500" fill="hold"/>
                                        <p:tgtEl>
                                          <p:spTgt spid="26"/>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20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fill="hold"/>
                                        <p:tgtEl>
                                          <p:spTgt spid="25"/>
                                        </p:tgtEl>
                                        <p:attrNameLst>
                                          <p:attrName>ppt_x</p:attrName>
                                        </p:attrNameLst>
                                      </p:cBhvr>
                                      <p:tavLst>
                                        <p:tav tm="0">
                                          <p:val>
                                            <p:strVal val="#ppt_x"/>
                                          </p:val>
                                        </p:tav>
                                        <p:tav tm="100000">
                                          <p:val>
                                            <p:strVal val="#ppt_x"/>
                                          </p:val>
                                        </p:tav>
                                      </p:tavLst>
                                    </p:anim>
                                    <p:anim calcmode="lin" valueType="num">
                                      <p:cBhvr additive="base">
                                        <p:cTn id="36" dur="500" fill="hold"/>
                                        <p:tgtEl>
                                          <p:spTgt spid="25"/>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40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ppt_x"/>
                                          </p:val>
                                        </p:tav>
                                        <p:tav tm="100000">
                                          <p:val>
                                            <p:strVal val="#ppt_x"/>
                                          </p:val>
                                        </p:tav>
                                      </p:tavLst>
                                    </p:anim>
                                    <p:anim calcmode="lin" valueType="num">
                                      <p:cBhvr additive="base">
                                        <p:cTn id="4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27" grpId="0" animBg="1"/>
      <p:bldP spid="28" grpId="0" animBg="1"/>
      <p:bldP spid="16" grpId="0" animBg="1"/>
      <p:bldP spid="17" grpId="0" animBg="1"/>
      <p:bldP spid="18" grpId="0" animBg="1"/>
      <p:bldP spid="24" grpId="0" animBg="1"/>
      <p:bldP spid="25" grpId="0" animBg="1"/>
      <p:bldP spid="26" grpId="0" animBg="1"/>
    </p:bldLst>
  </p:timing>
  <p:extLst>
    <p:ext uri="{DCECCB84-F9BA-43D5-87BE-67443E8EF086}">
      <p15:sldGuideLst xmlns:p15="http://schemas.microsoft.com/office/powerpoint/2012/main">
        <p15:guide id="1" orient="horz" pos="360">
          <p15:clr>
            <a:srgbClr val="FBAE40"/>
          </p15:clr>
        </p15:guide>
      </p15:sldGuideLst>
    </p:ext>
  </p:extLst>
</p:sldLayout>
</file>

<file path=ppt/slideLayouts/slideLayout213.xml><?xml version="1.0" encoding="utf-8"?>
<p:sldLayout xmlns:a="http://schemas.openxmlformats.org/drawingml/2006/main" xmlns:r="http://schemas.openxmlformats.org/officeDocument/2006/relationships" xmlns:p="http://schemas.openxmlformats.org/presentationml/2006/main" userDrawn="1">
  <p:cSld name="Body Text Slide">
    <p:spTree>
      <p:nvGrpSpPr>
        <p:cNvPr id="1" name=""/>
        <p:cNvGrpSpPr/>
        <p:nvPr/>
      </p:nvGrpSpPr>
      <p:grpSpPr>
        <a:xfrm>
          <a:off x="0" y="0"/>
          <a:ext cx="0" cy="0"/>
          <a:chOff x="0" y="0"/>
          <a:chExt cx="0" cy="0"/>
        </a:xfrm>
      </p:grpSpPr>
      <p:sp>
        <p:nvSpPr>
          <p:cNvPr id="6" name="Title Placeholder 18"/>
          <p:cNvSpPr>
            <a:spLocks noGrp="1"/>
          </p:cNvSpPr>
          <p:nvPr>
            <p:ph type="title"/>
          </p:nvPr>
        </p:nvSpPr>
        <p:spPr>
          <a:xfrm>
            <a:off x="610196" y="369836"/>
            <a:ext cx="10971609" cy="752748"/>
          </a:xfrm>
          <a:prstGeom prst="rect">
            <a:avLst/>
          </a:prstGeom>
        </p:spPr>
        <p:txBody>
          <a:bodyPr vert="horz" lIns="91440" tIns="45720" rIns="91440" bIns="45720" rtlCol="0" anchor="ctr">
            <a:normAutofit/>
          </a:bodyPr>
          <a:lstStyle/>
          <a:p>
            <a:r>
              <a:rPr lang="en-US" dirty="0"/>
              <a:t>Click to edit Master title style</a:t>
            </a:r>
          </a:p>
        </p:txBody>
      </p:sp>
      <p:sp>
        <p:nvSpPr>
          <p:cNvPr id="11" name="Shape 47"/>
          <p:cNvSpPr txBox="1">
            <a:spLocks/>
          </p:cNvSpPr>
          <p:nvPr userDrawn="1"/>
        </p:nvSpPr>
        <p:spPr>
          <a:xfrm>
            <a:off x="11363483" y="6384666"/>
            <a:ext cx="187552" cy="129907"/>
          </a:xfrm>
          <a:prstGeom prst="rect">
            <a:avLst/>
          </a:prstGeom>
          <a:ln w="12700">
            <a:miter lim="400000"/>
          </a:ln>
        </p:spPr>
        <p:txBody>
          <a:bodyPr wrap="none" lIns="0" tIns="0" rIns="0" bIns="0">
            <a:spAutoFit/>
          </a:bodyPr>
          <a:lstStyle/>
          <a:p>
            <a:pPr marL="0" marR="0" lvl="0" indent="0" algn="ctr" defTabSz="410751" eaLnBrk="1" fontAlgn="auto" latinLnBrk="0" hangingPunct="1">
              <a:lnSpc>
                <a:spcPct val="100000"/>
              </a:lnSpc>
              <a:spcBef>
                <a:spcPts val="0"/>
              </a:spcBef>
              <a:spcAft>
                <a:spcPts val="0"/>
              </a:spcAft>
              <a:buClrTx/>
              <a:buSzTx/>
              <a:buFontTx/>
              <a:buNone/>
              <a:tabLst/>
              <a:defRPr/>
            </a:pPr>
            <a:fld id="{86CB4B4D-7CA3-9044-876B-883B54F8677D}" type="slidenum">
              <a:rPr kumimoji="0" sz="844" b="0" i="0" u="none" strike="noStrike" kern="0" cap="none" spc="0" normalizeH="0" baseline="0" noProof="0" smtClean="0">
                <a:ln>
                  <a:noFill/>
                </a:ln>
                <a:solidFill>
                  <a:schemeClr val="bg1"/>
                </a:solidFill>
                <a:effectLst/>
                <a:uLnTx/>
                <a:uFillTx/>
                <a:latin typeface="Verdana"/>
                <a:ea typeface="+mn-ea"/>
                <a:cs typeface="+mn-cs"/>
                <a:sym typeface="Helvetica Light"/>
              </a:rPr>
              <a:pPr marL="0" marR="0" lvl="0" indent="0" algn="ctr" defTabSz="410751" eaLnBrk="1" fontAlgn="auto" latinLnBrk="0" hangingPunct="1">
                <a:lnSpc>
                  <a:spcPct val="100000"/>
                </a:lnSpc>
                <a:spcBef>
                  <a:spcPts val="0"/>
                </a:spcBef>
                <a:spcAft>
                  <a:spcPts val="0"/>
                </a:spcAft>
                <a:buClrTx/>
                <a:buSzTx/>
                <a:buFontTx/>
                <a:buNone/>
                <a:tabLst/>
                <a:defRPr/>
              </a:pPr>
              <a:t>‹#›</a:t>
            </a:fld>
            <a:endParaRPr kumimoji="0" sz="844" b="0" i="0" u="none" strike="noStrike" kern="0" cap="none" spc="0" normalizeH="0" baseline="0" noProof="0" dirty="0">
              <a:ln>
                <a:noFill/>
              </a:ln>
              <a:solidFill>
                <a:schemeClr val="bg1"/>
              </a:solidFill>
              <a:effectLst/>
              <a:uLnTx/>
              <a:uFillTx/>
              <a:latin typeface="Verdana"/>
              <a:ea typeface="+mn-ea"/>
              <a:cs typeface="+mn-cs"/>
              <a:sym typeface="Helvetica Light"/>
            </a:endParaRPr>
          </a:p>
        </p:txBody>
      </p:sp>
      <p:sp>
        <p:nvSpPr>
          <p:cNvPr id="13" name="Content Placeholder 12"/>
          <p:cNvSpPr>
            <a:spLocks noGrp="1"/>
          </p:cNvSpPr>
          <p:nvPr>
            <p:ph sz="quarter" idx="10"/>
          </p:nvPr>
        </p:nvSpPr>
        <p:spPr>
          <a:xfrm>
            <a:off x="610196" y="1964531"/>
            <a:ext cx="10971609" cy="3964781"/>
          </a:xfrm>
        </p:spPr>
        <p:txBody>
          <a:bodyPr/>
          <a:lstStyle>
            <a:lvl1pPr>
              <a:lnSpc>
                <a:spcPct val="100000"/>
              </a:lnSpc>
              <a:defRPr>
                <a:solidFill>
                  <a:srgbClr val="18BEB3"/>
                </a:solidFill>
              </a:defRPr>
            </a:lvl1pPr>
            <a:lvl2pPr indent="0">
              <a:defRPr/>
            </a:lvl2pPr>
            <a:lvl3pPr indent="0">
              <a:lnSpc>
                <a:spcPct val="150000"/>
              </a:lnSpc>
              <a:defRPr/>
            </a:lvl3pPr>
            <a:lvl4pPr indent="0">
              <a:lnSpc>
                <a:spcPct val="150000"/>
              </a:lnSpc>
              <a:defRPr/>
            </a:lvl4pPr>
            <a:lvl5pPr indent="0">
              <a:lnSpc>
                <a:spcPct val="15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4"/>
          <p:cNvSpPr>
            <a:spLocks noGrp="1"/>
          </p:cNvSpPr>
          <p:nvPr>
            <p:ph type="body" sz="quarter" idx="11"/>
          </p:nvPr>
        </p:nvSpPr>
        <p:spPr>
          <a:xfrm>
            <a:off x="610196" y="1122909"/>
            <a:ext cx="10971609" cy="841623"/>
          </a:xfrm>
        </p:spPr>
        <p:txBody>
          <a:bodyPr>
            <a:normAutofit/>
          </a:bodyPr>
          <a:lstStyle>
            <a:lvl1pPr algn="ctr">
              <a:defRPr sz="1266" b="1">
                <a:solidFill>
                  <a:schemeClr val="tx1">
                    <a:lumMod val="65000"/>
                    <a:lumOff val="35000"/>
                  </a:schemeClr>
                </a:solidFill>
              </a:defRPr>
            </a:lvl1pPr>
          </a:lstStyle>
          <a:p>
            <a:pPr lvl="0"/>
            <a:r>
              <a:rPr lang="en-US" dirty="0"/>
              <a:t>Click to edit Master text styles</a:t>
            </a:r>
          </a:p>
        </p:txBody>
      </p:sp>
    </p:spTree>
    <p:extLst>
      <p:ext uri="{BB962C8B-B14F-4D97-AF65-F5344CB8AC3E}">
        <p14:creationId xmlns:p14="http://schemas.microsoft.com/office/powerpoint/2010/main" val="1845938605"/>
      </p:ext>
    </p:extLst>
  </p:cSld>
  <p:clrMapOvr>
    <a:masterClrMapping/>
  </p:clrMapOvr>
  <p:transition spd="med"/>
</p:sldLayout>
</file>

<file path=ppt/slideLayouts/slideLayout214.xml><?xml version="1.0" encoding="utf-8"?>
<p:sldLayout xmlns:a="http://schemas.openxmlformats.org/drawingml/2006/main" xmlns:r="http://schemas.openxmlformats.org/officeDocument/2006/relationships" xmlns:p="http://schemas.openxmlformats.org/presentationml/2006/main" matchingName="Title Page 7">
  <p:cSld name="1_Title Page 7">
    <p:spTree>
      <p:nvGrpSpPr>
        <p:cNvPr id="1" name="Shape 10"/>
        <p:cNvGrpSpPr/>
        <p:nvPr/>
      </p:nvGrpSpPr>
      <p:grpSpPr>
        <a:xfrm>
          <a:off x="0" y="0"/>
          <a:ext cx="0" cy="0"/>
          <a:chOff x="0" y="0"/>
          <a:chExt cx="0" cy="0"/>
        </a:xfrm>
      </p:grpSpPr>
      <p:sp>
        <p:nvSpPr>
          <p:cNvPr id="11" name="Google Shape;11;p21"/>
          <p:cNvSpPr>
            <a:spLocks noGrp="1"/>
          </p:cNvSpPr>
          <p:nvPr>
            <p:ph type="pic" idx="2"/>
          </p:nvPr>
        </p:nvSpPr>
        <p:spPr>
          <a:xfrm>
            <a:off x="1055686" y="4148548"/>
            <a:ext cx="11136313" cy="1439863"/>
          </a:xfrm>
          <a:prstGeom prst="rect">
            <a:avLst/>
          </a:prstGeom>
          <a:solidFill>
            <a:schemeClr val="lt1"/>
          </a:solidFill>
          <a:ln>
            <a:noFill/>
          </a:ln>
        </p:spPr>
      </p:sp>
      <p:sp>
        <p:nvSpPr>
          <p:cNvPr id="12" name="Google Shape;12;p21"/>
          <p:cNvSpPr txBox="1"/>
          <p:nvPr/>
        </p:nvSpPr>
        <p:spPr>
          <a:xfrm>
            <a:off x="8144539" y="563526"/>
            <a:ext cx="3572540" cy="38277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0" i="0" u="none" strike="noStrike" cap="none" dirty="0">
                <a:solidFill>
                  <a:schemeClr val="dk1"/>
                </a:solidFill>
                <a:latin typeface="Open Sans Light"/>
                <a:ea typeface="Open Sans Light"/>
                <a:cs typeface="Open Sans Light"/>
                <a:sym typeface="Open Sans Light"/>
              </a:rPr>
              <a:t>STRATEGIC FRAMEWORKS</a:t>
            </a:r>
            <a:endParaRPr dirty="0"/>
          </a:p>
        </p:txBody>
      </p:sp>
    </p:spTree>
    <p:extLst>
      <p:ext uri="{BB962C8B-B14F-4D97-AF65-F5344CB8AC3E}">
        <p14:creationId xmlns:p14="http://schemas.microsoft.com/office/powerpoint/2010/main" val="352763919"/>
      </p:ext>
    </p:extLst>
  </p:cSld>
  <p:clrMapOvr>
    <a:masterClrMapping/>
  </p:clrMapOvr>
  <p:extLst>
    <p:ext uri="{DCECCB84-F9BA-43D5-87BE-67443E8EF086}">
      <p15:sldGuideLst xmlns:p15="http://schemas.microsoft.com/office/powerpoint/2012/main">
        <p15:guide id="1" pos="7355">
          <p15:clr>
            <a:srgbClr val="FBAE40"/>
          </p15:clr>
        </p15:guide>
      </p15:sldGuideLst>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Page With Titl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1D34A80-EA44-4B3A-9192-82FA960384A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7" name="Subtitle 2">
            <a:extLst>
              <a:ext uri="{FF2B5EF4-FFF2-40B4-BE49-F238E27FC236}">
                <a16:creationId xmlns:a16="http://schemas.microsoft.com/office/drawing/2014/main" id="{3DAF65F8-1530-4EB1-990C-B5A70EBD58B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292829044"/>
      </p:ext>
    </p:extLst>
  </p:cSld>
  <p:clrMapOvr>
    <a:masterClrMapping/>
  </p:clrMapOvr>
  <p:extLst>
    <p:ext uri="{DCECCB84-F9BA-43D5-87BE-67443E8EF086}">
      <p15:sldGuideLst xmlns:p15="http://schemas.microsoft.com/office/powerpoint/2012/main"/>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Summary 2">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1D34A80-EA44-4B3A-9192-82FA960384A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7" name="Subtitle 2">
            <a:extLst>
              <a:ext uri="{FF2B5EF4-FFF2-40B4-BE49-F238E27FC236}">
                <a16:creationId xmlns:a16="http://schemas.microsoft.com/office/drawing/2014/main" id="{3DAF65F8-1530-4EB1-990C-B5A70EBD58B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15" name="Picture Placeholder 8">
            <a:extLst>
              <a:ext uri="{FF2B5EF4-FFF2-40B4-BE49-F238E27FC236}">
                <a16:creationId xmlns:a16="http://schemas.microsoft.com/office/drawing/2014/main" id="{CC999C92-D874-4DE9-BAA7-DA4371FCEC00}"/>
              </a:ext>
            </a:extLst>
          </p:cNvPr>
          <p:cNvSpPr>
            <a:spLocks noGrp="1"/>
          </p:cNvSpPr>
          <p:nvPr>
            <p:ph type="pic" sz="quarter" idx="10" hasCustomPrompt="1"/>
          </p:nvPr>
        </p:nvSpPr>
        <p:spPr>
          <a:xfrm>
            <a:off x="695325" y="1990488"/>
            <a:ext cx="2340000" cy="360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6" name="Picture Placeholder 8">
            <a:extLst>
              <a:ext uri="{FF2B5EF4-FFF2-40B4-BE49-F238E27FC236}">
                <a16:creationId xmlns:a16="http://schemas.microsoft.com/office/drawing/2014/main" id="{74F2FDFB-89CE-456D-B034-880D3A063A34}"/>
              </a:ext>
            </a:extLst>
          </p:cNvPr>
          <p:cNvSpPr>
            <a:spLocks noGrp="1"/>
          </p:cNvSpPr>
          <p:nvPr>
            <p:ph type="pic" sz="quarter" idx="11" hasCustomPrompt="1"/>
          </p:nvPr>
        </p:nvSpPr>
        <p:spPr>
          <a:xfrm>
            <a:off x="3216276" y="1990488"/>
            <a:ext cx="2340000" cy="360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8" name="Picture Placeholder 8">
            <a:extLst>
              <a:ext uri="{FF2B5EF4-FFF2-40B4-BE49-F238E27FC236}">
                <a16:creationId xmlns:a16="http://schemas.microsoft.com/office/drawing/2014/main" id="{A965B92D-68A2-4545-BECA-25E2E07A9D90}"/>
              </a:ext>
            </a:extLst>
          </p:cNvPr>
          <p:cNvSpPr>
            <a:spLocks noGrp="1"/>
          </p:cNvSpPr>
          <p:nvPr>
            <p:ph type="pic" sz="quarter" idx="12" hasCustomPrompt="1"/>
          </p:nvPr>
        </p:nvSpPr>
        <p:spPr>
          <a:xfrm>
            <a:off x="5737227" y="1990488"/>
            <a:ext cx="2340000" cy="360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9" name="Picture Placeholder 8">
            <a:extLst>
              <a:ext uri="{FF2B5EF4-FFF2-40B4-BE49-F238E27FC236}">
                <a16:creationId xmlns:a16="http://schemas.microsoft.com/office/drawing/2014/main" id="{FB3E5834-382B-4A48-8EF0-CDED33517C95}"/>
              </a:ext>
            </a:extLst>
          </p:cNvPr>
          <p:cNvSpPr>
            <a:spLocks noGrp="1"/>
          </p:cNvSpPr>
          <p:nvPr>
            <p:ph type="pic" sz="quarter" idx="13" hasCustomPrompt="1"/>
          </p:nvPr>
        </p:nvSpPr>
        <p:spPr>
          <a:xfrm>
            <a:off x="8258178" y="1990488"/>
            <a:ext cx="2340000" cy="360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3102749242"/>
      </p:ext>
    </p:extLst>
  </p:cSld>
  <p:clrMapOvr>
    <a:masterClrMapping/>
  </p:clrMapOvr>
  <p:extLst>
    <p:ext uri="{DCECCB84-F9BA-43D5-87BE-67443E8EF086}">
      <p15:sldGuideLst xmlns:p15="http://schemas.microsoft.com/office/powerpoint/2012/main"/>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Summary 3">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1D34A80-EA44-4B3A-9192-82FA960384A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7" name="Subtitle 2">
            <a:extLst>
              <a:ext uri="{FF2B5EF4-FFF2-40B4-BE49-F238E27FC236}">
                <a16:creationId xmlns:a16="http://schemas.microsoft.com/office/drawing/2014/main" id="{3DAF65F8-1530-4EB1-990C-B5A70EBD58B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33" name="Picture Placeholder 8">
            <a:extLst>
              <a:ext uri="{FF2B5EF4-FFF2-40B4-BE49-F238E27FC236}">
                <a16:creationId xmlns:a16="http://schemas.microsoft.com/office/drawing/2014/main" id="{67EAE8D8-D850-4A42-BF74-4625F7F9AD8E}"/>
              </a:ext>
            </a:extLst>
          </p:cNvPr>
          <p:cNvSpPr>
            <a:spLocks noGrp="1"/>
          </p:cNvSpPr>
          <p:nvPr>
            <p:ph type="pic" sz="quarter" idx="10" hasCustomPrompt="1"/>
          </p:nvPr>
        </p:nvSpPr>
        <p:spPr>
          <a:xfrm>
            <a:off x="695325" y="2169362"/>
            <a:ext cx="2340000" cy="162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4" name="Picture Placeholder 8">
            <a:extLst>
              <a:ext uri="{FF2B5EF4-FFF2-40B4-BE49-F238E27FC236}">
                <a16:creationId xmlns:a16="http://schemas.microsoft.com/office/drawing/2014/main" id="{C2D93B8D-C149-482B-99D8-E5C5C42B9311}"/>
              </a:ext>
            </a:extLst>
          </p:cNvPr>
          <p:cNvSpPr>
            <a:spLocks noGrp="1"/>
          </p:cNvSpPr>
          <p:nvPr>
            <p:ph type="pic" sz="quarter" idx="11" hasCustomPrompt="1"/>
          </p:nvPr>
        </p:nvSpPr>
        <p:spPr>
          <a:xfrm>
            <a:off x="3216276" y="2169362"/>
            <a:ext cx="2340000" cy="162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5" name="Picture Placeholder 8">
            <a:extLst>
              <a:ext uri="{FF2B5EF4-FFF2-40B4-BE49-F238E27FC236}">
                <a16:creationId xmlns:a16="http://schemas.microsoft.com/office/drawing/2014/main" id="{B207F578-EE8F-44E3-89D8-B72833DD9C5B}"/>
              </a:ext>
            </a:extLst>
          </p:cNvPr>
          <p:cNvSpPr>
            <a:spLocks noGrp="1"/>
          </p:cNvSpPr>
          <p:nvPr>
            <p:ph type="pic" sz="quarter" idx="12" hasCustomPrompt="1"/>
          </p:nvPr>
        </p:nvSpPr>
        <p:spPr>
          <a:xfrm>
            <a:off x="5737227" y="2169362"/>
            <a:ext cx="2340000" cy="162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6" name="Picture Placeholder 8">
            <a:extLst>
              <a:ext uri="{FF2B5EF4-FFF2-40B4-BE49-F238E27FC236}">
                <a16:creationId xmlns:a16="http://schemas.microsoft.com/office/drawing/2014/main" id="{A8D189A2-0130-4818-A65A-FEDD9C003806}"/>
              </a:ext>
            </a:extLst>
          </p:cNvPr>
          <p:cNvSpPr>
            <a:spLocks noGrp="1"/>
          </p:cNvSpPr>
          <p:nvPr>
            <p:ph type="pic" sz="quarter" idx="13" hasCustomPrompt="1"/>
          </p:nvPr>
        </p:nvSpPr>
        <p:spPr>
          <a:xfrm>
            <a:off x="8258178" y="2169362"/>
            <a:ext cx="2340000" cy="162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7" name="Picture Placeholder 8">
            <a:extLst>
              <a:ext uri="{FF2B5EF4-FFF2-40B4-BE49-F238E27FC236}">
                <a16:creationId xmlns:a16="http://schemas.microsoft.com/office/drawing/2014/main" id="{39448D45-0247-4A7C-8671-B6F76C2B5696}"/>
              </a:ext>
            </a:extLst>
          </p:cNvPr>
          <p:cNvSpPr>
            <a:spLocks noGrp="1"/>
          </p:cNvSpPr>
          <p:nvPr>
            <p:ph type="pic" sz="quarter" idx="14" hasCustomPrompt="1"/>
          </p:nvPr>
        </p:nvSpPr>
        <p:spPr>
          <a:xfrm>
            <a:off x="695325" y="3969588"/>
            <a:ext cx="2340000" cy="162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8" name="Picture Placeholder 8">
            <a:extLst>
              <a:ext uri="{FF2B5EF4-FFF2-40B4-BE49-F238E27FC236}">
                <a16:creationId xmlns:a16="http://schemas.microsoft.com/office/drawing/2014/main" id="{AB90B40C-4DA1-4BBD-B18A-FD2EBB33719F}"/>
              </a:ext>
            </a:extLst>
          </p:cNvPr>
          <p:cNvSpPr>
            <a:spLocks noGrp="1"/>
          </p:cNvSpPr>
          <p:nvPr>
            <p:ph type="pic" sz="quarter" idx="15" hasCustomPrompt="1"/>
          </p:nvPr>
        </p:nvSpPr>
        <p:spPr>
          <a:xfrm>
            <a:off x="3216276" y="3969588"/>
            <a:ext cx="2340000" cy="162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9" name="Picture Placeholder 8">
            <a:extLst>
              <a:ext uri="{FF2B5EF4-FFF2-40B4-BE49-F238E27FC236}">
                <a16:creationId xmlns:a16="http://schemas.microsoft.com/office/drawing/2014/main" id="{AF853D67-B9A6-4539-B70B-C4821DA55D30}"/>
              </a:ext>
            </a:extLst>
          </p:cNvPr>
          <p:cNvSpPr>
            <a:spLocks noGrp="1"/>
          </p:cNvSpPr>
          <p:nvPr>
            <p:ph type="pic" sz="quarter" idx="16" hasCustomPrompt="1"/>
          </p:nvPr>
        </p:nvSpPr>
        <p:spPr>
          <a:xfrm>
            <a:off x="5737227" y="3969588"/>
            <a:ext cx="2340000" cy="162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40" name="Picture Placeholder 8">
            <a:extLst>
              <a:ext uri="{FF2B5EF4-FFF2-40B4-BE49-F238E27FC236}">
                <a16:creationId xmlns:a16="http://schemas.microsoft.com/office/drawing/2014/main" id="{B94C9BBB-AC12-48D4-816E-14B6D6062EC1}"/>
              </a:ext>
            </a:extLst>
          </p:cNvPr>
          <p:cNvSpPr>
            <a:spLocks noGrp="1"/>
          </p:cNvSpPr>
          <p:nvPr>
            <p:ph type="pic" sz="quarter" idx="17" hasCustomPrompt="1"/>
          </p:nvPr>
        </p:nvSpPr>
        <p:spPr>
          <a:xfrm>
            <a:off x="8258178" y="3969588"/>
            <a:ext cx="2340000" cy="162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1256200457"/>
      </p:ext>
    </p:extLst>
  </p:cSld>
  <p:clrMapOvr>
    <a:masterClrMapping/>
  </p:clrMapOvr>
  <p:extLst>
    <p:ext uri="{DCECCB84-F9BA-43D5-87BE-67443E8EF086}">
      <p15:sldGuideLst xmlns:p15="http://schemas.microsoft.com/office/powerpoint/2012/main"/>
    </p:ext>
  </p:extLst>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Summary 4">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1D34A80-EA44-4B3A-9192-82FA960384A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7" name="Subtitle 2">
            <a:extLst>
              <a:ext uri="{FF2B5EF4-FFF2-40B4-BE49-F238E27FC236}">
                <a16:creationId xmlns:a16="http://schemas.microsoft.com/office/drawing/2014/main" id="{3DAF65F8-1530-4EB1-990C-B5A70EBD58B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14" name="Picture Placeholder 8">
            <a:extLst>
              <a:ext uri="{FF2B5EF4-FFF2-40B4-BE49-F238E27FC236}">
                <a16:creationId xmlns:a16="http://schemas.microsoft.com/office/drawing/2014/main" id="{21F4F731-6210-4C0F-B549-2A44611CB532}"/>
              </a:ext>
            </a:extLst>
          </p:cNvPr>
          <p:cNvSpPr>
            <a:spLocks noGrp="1"/>
          </p:cNvSpPr>
          <p:nvPr>
            <p:ph type="pic" sz="quarter" idx="11" hasCustomPrompt="1"/>
          </p:nvPr>
        </p:nvSpPr>
        <p:spPr>
          <a:xfrm>
            <a:off x="5286000" y="2979363"/>
            <a:ext cx="1620000" cy="1620000"/>
          </a:xfrm>
          <a:prstGeom prst="ellipse">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1131620689"/>
      </p:ext>
    </p:extLst>
  </p:cSld>
  <p:clrMapOvr>
    <a:masterClrMapping/>
  </p:clrMapOvr>
  <p:extLst>
    <p:ext uri="{DCECCB84-F9BA-43D5-87BE-67443E8EF086}">
      <p15:sldGuideLst xmlns:p15="http://schemas.microsoft.com/office/powerpoint/2012/main"/>
    </p:ext>
  </p:extLst>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104358"/>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Agenda with Image 6">
    <p:spTree>
      <p:nvGrpSpPr>
        <p:cNvPr id="1" name=""/>
        <p:cNvGrpSpPr/>
        <p:nvPr/>
      </p:nvGrpSpPr>
      <p:grpSpPr>
        <a:xfrm>
          <a:off x="0" y="0"/>
          <a:ext cx="0" cy="0"/>
          <a:chOff x="0" y="0"/>
          <a:chExt cx="0" cy="0"/>
        </a:xfrm>
      </p:grpSpPr>
      <p:sp>
        <p:nvSpPr>
          <p:cNvPr id="14" name="Picture Placeholder 8">
            <a:extLst>
              <a:ext uri="{FF2B5EF4-FFF2-40B4-BE49-F238E27FC236}">
                <a16:creationId xmlns:a16="http://schemas.microsoft.com/office/drawing/2014/main" id="{F22DA729-F1BE-4414-98D5-8DED92BD2ACD}"/>
              </a:ext>
            </a:extLst>
          </p:cNvPr>
          <p:cNvSpPr>
            <a:spLocks noGrp="1"/>
          </p:cNvSpPr>
          <p:nvPr>
            <p:ph type="pic" sz="quarter" idx="10" hasCustomPrompt="1"/>
          </p:nvPr>
        </p:nvSpPr>
        <p:spPr>
          <a:xfrm>
            <a:off x="695325" y="2884602"/>
            <a:ext cx="2016000" cy="270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5" name="Picture Placeholder 8">
            <a:extLst>
              <a:ext uri="{FF2B5EF4-FFF2-40B4-BE49-F238E27FC236}">
                <a16:creationId xmlns:a16="http://schemas.microsoft.com/office/drawing/2014/main" id="{C4D3A601-5961-4FE7-A82A-AF47E2425351}"/>
              </a:ext>
            </a:extLst>
          </p:cNvPr>
          <p:cNvSpPr>
            <a:spLocks noGrp="1"/>
          </p:cNvSpPr>
          <p:nvPr>
            <p:ph type="pic" sz="quarter" idx="11" hasCustomPrompt="1"/>
          </p:nvPr>
        </p:nvSpPr>
        <p:spPr>
          <a:xfrm>
            <a:off x="2891662" y="2884602"/>
            <a:ext cx="2016000" cy="270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6" name="Picture Placeholder 8">
            <a:extLst>
              <a:ext uri="{FF2B5EF4-FFF2-40B4-BE49-F238E27FC236}">
                <a16:creationId xmlns:a16="http://schemas.microsoft.com/office/drawing/2014/main" id="{8A5089B7-1F65-4323-80C5-8D0DA432DE37}"/>
              </a:ext>
            </a:extLst>
          </p:cNvPr>
          <p:cNvSpPr>
            <a:spLocks noGrp="1"/>
          </p:cNvSpPr>
          <p:nvPr>
            <p:ph type="pic" sz="quarter" idx="12" hasCustomPrompt="1"/>
          </p:nvPr>
        </p:nvSpPr>
        <p:spPr>
          <a:xfrm>
            <a:off x="5088000" y="2884602"/>
            <a:ext cx="2016000" cy="270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7" name="Picture Placeholder 8">
            <a:extLst>
              <a:ext uri="{FF2B5EF4-FFF2-40B4-BE49-F238E27FC236}">
                <a16:creationId xmlns:a16="http://schemas.microsoft.com/office/drawing/2014/main" id="{5B7D8925-EFDC-46DE-8944-5EA8EA4FF0D5}"/>
              </a:ext>
            </a:extLst>
          </p:cNvPr>
          <p:cNvSpPr>
            <a:spLocks noGrp="1"/>
          </p:cNvSpPr>
          <p:nvPr>
            <p:ph type="pic" sz="quarter" idx="13" hasCustomPrompt="1"/>
          </p:nvPr>
        </p:nvSpPr>
        <p:spPr>
          <a:xfrm>
            <a:off x="7284336" y="2884602"/>
            <a:ext cx="2016000" cy="270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8" name="Picture Placeholder 8">
            <a:extLst>
              <a:ext uri="{FF2B5EF4-FFF2-40B4-BE49-F238E27FC236}">
                <a16:creationId xmlns:a16="http://schemas.microsoft.com/office/drawing/2014/main" id="{CC6C6479-8A8E-4BCF-BE36-EEA7442CE778}"/>
              </a:ext>
            </a:extLst>
          </p:cNvPr>
          <p:cNvSpPr>
            <a:spLocks noGrp="1"/>
          </p:cNvSpPr>
          <p:nvPr>
            <p:ph type="pic" sz="quarter" idx="14" hasCustomPrompt="1"/>
          </p:nvPr>
        </p:nvSpPr>
        <p:spPr>
          <a:xfrm>
            <a:off x="9480672" y="2884602"/>
            <a:ext cx="2016000" cy="270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1" name="Title 1">
            <a:extLst>
              <a:ext uri="{FF2B5EF4-FFF2-40B4-BE49-F238E27FC236}">
                <a16:creationId xmlns:a16="http://schemas.microsoft.com/office/drawing/2014/main" id="{64C86E1D-84BF-4370-9FDE-DE9FEF1BB922}"/>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22" name="Subtitle 2">
            <a:extLst>
              <a:ext uri="{FF2B5EF4-FFF2-40B4-BE49-F238E27FC236}">
                <a16:creationId xmlns:a16="http://schemas.microsoft.com/office/drawing/2014/main" id="{DEAC81A0-25C4-4660-BC80-1AF7E0541717}"/>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3058850230"/>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Agenda with Image 7">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64C86E1D-84BF-4370-9FDE-DE9FEF1BB922}"/>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22" name="Subtitle 2">
            <a:extLst>
              <a:ext uri="{FF2B5EF4-FFF2-40B4-BE49-F238E27FC236}">
                <a16:creationId xmlns:a16="http://schemas.microsoft.com/office/drawing/2014/main" id="{DEAC81A0-25C4-4660-BC80-1AF7E0541717}"/>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4" name="Picture Placeholder 8">
            <a:extLst>
              <a:ext uri="{FF2B5EF4-FFF2-40B4-BE49-F238E27FC236}">
                <a16:creationId xmlns:a16="http://schemas.microsoft.com/office/drawing/2014/main" id="{B0D946A5-5208-4CFD-83FC-5648024ACE0E}"/>
              </a:ext>
            </a:extLst>
          </p:cNvPr>
          <p:cNvSpPr>
            <a:spLocks noGrp="1"/>
          </p:cNvSpPr>
          <p:nvPr>
            <p:ph type="pic" sz="quarter" idx="11" hasCustomPrompt="1"/>
          </p:nvPr>
        </p:nvSpPr>
        <p:spPr>
          <a:xfrm>
            <a:off x="8795722" y="2168705"/>
            <a:ext cx="360000" cy="360000"/>
          </a:xfrm>
          <a:prstGeom prst="ellipse">
            <a:avLst/>
          </a:prstGeom>
          <a:pattFill prst="wdDnDiag">
            <a:fgClr>
              <a:schemeClr val="bg1">
                <a:lumMod val="90000"/>
              </a:schemeClr>
            </a:fgClr>
            <a:bgClr>
              <a:schemeClr val="bg1"/>
            </a:bgClr>
          </a:pattFill>
        </p:spPr>
        <p:txBody>
          <a:bodyPr anchor="ctr"/>
          <a:lstStyle>
            <a:lvl1pPr algn="ctr">
              <a:buNone/>
              <a:defRPr sz="800"/>
            </a:lvl1pPr>
          </a:lstStyle>
          <a:p>
            <a:r>
              <a:rPr lang="en-US" dirty="0"/>
              <a:t>1</a:t>
            </a:r>
          </a:p>
        </p:txBody>
      </p:sp>
      <p:sp>
        <p:nvSpPr>
          <p:cNvPr id="25" name="Picture Placeholder 8">
            <a:extLst>
              <a:ext uri="{FF2B5EF4-FFF2-40B4-BE49-F238E27FC236}">
                <a16:creationId xmlns:a16="http://schemas.microsoft.com/office/drawing/2014/main" id="{CA0C2DE1-9881-45DA-8F44-16D700D5D4BB}"/>
              </a:ext>
            </a:extLst>
          </p:cNvPr>
          <p:cNvSpPr>
            <a:spLocks noGrp="1"/>
          </p:cNvSpPr>
          <p:nvPr>
            <p:ph type="pic" sz="quarter" idx="12" hasCustomPrompt="1"/>
          </p:nvPr>
        </p:nvSpPr>
        <p:spPr>
          <a:xfrm>
            <a:off x="8795722" y="3129143"/>
            <a:ext cx="360000" cy="360000"/>
          </a:xfrm>
          <a:prstGeom prst="ellipse">
            <a:avLst/>
          </a:prstGeom>
          <a:pattFill prst="wdDnDiag">
            <a:fgClr>
              <a:schemeClr val="bg1">
                <a:lumMod val="90000"/>
              </a:schemeClr>
            </a:fgClr>
            <a:bgClr>
              <a:schemeClr val="bg1"/>
            </a:bgClr>
          </a:pattFill>
        </p:spPr>
        <p:txBody>
          <a:bodyPr anchor="ctr"/>
          <a:lstStyle>
            <a:lvl1pPr algn="ctr">
              <a:buNone/>
              <a:defRPr sz="800"/>
            </a:lvl1pPr>
          </a:lstStyle>
          <a:p>
            <a:r>
              <a:rPr lang="en-US" dirty="0"/>
              <a:t>2</a:t>
            </a:r>
          </a:p>
        </p:txBody>
      </p:sp>
      <p:sp>
        <p:nvSpPr>
          <p:cNvPr id="26" name="Picture Placeholder 8">
            <a:extLst>
              <a:ext uri="{FF2B5EF4-FFF2-40B4-BE49-F238E27FC236}">
                <a16:creationId xmlns:a16="http://schemas.microsoft.com/office/drawing/2014/main" id="{53D22659-B5DA-45E9-B284-D3D4703C9BF6}"/>
              </a:ext>
            </a:extLst>
          </p:cNvPr>
          <p:cNvSpPr>
            <a:spLocks noGrp="1"/>
          </p:cNvSpPr>
          <p:nvPr>
            <p:ph type="pic" sz="quarter" idx="13" hasCustomPrompt="1"/>
          </p:nvPr>
        </p:nvSpPr>
        <p:spPr>
          <a:xfrm>
            <a:off x="8795725" y="4089581"/>
            <a:ext cx="360000" cy="360000"/>
          </a:xfrm>
          <a:prstGeom prst="ellipse">
            <a:avLst/>
          </a:prstGeom>
          <a:pattFill prst="wdDnDiag">
            <a:fgClr>
              <a:schemeClr val="bg1">
                <a:lumMod val="90000"/>
              </a:schemeClr>
            </a:fgClr>
            <a:bgClr>
              <a:schemeClr val="bg1"/>
            </a:bgClr>
          </a:pattFill>
        </p:spPr>
        <p:txBody>
          <a:bodyPr anchor="ctr"/>
          <a:lstStyle>
            <a:lvl1pPr algn="ctr">
              <a:buNone/>
              <a:defRPr sz="800"/>
            </a:lvl1pPr>
          </a:lstStyle>
          <a:p>
            <a:r>
              <a:rPr lang="en-US" dirty="0"/>
              <a:t>3</a:t>
            </a:r>
          </a:p>
        </p:txBody>
      </p:sp>
      <p:sp>
        <p:nvSpPr>
          <p:cNvPr id="27" name="Picture Placeholder 8">
            <a:extLst>
              <a:ext uri="{FF2B5EF4-FFF2-40B4-BE49-F238E27FC236}">
                <a16:creationId xmlns:a16="http://schemas.microsoft.com/office/drawing/2014/main" id="{E5EBDA9A-1D22-41B6-ABBC-9DC3F5EDE8C5}"/>
              </a:ext>
            </a:extLst>
          </p:cNvPr>
          <p:cNvSpPr>
            <a:spLocks noGrp="1"/>
          </p:cNvSpPr>
          <p:nvPr>
            <p:ph type="pic" sz="quarter" idx="14" hasCustomPrompt="1"/>
          </p:nvPr>
        </p:nvSpPr>
        <p:spPr>
          <a:xfrm>
            <a:off x="8795722" y="5050019"/>
            <a:ext cx="360000" cy="360000"/>
          </a:xfrm>
          <a:prstGeom prst="ellipse">
            <a:avLst/>
          </a:prstGeom>
          <a:pattFill prst="wdDnDiag">
            <a:fgClr>
              <a:schemeClr val="bg1">
                <a:lumMod val="90000"/>
              </a:schemeClr>
            </a:fgClr>
            <a:bgClr>
              <a:schemeClr val="bg1"/>
            </a:bgClr>
          </a:pattFill>
        </p:spPr>
        <p:txBody>
          <a:bodyPr anchor="ctr"/>
          <a:lstStyle>
            <a:lvl1pPr algn="ctr">
              <a:buNone/>
              <a:defRPr sz="800"/>
            </a:lvl1pPr>
          </a:lstStyle>
          <a:p>
            <a:r>
              <a:rPr lang="en-US" dirty="0"/>
              <a:t>4</a:t>
            </a:r>
          </a:p>
        </p:txBody>
      </p:sp>
    </p:spTree>
    <p:extLst>
      <p:ext uri="{BB962C8B-B14F-4D97-AF65-F5344CB8AC3E}">
        <p14:creationId xmlns:p14="http://schemas.microsoft.com/office/powerpoint/2010/main" val="948682968"/>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About Us with Image 2">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27E40CBE-5798-4E3D-B094-EE029C6E9AE6}"/>
              </a:ext>
            </a:extLst>
          </p:cNvPr>
          <p:cNvSpPr>
            <a:spLocks noGrp="1"/>
          </p:cNvSpPr>
          <p:nvPr>
            <p:ph type="pic" sz="quarter" idx="10" hasCustomPrompt="1"/>
          </p:nvPr>
        </p:nvSpPr>
        <p:spPr>
          <a:xfrm>
            <a:off x="6816789" y="782637"/>
            <a:ext cx="4535424" cy="5292725"/>
          </a:xfrm>
          <a:custGeom>
            <a:avLst/>
            <a:gdLst>
              <a:gd name="connsiteX0" fmla="*/ 0 w 4535424"/>
              <a:gd name="connsiteY0" fmla="*/ 3598711 h 5292725"/>
              <a:gd name="connsiteX1" fmla="*/ 4535058 w 4535424"/>
              <a:gd name="connsiteY1" fmla="*/ 3598711 h 5292725"/>
              <a:gd name="connsiteX2" fmla="*/ 4535058 w 4535424"/>
              <a:gd name="connsiteY2" fmla="*/ 5292725 h 5292725"/>
              <a:gd name="connsiteX3" fmla="*/ 0 w 4535424"/>
              <a:gd name="connsiteY3" fmla="*/ 5292725 h 5292725"/>
              <a:gd name="connsiteX4" fmla="*/ 366 w 4535424"/>
              <a:gd name="connsiteY4" fmla="*/ 1799356 h 5292725"/>
              <a:gd name="connsiteX5" fmla="*/ 4535424 w 4535424"/>
              <a:gd name="connsiteY5" fmla="*/ 1799356 h 5292725"/>
              <a:gd name="connsiteX6" fmla="*/ 4535424 w 4535424"/>
              <a:gd name="connsiteY6" fmla="*/ 3493370 h 5292725"/>
              <a:gd name="connsiteX7" fmla="*/ 366 w 4535424"/>
              <a:gd name="connsiteY7" fmla="*/ 3493370 h 5292725"/>
              <a:gd name="connsiteX8" fmla="*/ 366 w 4535424"/>
              <a:gd name="connsiteY8" fmla="*/ 0 h 5292725"/>
              <a:gd name="connsiteX9" fmla="*/ 4535424 w 4535424"/>
              <a:gd name="connsiteY9" fmla="*/ 0 h 5292725"/>
              <a:gd name="connsiteX10" fmla="*/ 4535424 w 4535424"/>
              <a:gd name="connsiteY10" fmla="*/ 1694014 h 5292725"/>
              <a:gd name="connsiteX11" fmla="*/ 366 w 4535424"/>
              <a:gd name="connsiteY11" fmla="*/ 1694014 h 529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35424" h="5292725">
                <a:moveTo>
                  <a:pt x="0" y="3598711"/>
                </a:moveTo>
                <a:lnTo>
                  <a:pt x="4535058" y="3598711"/>
                </a:lnTo>
                <a:lnTo>
                  <a:pt x="4535058" y="5292725"/>
                </a:lnTo>
                <a:lnTo>
                  <a:pt x="0" y="5292725"/>
                </a:lnTo>
                <a:close/>
                <a:moveTo>
                  <a:pt x="366" y="1799356"/>
                </a:moveTo>
                <a:lnTo>
                  <a:pt x="4535424" y="1799356"/>
                </a:lnTo>
                <a:lnTo>
                  <a:pt x="4535424" y="3493370"/>
                </a:lnTo>
                <a:lnTo>
                  <a:pt x="366" y="3493370"/>
                </a:lnTo>
                <a:close/>
                <a:moveTo>
                  <a:pt x="366" y="0"/>
                </a:moveTo>
                <a:lnTo>
                  <a:pt x="4535424" y="0"/>
                </a:lnTo>
                <a:lnTo>
                  <a:pt x="4535424" y="1694014"/>
                </a:lnTo>
                <a:lnTo>
                  <a:pt x="366" y="1694014"/>
                </a:lnTo>
                <a:close/>
              </a:path>
            </a:pathLst>
          </a:custGeom>
          <a:pattFill prst="wdDnDiag">
            <a:fgClr>
              <a:schemeClr val="bg1">
                <a:lumMod val="90000"/>
              </a:schemeClr>
            </a:fgClr>
            <a:bgClr>
              <a:schemeClr val="bg1"/>
            </a:bgClr>
          </a:pattFill>
        </p:spPr>
        <p:txBody>
          <a:bodyPr wrap="square" anchor="ctr">
            <a:noAutofit/>
          </a:bodyPr>
          <a:lstStyle>
            <a:lvl1pPr algn="ctr">
              <a:buNone/>
              <a:defRPr/>
            </a:lvl1pPr>
          </a:lstStyle>
          <a:p>
            <a:r>
              <a:rPr lang="en-US" dirty="0"/>
              <a:t>Insert your image here</a:t>
            </a:r>
          </a:p>
        </p:txBody>
      </p:sp>
      <p:sp>
        <p:nvSpPr>
          <p:cNvPr id="5" name="Title 1">
            <a:extLst>
              <a:ext uri="{FF2B5EF4-FFF2-40B4-BE49-F238E27FC236}">
                <a16:creationId xmlns:a16="http://schemas.microsoft.com/office/drawing/2014/main" id="{AA685DD8-2682-4DC3-A43C-D5AF0EC77BD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6" name="Subtitle 2">
            <a:extLst>
              <a:ext uri="{FF2B5EF4-FFF2-40B4-BE49-F238E27FC236}">
                <a16:creationId xmlns:a16="http://schemas.microsoft.com/office/drawing/2014/main" id="{B6309092-333A-460B-A0A5-E2674D975E72}"/>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2530367099"/>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About Us with Image 4">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A685DD8-2682-4DC3-A43C-D5AF0EC77BD7}"/>
              </a:ext>
            </a:extLst>
          </p:cNvPr>
          <p:cNvSpPr>
            <a:spLocks noGrp="1"/>
          </p:cNvSpPr>
          <p:nvPr>
            <p:ph type="title" hasCustomPrompt="1"/>
          </p:nvPr>
        </p:nvSpPr>
        <p:spPr>
          <a:xfrm>
            <a:off x="447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6" name="Subtitle 2">
            <a:extLst>
              <a:ext uri="{FF2B5EF4-FFF2-40B4-BE49-F238E27FC236}">
                <a16:creationId xmlns:a16="http://schemas.microsoft.com/office/drawing/2014/main" id="{B6309092-333A-460B-A0A5-E2674D975E72}"/>
              </a:ext>
            </a:extLst>
          </p:cNvPr>
          <p:cNvSpPr>
            <a:spLocks noGrp="1"/>
          </p:cNvSpPr>
          <p:nvPr>
            <p:ph type="subTitle" idx="1" hasCustomPrompt="1"/>
          </p:nvPr>
        </p:nvSpPr>
        <p:spPr>
          <a:xfrm>
            <a:off x="447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10" name="Picture Placeholder 8">
            <a:extLst>
              <a:ext uri="{FF2B5EF4-FFF2-40B4-BE49-F238E27FC236}">
                <a16:creationId xmlns:a16="http://schemas.microsoft.com/office/drawing/2014/main" id="{6AE129DD-431B-4105-BB18-AC9BBAC757F5}"/>
              </a:ext>
            </a:extLst>
          </p:cNvPr>
          <p:cNvSpPr>
            <a:spLocks noGrp="1"/>
          </p:cNvSpPr>
          <p:nvPr>
            <p:ph type="pic" sz="quarter" idx="11" hasCustomPrompt="1"/>
          </p:nvPr>
        </p:nvSpPr>
        <p:spPr>
          <a:xfrm>
            <a:off x="1534478" y="2276475"/>
            <a:ext cx="3017520" cy="3017520"/>
          </a:xfrm>
          <a:prstGeom prst="ellipse">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Tree>
    <p:extLst>
      <p:ext uri="{BB962C8B-B14F-4D97-AF65-F5344CB8AC3E}">
        <p14:creationId xmlns:p14="http://schemas.microsoft.com/office/powerpoint/2010/main" val="1656922810"/>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About Us with Image 6">
    <p:spTree>
      <p:nvGrpSpPr>
        <p:cNvPr id="1" name=""/>
        <p:cNvGrpSpPr/>
        <p:nvPr/>
      </p:nvGrpSpPr>
      <p:grpSpPr>
        <a:xfrm>
          <a:off x="0" y="0"/>
          <a:ext cx="0" cy="0"/>
          <a:chOff x="0" y="0"/>
          <a:chExt cx="0" cy="0"/>
        </a:xfrm>
      </p:grpSpPr>
      <p:sp>
        <p:nvSpPr>
          <p:cNvPr id="18" name="Picture Placeholder 8">
            <a:extLst>
              <a:ext uri="{FF2B5EF4-FFF2-40B4-BE49-F238E27FC236}">
                <a16:creationId xmlns:a16="http://schemas.microsoft.com/office/drawing/2014/main" id="{03E73128-120E-48CE-B46E-54CA2560F663}"/>
              </a:ext>
            </a:extLst>
          </p:cNvPr>
          <p:cNvSpPr>
            <a:spLocks noGrp="1"/>
          </p:cNvSpPr>
          <p:nvPr>
            <p:ph type="pic" sz="quarter" idx="11" hasCustomPrompt="1"/>
          </p:nvPr>
        </p:nvSpPr>
        <p:spPr>
          <a:xfrm>
            <a:off x="999000" y="2458567"/>
            <a:ext cx="1517904" cy="1517904"/>
          </a:xfrm>
          <a:prstGeom prst="ellipse">
            <a:avLst/>
          </a:prstGeom>
          <a:pattFill prst="wdDnDiag">
            <a:fgClr>
              <a:schemeClr val="bg1">
                <a:lumMod val="90000"/>
              </a:schemeClr>
            </a:fgClr>
            <a:bgClr>
              <a:schemeClr val="bg1"/>
            </a:bgClr>
          </a:pattFill>
        </p:spPr>
        <p:txBody>
          <a:bodyPr anchor="ctr"/>
          <a:lstStyle>
            <a:lvl1pPr algn="ctr">
              <a:buNone/>
              <a:defRPr sz="1000"/>
            </a:lvl1pPr>
          </a:lstStyle>
          <a:p>
            <a:r>
              <a:rPr lang="en-US" dirty="0"/>
              <a:t>Insert your image here</a:t>
            </a:r>
          </a:p>
        </p:txBody>
      </p:sp>
      <p:sp>
        <p:nvSpPr>
          <p:cNvPr id="5" name="Title 1">
            <a:extLst>
              <a:ext uri="{FF2B5EF4-FFF2-40B4-BE49-F238E27FC236}">
                <a16:creationId xmlns:a16="http://schemas.microsoft.com/office/drawing/2014/main" id="{AA685DD8-2682-4DC3-A43C-D5AF0EC77BD7}"/>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6" name="Subtitle 2">
            <a:extLst>
              <a:ext uri="{FF2B5EF4-FFF2-40B4-BE49-F238E27FC236}">
                <a16:creationId xmlns:a16="http://schemas.microsoft.com/office/drawing/2014/main" id="{B6309092-333A-460B-A0A5-E2674D975E72}"/>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434493696"/>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About Us with Image 8">
    <p:spTree>
      <p:nvGrpSpPr>
        <p:cNvPr id="1" name=""/>
        <p:cNvGrpSpPr/>
        <p:nvPr/>
      </p:nvGrpSpPr>
      <p:grpSpPr>
        <a:xfrm>
          <a:off x="0" y="0"/>
          <a:ext cx="0" cy="0"/>
          <a:chOff x="0" y="0"/>
          <a:chExt cx="0" cy="0"/>
        </a:xfrm>
      </p:grpSpPr>
      <p:sp>
        <p:nvSpPr>
          <p:cNvPr id="42" name="Picture Placeholder 8">
            <a:extLst>
              <a:ext uri="{FF2B5EF4-FFF2-40B4-BE49-F238E27FC236}">
                <a16:creationId xmlns:a16="http://schemas.microsoft.com/office/drawing/2014/main" id="{9064D987-3A39-4D2E-9C6F-ED12B4B9B604}"/>
              </a:ext>
            </a:extLst>
          </p:cNvPr>
          <p:cNvSpPr>
            <a:spLocks noGrp="1"/>
          </p:cNvSpPr>
          <p:nvPr>
            <p:ph type="pic" sz="quarter" idx="11" hasCustomPrompt="1"/>
          </p:nvPr>
        </p:nvSpPr>
        <p:spPr>
          <a:xfrm>
            <a:off x="4548190" y="1900237"/>
            <a:ext cx="3348035" cy="1889126"/>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41" name="Picture Placeholder 8">
            <a:extLst>
              <a:ext uri="{FF2B5EF4-FFF2-40B4-BE49-F238E27FC236}">
                <a16:creationId xmlns:a16="http://schemas.microsoft.com/office/drawing/2014/main" id="{3E2EDD9B-4295-464E-BAA3-73F0A05BEBAC}"/>
              </a:ext>
            </a:extLst>
          </p:cNvPr>
          <p:cNvSpPr>
            <a:spLocks noGrp="1"/>
          </p:cNvSpPr>
          <p:nvPr>
            <p:ph type="pic" sz="quarter" idx="10" hasCustomPrompt="1"/>
          </p:nvPr>
        </p:nvSpPr>
        <p:spPr>
          <a:xfrm>
            <a:off x="766762" y="1900237"/>
            <a:ext cx="3348035" cy="1889126"/>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5" name="Title 1">
            <a:extLst>
              <a:ext uri="{FF2B5EF4-FFF2-40B4-BE49-F238E27FC236}">
                <a16:creationId xmlns:a16="http://schemas.microsoft.com/office/drawing/2014/main" id="{AA685DD8-2682-4DC3-A43C-D5AF0EC77BD7}"/>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6" name="Subtitle 2">
            <a:extLst>
              <a:ext uri="{FF2B5EF4-FFF2-40B4-BE49-F238E27FC236}">
                <a16:creationId xmlns:a16="http://schemas.microsoft.com/office/drawing/2014/main" id="{B6309092-333A-460B-A0A5-E2674D975E72}"/>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43" name="Picture Placeholder 8">
            <a:extLst>
              <a:ext uri="{FF2B5EF4-FFF2-40B4-BE49-F238E27FC236}">
                <a16:creationId xmlns:a16="http://schemas.microsoft.com/office/drawing/2014/main" id="{C45818DE-DE6B-4AE3-B230-C69BC6364E12}"/>
              </a:ext>
            </a:extLst>
          </p:cNvPr>
          <p:cNvSpPr>
            <a:spLocks noGrp="1"/>
          </p:cNvSpPr>
          <p:nvPr>
            <p:ph type="pic" sz="quarter" idx="12" hasCustomPrompt="1"/>
          </p:nvPr>
        </p:nvSpPr>
        <p:spPr>
          <a:xfrm>
            <a:off x="8329618" y="1900237"/>
            <a:ext cx="3348035" cy="1889126"/>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2337834006"/>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About Us with Image 9">
    <p:spTree>
      <p:nvGrpSpPr>
        <p:cNvPr id="1" name=""/>
        <p:cNvGrpSpPr/>
        <p:nvPr/>
      </p:nvGrpSpPr>
      <p:grpSpPr>
        <a:xfrm>
          <a:off x="0" y="0"/>
          <a:ext cx="0" cy="0"/>
          <a:chOff x="0" y="0"/>
          <a:chExt cx="0" cy="0"/>
        </a:xfrm>
      </p:grpSpPr>
      <p:sp>
        <p:nvSpPr>
          <p:cNvPr id="55" name="Picture Placeholder 8">
            <a:extLst>
              <a:ext uri="{FF2B5EF4-FFF2-40B4-BE49-F238E27FC236}">
                <a16:creationId xmlns:a16="http://schemas.microsoft.com/office/drawing/2014/main" id="{CA75D19B-C47D-4D9B-BD32-74715EF51D47}"/>
              </a:ext>
            </a:extLst>
          </p:cNvPr>
          <p:cNvSpPr>
            <a:spLocks noGrp="1"/>
          </p:cNvSpPr>
          <p:nvPr>
            <p:ph type="pic" sz="quarter" idx="10" hasCustomPrompt="1"/>
          </p:nvPr>
        </p:nvSpPr>
        <p:spPr>
          <a:xfrm>
            <a:off x="766762" y="1891674"/>
            <a:ext cx="3026664" cy="1216152"/>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5" name="Title 1">
            <a:extLst>
              <a:ext uri="{FF2B5EF4-FFF2-40B4-BE49-F238E27FC236}">
                <a16:creationId xmlns:a16="http://schemas.microsoft.com/office/drawing/2014/main" id="{AA685DD8-2682-4DC3-A43C-D5AF0EC77BD7}"/>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6" name="Subtitle 2">
            <a:extLst>
              <a:ext uri="{FF2B5EF4-FFF2-40B4-BE49-F238E27FC236}">
                <a16:creationId xmlns:a16="http://schemas.microsoft.com/office/drawing/2014/main" id="{B6309092-333A-460B-A0A5-E2674D975E72}"/>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56" name="Picture Placeholder 8">
            <a:extLst>
              <a:ext uri="{FF2B5EF4-FFF2-40B4-BE49-F238E27FC236}">
                <a16:creationId xmlns:a16="http://schemas.microsoft.com/office/drawing/2014/main" id="{D304E1FA-7525-4D56-9C06-744AC88846ED}"/>
              </a:ext>
            </a:extLst>
          </p:cNvPr>
          <p:cNvSpPr>
            <a:spLocks noGrp="1"/>
          </p:cNvSpPr>
          <p:nvPr>
            <p:ph type="pic" sz="quarter" idx="11" hasCustomPrompt="1"/>
          </p:nvPr>
        </p:nvSpPr>
        <p:spPr>
          <a:xfrm>
            <a:off x="765873" y="3273072"/>
            <a:ext cx="3026664" cy="1216152"/>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57" name="Picture Placeholder 8">
            <a:extLst>
              <a:ext uri="{FF2B5EF4-FFF2-40B4-BE49-F238E27FC236}">
                <a16:creationId xmlns:a16="http://schemas.microsoft.com/office/drawing/2014/main" id="{05484CFA-7486-43E6-BB8D-DF97558AF529}"/>
              </a:ext>
            </a:extLst>
          </p:cNvPr>
          <p:cNvSpPr>
            <a:spLocks noGrp="1"/>
          </p:cNvSpPr>
          <p:nvPr>
            <p:ph type="pic" sz="quarter" idx="12" hasCustomPrompt="1"/>
          </p:nvPr>
        </p:nvSpPr>
        <p:spPr>
          <a:xfrm>
            <a:off x="764984" y="4657572"/>
            <a:ext cx="3026664" cy="1216152"/>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3501791326"/>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About Us with Image 10">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A685DD8-2682-4DC3-A43C-D5AF0EC77BD7}"/>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6" name="Subtitle 2">
            <a:extLst>
              <a:ext uri="{FF2B5EF4-FFF2-40B4-BE49-F238E27FC236}">
                <a16:creationId xmlns:a16="http://schemas.microsoft.com/office/drawing/2014/main" id="{B6309092-333A-460B-A0A5-E2674D975E72}"/>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8" name="Picture Placeholder 8">
            <a:extLst>
              <a:ext uri="{FF2B5EF4-FFF2-40B4-BE49-F238E27FC236}">
                <a16:creationId xmlns:a16="http://schemas.microsoft.com/office/drawing/2014/main" id="{3FA8A08F-0A84-4F1D-B29C-681FC05FC0E6}"/>
              </a:ext>
            </a:extLst>
          </p:cNvPr>
          <p:cNvSpPr>
            <a:spLocks noGrp="1"/>
          </p:cNvSpPr>
          <p:nvPr>
            <p:ph type="pic" sz="quarter" idx="10" hasCustomPrompt="1"/>
          </p:nvPr>
        </p:nvSpPr>
        <p:spPr>
          <a:xfrm>
            <a:off x="695324" y="1989138"/>
            <a:ext cx="3240088" cy="359886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749473561"/>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About Us with Image 11">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A685DD8-2682-4DC3-A43C-D5AF0EC77BD7}"/>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6" name="Subtitle 2">
            <a:extLst>
              <a:ext uri="{FF2B5EF4-FFF2-40B4-BE49-F238E27FC236}">
                <a16:creationId xmlns:a16="http://schemas.microsoft.com/office/drawing/2014/main" id="{B6309092-333A-460B-A0A5-E2674D975E72}"/>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9" name="Picture Placeholder 8">
            <a:extLst>
              <a:ext uri="{FF2B5EF4-FFF2-40B4-BE49-F238E27FC236}">
                <a16:creationId xmlns:a16="http://schemas.microsoft.com/office/drawing/2014/main" id="{8080A80B-CC23-4132-B9B3-FE3099957317}"/>
              </a:ext>
            </a:extLst>
          </p:cNvPr>
          <p:cNvSpPr>
            <a:spLocks noGrp="1"/>
          </p:cNvSpPr>
          <p:nvPr>
            <p:ph type="pic" sz="quarter" idx="10" hasCustomPrompt="1"/>
          </p:nvPr>
        </p:nvSpPr>
        <p:spPr>
          <a:xfrm>
            <a:off x="695324" y="1989138"/>
            <a:ext cx="6840538" cy="126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710736857"/>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Services with Image ">
    <p:spTree>
      <p:nvGrpSpPr>
        <p:cNvPr id="1" name=""/>
        <p:cNvGrpSpPr/>
        <p:nvPr/>
      </p:nvGrpSpPr>
      <p:grpSpPr>
        <a:xfrm>
          <a:off x="0" y="0"/>
          <a:ext cx="0" cy="0"/>
          <a:chOff x="0" y="0"/>
          <a:chExt cx="0" cy="0"/>
        </a:xfrm>
      </p:grpSpPr>
      <p:sp>
        <p:nvSpPr>
          <p:cNvPr id="12" name="Picture Placeholder 8">
            <a:extLst>
              <a:ext uri="{FF2B5EF4-FFF2-40B4-BE49-F238E27FC236}">
                <a16:creationId xmlns:a16="http://schemas.microsoft.com/office/drawing/2014/main" id="{FE027B3F-BDB5-4B12-946D-CC6002EFBF63}"/>
              </a:ext>
            </a:extLst>
          </p:cNvPr>
          <p:cNvSpPr>
            <a:spLocks noGrp="1"/>
          </p:cNvSpPr>
          <p:nvPr>
            <p:ph type="pic" sz="quarter" idx="10" hasCustomPrompt="1"/>
          </p:nvPr>
        </p:nvSpPr>
        <p:spPr>
          <a:xfrm>
            <a:off x="766762" y="2276475"/>
            <a:ext cx="2267712" cy="189280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3" name="Picture Placeholder 8">
            <a:extLst>
              <a:ext uri="{FF2B5EF4-FFF2-40B4-BE49-F238E27FC236}">
                <a16:creationId xmlns:a16="http://schemas.microsoft.com/office/drawing/2014/main" id="{2EF6A73C-A57B-4619-9E40-CBCB0CD89AEC}"/>
              </a:ext>
            </a:extLst>
          </p:cNvPr>
          <p:cNvSpPr>
            <a:spLocks noGrp="1"/>
          </p:cNvSpPr>
          <p:nvPr>
            <p:ph type="pic" sz="quarter" idx="11" hasCustomPrompt="1"/>
          </p:nvPr>
        </p:nvSpPr>
        <p:spPr>
          <a:xfrm>
            <a:off x="3240401" y="2276475"/>
            <a:ext cx="2267712" cy="189280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4" name="Picture Placeholder 8">
            <a:extLst>
              <a:ext uri="{FF2B5EF4-FFF2-40B4-BE49-F238E27FC236}">
                <a16:creationId xmlns:a16="http://schemas.microsoft.com/office/drawing/2014/main" id="{08738AF9-30A8-4A8D-8097-CA9AD6E15F24}"/>
              </a:ext>
            </a:extLst>
          </p:cNvPr>
          <p:cNvSpPr>
            <a:spLocks noGrp="1"/>
          </p:cNvSpPr>
          <p:nvPr>
            <p:ph type="pic" sz="quarter" idx="12" hasCustomPrompt="1"/>
          </p:nvPr>
        </p:nvSpPr>
        <p:spPr>
          <a:xfrm>
            <a:off x="5714040" y="2276475"/>
            <a:ext cx="2267712" cy="189280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5" name="Picture Placeholder 8">
            <a:extLst>
              <a:ext uri="{FF2B5EF4-FFF2-40B4-BE49-F238E27FC236}">
                <a16:creationId xmlns:a16="http://schemas.microsoft.com/office/drawing/2014/main" id="{6A3E6797-7CEF-475E-B534-63240CE9AB45}"/>
              </a:ext>
            </a:extLst>
          </p:cNvPr>
          <p:cNvSpPr>
            <a:spLocks noGrp="1"/>
          </p:cNvSpPr>
          <p:nvPr>
            <p:ph type="pic" sz="quarter" idx="13" hasCustomPrompt="1"/>
          </p:nvPr>
        </p:nvSpPr>
        <p:spPr>
          <a:xfrm>
            <a:off x="8187679" y="2276475"/>
            <a:ext cx="2267712" cy="189280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7" name="Title 1">
            <a:extLst>
              <a:ext uri="{FF2B5EF4-FFF2-40B4-BE49-F238E27FC236}">
                <a16:creationId xmlns:a16="http://schemas.microsoft.com/office/drawing/2014/main" id="{E1D34A80-EA44-4B3A-9192-82FA960384A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7" name="Subtitle 2">
            <a:extLst>
              <a:ext uri="{FF2B5EF4-FFF2-40B4-BE49-F238E27FC236}">
                <a16:creationId xmlns:a16="http://schemas.microsoft.com/office/drawing/2014/main" id="{3DAF65F8-1530-4EB1-990C-B5A70EBD58B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1123036011"/>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Services with Image 2">
    <p:spTree>
      <p:nvGrpSpPr>
        <p:cNvPr id="1" name=""/>
        <p:cNvGrpSpPr/>
        <p:nvPr/>
      </p:nvGrpSpPr>
      <p:grpSpPr>
        <a:xfrm>
          <a:off x="0" y="0"/>
          <a:ext cx="0" cy="0"/>
          <a:chOff x="0" y="0"/>
          <a:chExt cx="0" cy="0"/>
        </a:xfrm>
      </p:grpSpPr>
      <p:sp>
        <p:nvSpPr>
          <p:cNvPr id="12" name="Picture Placeholder 8">
            <a:extLst>
              <a:ext uri="{FF2B5EF4-FFF2-40B4-BE49-F238E27FC236}">
                <a16:creationId xmlns:a16="http://schemas.microsoft.com/office/drawing/2014/main" id="{FE027B3F-BDB5-4B12-946D-CC6002EFBF63}"/>
              </a:ext>
            </a:extLst>
          </p:cNvPr>
          <p:cNvSpPr>
            <a:spLocks noGrp="1"/>
          </p:cNvSpPr>
          <p:nvPr>
            <p:ph type="pic" sz="quarter" idx="10" hasCustomPrompt="1"/>
          </p:nvPr>
        </p:nvSpPr>
        <p:spPr>
          <a:xfrm>
            <a:off x="-1" y="2276474"/>
            <a:ext cx="5298597" cy="2295526"/>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7" name="Title 1">
            <a:extLst>
              <a:ext uri="{FF2B5EF4-FFF2-40B4-BE49-F238E27FC236}">
                <a16:creationId xmlns:a16="http://schemas.microsoft.com/office/drawing/2014/main" id="{E1D34A80-EA44-4B3A-9192-82FA960384A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7" name="Subtitle 2">
            <a:extLst>
              <a:ext uri="{FF2B5EF4-FFF2-40B4-BE49-F238E27FC236}">
                <a16:creationId xmlns:a16="http://schemas.microsoft.com/office/drawing/2014/main" id="{3DAF65F8-1530-4EB1-990C-B5A70EBD58B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121891824"/>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Services with Image 3">
    <p:spTree>
      <p:nvGrpSpPr>
        <p:cNvPr id="1" name=""/>
        <p:cNvGrpSpPr/>
        <p:nvPr/>
      </p:nvGrpSpPr>
      <p:grpSpPr>
        <a:xfrm>
          <a:off x="0" y="0"/>
          <a:ext cx="0" cy="0"/>
          <a:chOff x="0" y="0"/>
          <a:chExt cx="0" cy="0"/>
        </a:xfrm>
      </p:grpSpPr>
      <p:sp>
        <p:nvSpPr>
          <p:cNvPr id="12" name="Picture Placeholder 8">
            <a:extLst>
              <a:ext uri="{FF2B5EF4-FFF2-40B4-BE49-F238E27FC236}">
                <a16:creationId xmlns:a16="http://schemas.microsoft.com/office/drawing/2014/main" id="{FE027B3F-BDB5-4B12-946D-CC6002EFBF63}"/>
              </a:ext>
            </a:extLst>
          </p:cNvPr>
          <p:cNvSpPr>
            <a:spLocks noGrp="1"/>
          </p:cNvSpPr>
          <p:nvPr>
            <p:ph type="pic" sz="quarter" idx="10" hasCustomPrompt="1"/>
          </p:nvPr>
        </p:nvSpPr>
        <p:spPr>
          <a:xfrm>
            <a:off x="2394646" y="2276475"/>
            <a:ext cx="3337560" cy="1636776"/>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3" name="Picture Placeholder 8">
            <a:extLst>
              <a:ext uri="{FF2B5EF4-FFF2-40B4-BE49-F238E27FC236}">
                <a16:creationId xmlns:a16="http://schemas.microsoft.com/office/drawing/2014/main" id="{B042BC1F-2FF1-48C8-93A4-76CFAC061DE9}"/>
              </a:ext>
            </a:extLst>
          </p:cNvPr>
          <p:cNvSpPr>
            <a:spLocks noGrp="1"/>
          </p:cNvSpPr>
          <p:nvPr>
            <p:ph type="pic" sz="quarter" idx="11" hasCustomPrompt="1"/>
          </p:nvPr>
        </p:nvSpPr>
        <p:spPr>
          <a:xfrm>
            <a:off x="2394646" y="4185918"/>
            <a:ext cx="3337560" cy="1636776"/>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4" name="Picture Placeholder 8">
            <a:extLst>
              <a:ext uri="{FF2B5EF4-FFF2-40B4-BE49-F238E27FC236}">
                <a16:creationId xmlns:a16="http://schemas.microsoft.com/office/drawing/2014/main" id="{896EDF08-A5FA-4A69-B651-425FCD7F6752}"/>
              </a:ext>
            </a:extLst>
          </p:cNvPr>
          <p:cNvSpPr>
            <a:spLocks noGrp="1"/>
          </p:cNvSpPr>
          <p:nvPr>
            <p:ph type="pic" sz="quarter" idx="12" hasCustomPrompt="1"/>
          </p:nvPr>
        </p:nvSpPr>
        <p:spPr>
          <a:xfrm>
            <a:off x="8092101" y="2272006"/>
            <a:ext cx="3337560" cy="1636776"/>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5" name="Picture Placeholder 8">
            <a:extLst>
              <a:ext uri="{FF2B5EF4-FFF2-40B4-BE49-F238E27FC236}">
                <a16:creationId xmlns:a16="http://schemas.microsoft.com/office/drawing/2014/main" id="{9FA2D513-F60F-44AA-9777-1C777F16676F}"/>
              </a:ext>
            </a:extLst>
          </p:cNvPr>
          <p:cNvSpPr>
            <a:spLocks noGrp="1"/>
          </p:cNvSpPr>
          <p:nvPr>
            <p:ph type="pic" sz="quarter" idx="13" hasCustomPrompt="1"/>
          </p:nvPr>
        </p:nvSpPr>
        <p:spPr>
          <a:xfrm>
            <a:off x="8092101" y="4181449"/>
            <a:ext cx="3337560" cy="1636776"/>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7" name="Title 1">
            <a:extLst>
              <a:ext uri="{FF2B5EF4-FFF2-40B4-BE49-F238E27FC236}">
                <a16:creationId xmlns:a16="http://schemas.microsoft.com/office/drawing/2014/main" id="{E1D34A80-EA44-4B3A-9192-82FA960384A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7" name="Subtitle 2">
            <a:extLst>
              <a:ext uri="{FF2B5EF4-FFF2-40B4-BE49-F238E27FC236}">
                <a16:creationId xmlns:a16="http://schemas.microsoft.com/office/drawing/2014/main" id="{3DAF65F8-1530-4EB1-990C-B5A70EBD58B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236602995"/>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Services with Image 4">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1D34A80-EA44-4B3A-9192-82FA960384A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7" name="Subtitle 2">
            <a:extLst>
              <a:ext uri="{FF2B5EF4-FFF2-40B4-BE49-F238E27FC236}">
                <a16:creationId xmlns:a16="http://schemas.microsoft.com/office/drawing/2014/main" id="{3DAF65F8-1530-4EB1-990C-B5A70EBD58B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0" name="Picture Placeholder 8">
            <a:extLst>
              <a:ext uri="{FF2B5EF4-FFF2-40B4-BE49-F238E27FC236}">
                <a16:creationId xmlns:a16="http://schemas.microsoft.com/office/drawing/2014/main" id="{3F575CFC-C524-4B52-8511-B71A40BC5CEA}"/>
              </a:ext>
            </a:extLst>
          </p:cNvPr>
          <p:cNvSpPr>
            <a:spLocks noGrp="1"/>
          </p:cNvSpPr>
          <p:nvPr>
            <p:ph type="pic" sz="quarter" idx="10" hasCustomPrompt="1"/>
          </p:nvPr>
        </p:nvSpPr>
        <p:spPr>
          <a:xfrm>
            <a:off x="695325" y="1990493"/>
            <a:ext cx="2520950" cy="3599999"/>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1" name="Picture Placeholder 8">
            <a:extLst>
              <a:ext uri="{FF2B5EF4-FFF2-40B4-BE49-F238E27FC236}">
                <a16:creationId xmlns:a16="http://schemas.microsoft.com/office/drawing/2014/main" id="{B9933DE3-C0ED-4A7C-9628-61EB869E0F45}"/>
              </a:ext>
            </a:extLst>
          </p:cNvPr>
          <p:cNvSpPr>
            <a:spLocks noGrp="1"/>
          </p:cNvSpPr>
          <p:nvPr>
            <p:ph type="pic" sz="quarter" idx="11" hasCustomPrompt="1"/>
          </p:nvPr>
        </p:nvSpPr>
        <p:spPr>
          <a:xfrm>
            <a:off x="3335338" y="1990493"/>
            <a:ext cx="2520950" cy="3599999"/>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2" name="Picture Placeholder 8">
            <a:extLst>
              <a:ext uri="{FF2B5EF4-FFF2-40B4-BE49-F238E27FC236}">
                <a16:creationId xmlns:a16="http://schemas.microsoft.com/office/drawing/2014/main" id="{451CB03F-E206-4512-A844-752624C55D86}"/>
              </a:ext>
            </a:extLst>
          </p:cNvPr>
          <p:cNvSpPr>
            <a:spLocks noGrp="1"/>
          </p:cNvSpPr>
          <p:nvPr>
            <p:ph type="pic" sz="quarter" idx="12" hasCustomPrompt="1"/>
          </p:nvPr>
        </p:nvSpPr>
        <p:spPr>
          <a:xfrm>
            <a:off x="5975351" y="1990493"/>
            <a:ext cx="2520950" cy="3599999"/>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3" name="Picture Placeholder 8">
            <a:extLst>
              <a:ext uri="{FF2B5EF4-FFF2-40B4-BE49-F238E27FC236}">
                <a16:creationId xmlns:a16="http://schemas.microsoft.com/office/drawing/2014/main" id="{C6E4CFBF-6D51-453C-9918-E96FB6703338}"/>
              </a:ext>
            </a:extLst>
          </p:cNvPr>
          <p:cNvSpPr>
            <a:spLocks noGrp="1"/>
          </p:cNvSpPr>
          <p:nvPr>
            <p:ph type="pic" sz="quarter" idx="13" hasCustomPrompt="1"/>
          </p:nvPr>
        </p:nvSpPr>
        <p:spPr>
          <a:xfrm>
            <a:off x="8615364" y="1990493"/>
            <a:ext cx="2520950" cy="3599999"/>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835021308"/>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Services with Image 5">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1D34A80-EA44-4B3A-9192-82FA960384A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7" name="Subtitle 2">
            <a:extLst>
              <a:ext uri="{FF2B5EF4-FFF2-40B4-BE49-F238E27FC236}">
                <a16:creationId xmlns:a16="http://schemas.microsoft.com/office/drawing/2014/main" id="{3DAF65F8-1530-4EB1-990C-B5A70EBD58B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0" name="Picture Placeholder 8">
            <a:extLst>
              <a:ext uri="{FF2B5EF4-FFF2-40B4-BE49-F238E27FC236}">
                <a16:creationId xmlns:a16="http://schemas.microsoft.com/office/drawing/2014/main" id="{3F575CFC-C524-4B52-8511-B71A40BC5CEA}"/>
              </a:ext>
            </a:extLst>
          </p:cNvPr>
          <p:cNvSpPr>
            <a:spLocks noGrp="1"/>
          </p:cNvSpPr>
          <p:nvPr>
            <p:ph type="pic" sz="quarter" idx="10" hasCustomPrompt="1"/>
          </p:nvPr>
        </p:nvSpPr>
        <p:spPr>
          <a:xfrm>
            <a:off x="695325" y="1990493"/>
            <a:ext cx="2340000" cy="3599999"/>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2" name="Picture Placeholder 8">
            <a:extLst>
              <a:ext uri="{FF2B5EF4-FFF2-40B4-BE49-F238E27FC236}">
                <a16:creationId xmlns:a16="http://schemas.microsoft.com/office/drawing/2014/main" id="{451CB03F-E206-4512-A844-752624C55D86}"/>
              </a:ext>
            </a:extLst>
          </p:cNvPr>
          <p:cNvSpPr>
            <a:spLocks noGrp="1"/>
          </p:cNvSpPr>
          <p:nvPr>
            <p:ph type="pic" sz="quarter" idx="12" hasCustomPrompt="1"/>
          </p:nvPr>
        </p:nvSpPr>
        <p:spPr>
          <a:xfrm>
            <a:off x="6258710" y="1990493"/>
            <a:ext cx="2340000" cy="3599999"/>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50774233"/>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Services with Image 6">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1D34A80-EA44-4B3A-9192-82FA960384A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7" name="Subtitle 2">
            <a:extLst>
              <a:ext uri="{FF2B5EF4-FFF2-40B4-BE49-F238E27FC236}">
                <a16:creationId xmlns:a16="http://schemas.microsoft.com/office/drawing/2014/main" id="{3DAF65F8-1530-4EB1-990C-B5A70EBD58B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12" name="Picture Placeholder 8">
            <a:extLst>
              <a:ext uri="{FF2B5EF4-FFF2-40B4-BE49-F238E27FC236}">
                <a16:creationId xmlns:a16="http://schemas.microsoft.com/office/drawing/2014/main" id="{F66C4976-6F84-40D6-9B88-867473E830CC}"/>
              </a:ext>
            </a:extLst>
          </p:cNvPr>
          <p:cNvSpPr>
            <a:spLocks noGrp="1"/>
          </p:cNvSpPr>
          <p:nvPr>
            <p:ph type="pic" sz="quarter" idx="10" hasCustomPrompt="1"/>
          </p:nvPr>
        </p:nvSpPr>
        <p:spPr>
          <a:xfrm>
            <a:off x="695325" y="1990492"/>
            <a:ext cx="4680000" cy="108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3" name="Picture Placeholder 8">
            <a:extLst>
              <a:ext uri="{FF2B5EF4-FFF2-40B4-BE49-F238E27FC236}">
                <a16:creationId xmlns:a16="http://schemas.microsoft.com/office/drawing/2014/main" id="{9B52C227-0CC4-4132-BD4B-8F84ED4634A0}"/>
              </a:ext>
            </a:extLst>
          </p:cNvPr>
          <p:cNvSpPr>
            <a:spLocks noGrp="1"/>
          </p:cNvSpPr>
          <p:nvPr>
            <p:ph type="pic" sz="quarter" idx="13" hasCustomPrompt="1"/>
          </p:nvPr>
        </p:nvSpPr>
        <p:spPr>
          <a:xfrm>
            <a:off x="695325" y="3251288"/>
            <a:ext cx="4680000" cy="108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4" name="Picture Placeholder 8">
            <a:extLst>
              <a:ext uri="{FF2B5EF4-FFF2-40B4-BE49-F238E27FC236}">
                <a16:creationId xmlns:a16="http://schemas.microsoft.com/office/drawing/2014/main" id="{C99E5F68-ABF6-4B15-8BAD-BDD32D07AD63}"/>
              </a:ext>
            </a:extLst>
          </p:cNvPr>
          <p:cNvSpPr>
            <a:spLocks noGrp="1"/>
          </p:cNvSpPr>
          <p:nvPr>
            <p:ph type="pic" sz="quarter" idx="14" hasCustomPrompt="1"/>
          </p:nvPr>
        </p:nvSpPr>
        <p:spPr>
          <a:xfrm>
            <a:off x="695325" y="4512084"/>
            <a:ext cx="4680000" cy="108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2745410231"/>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Services with Image 7">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1D34A80-EA44-4B3A-9192-82FA960384A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7" name="Subtitle 2">
            <a:extLst>
              <a:ext uri="{FF2B5EF4-FFF2-40B4-BE49-F238E27FC236}">
                <a16:creationId xmlns:a16="http://schemas.microsoft.com/office/drawing/2014/main" id="{3DAF65F8-1530-4EB1-990C-B5A70EBD58B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9" name="Picture Placeholder 8">
            <a:extLst>
              <a:ext uri="{FF2B5EF4-FFF2-40B4-BE49-F238E27FC236}">
                <a16:creationId xmlns:a16="http://schemas.microsoft.com/office/drawing/2014/main" id="{DF9C4632-6AAF-461C-90C6-4BE393646F9C}"/>
              </a:ext>
            </a:extLst>
          </p:cNvPr>
          <p:cNvSpPr>
            <a:spLocks noGrp="1"/>
          </p:cNvSpPr>
          <p:nvPr>
            <p:ph type="pic" sz="quarter" idx="10" hasCustomPrompt="1"/>
          </p:nvPr>
        </p:nvSpPr>
        <p:spPr>
          <a:xfrm>
            <a:off x="711200" y="1990492"/>
            <a:ext cx="10801350" cy="2698982"/>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341344452"/>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Problem with Image 3">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938C5032-AC86-4E25-8140-853408F32407}"/>
              </a:ext>
            </a:extLst>
          </p:cNvPr>
          <p:cNvSpPr>
            <a:spLocks noGrp="1"/>
          </p:cNvSpPr>
          <p:nvPr>
            <p:ph type="pic" sz="quarter" idx="11" hasCustomPrompt="1"/>
          </p:nvPr>
        </p:nvSpPr>
        <p:spPr>
          <a:xfrm>
            <a:off x="766762" y="2276471"/>
            <a:ext cx="3025775" cy="3781426"/>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12" name="Picture Placeholder 8">
            <a:extLst>
              <a:ext uri="{FF2B5EF4-FFF2-40B4-BE49-F238E27FC236}">
                <a16:creationId xmlns:a16="http://schemas.microsoft.com/office/drawing/2014/main" id="{35D9F94A-647B-4738-9F3F-9D9C31100D37}"/>
              </a:ext>
            </a:extLst>
          </p:cNvPr>
          <p:cNvSpPr>
            <a:spLocks noGrp="1"/>
          </p:cNvSpPr>
          <p:nvPr>
            <p:ph type="pic" sz="quarter" idx="12" hasCustomPrompt="1"/>
          </p:nvPr>
        </p:nvSpPr>
        <p:spPr>
          <a:xfrm>
            <a:off x="4545012" y="2274420"/>
            <a:ext cx="3025775" cy="3781426"/>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13" name="Picture Placeholder 8">
            <a:extLst>
              <a:ext uri="{FF2B5EF4-FFF2-40B4-BE49-F238E27FC236}">
                <a16:creationId xmlns:a16="http://schemas.microsoft.com/office/drawing/2014/main" id="{EDA1F384-7E0B-4D5A-8F58-7F40FB40B6D7}"/>
              </a:ext>
            </a:extLst>
          </p:cNvPr>
          <p:cNvSpPr>
            <a:spLocks noGrp="1"/>
          </p:cNvSpPr>
          <p:nvPr>
            <p:ph type="pic" sz="quarter" idx="13" hasCustomPrompt="1"/>
          </p:nvPr>
        </p:nvSpPr>
        <p:spPr>
          <a:xfrm>
            <a:off x="8323262" y="2272369"/>
            <a:ext cx="3025775" cy="3781426"/>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2424709918"/>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Solution with Image">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938C5032-AC86-4E25-8140-853408F32407}"/>
              </a:ext>
            </a:extLst>
          </p:cNvPr>
          <p:cNvSpPr>
            <a:spLocks noGrp="1"/>
          </p:cNvSpPr>
          <p:nvPr>
            <p:ph type="pic" sz="quarter" idx="11" hasCustomPrompt="1"/>
          </p:nvPr>
        </p:nvSpPr>
        <p:spPr>
          <a:xfrm>
            <a:off x="766762" y="2276471"/>
            <a:ext cx="3025775" cy="3781426"/>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12" name="Picture Placeholder 8">
            <a:extLst>
              <a:ext uri="{FF2B5EF4-FFF2-40B4-BE49-F238E27FC236}">
                <a16:creationId xmlns:a16="http://schemas.microsoft.com/office/drawing/2014/main" id="{35D9F94A-647B-4738-9F3F-9D9C31100D37}"/>
              </a:ext>
            </a:extLst>
          </p:cNvPr>
          <p:cNvSpPr>
            <a:spLocks noGrp="1"/>
          </p:cNvSpPr>
          <p:nvPr>
            <p:ph type="pic" sz="quarter" idx="12" hasCustomPrompt="1"/>
          </p:nvPr>
        </p:nvSpPr>
        <p:spPr>
          <a:xfrm>
            <a:off x="4545012" y="2274420"/>
            <a:ext cx="3025775" cy="3781426"/>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13" name="Picture Placeholder 8">
            <a:extLst>
              <a:ext uri="{FF2B5EF4-FFF2-40B4-BE49-F238E27FC236}">
                <a16:creationId xmlns:a16="http://schemas.microsoft.com/office/drawing/2014/main" id="{EDA1F384-7E0B-4D5A-8F58-7F40FB40B6D7}"/>
              </a:ext>
            </a:extLst>
          </p:cNvPr>
          <p:cNvSpPr>
            <a:spLocks noGrp="1"/>
          </p:cNvSpPr>
          <p:nvPr>
            <p:ph type="pic" sz="quarter" idx="13" hasCustomPrompt="1"/>
          </p:nvPr>
        </p:nvSpPr>
        <p:spPr>
          <a:xfrm>
            <a:off x="8323262" y="2272369"/>
            <a:ext cx="3025775" cy="3781426"/>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1316642518"/>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Problem with Image 4">
    <p:spTree>
      <p:nvGrpSpPr>
        <p:cNvPr id="1" name=""/>
        <p:cNvGrpSpPr/>
        <p:nvPr/>
      </p:nvGrpSpPr>
      <p:grpSpPr>
        <a:xfrm>
          <a:off x="0" y="0"/>
          <a:ext cx="0" cy="0"/>
          <a:chOff x="0" y="0"/>
          <a:chExt cx="0" cy="0"/>
        </a:xfrm>
      </p:grpSpPr>
      <p:sp>
        <p:nvSpPr>
          <p:cNvPr id="16" name="Picture Placeholder 8">
            <a:extLst>
              <a:ext uri="{FF2B5EF4-FFF2-40B4-BE49-F238E27FC236}">
                <a16:creationId xmlns:a16="http://schemas.microsoft.com/office/drawing/2014/main" id="{A96D4E05-4430-4EDE-BE14-75F8FDF41A04}"/>
              </a:ext>
            </a:extLst>
          </p:cNvPr>
          <p:cNvSpPr>
            <a:spLocks noGrp="1"/>
          </p:cNvSpPr>
          <p:nvPr>
            <p:ph type="pic" sz="quarter" idx="11" hasCustomPrompt="1"/>
          </p:nvPr>
        </p:nvSpPr>
        <p:spPr>
          <a:xfrm>
            <a:off x="766762" y="2276471"/>
            <a:ext cx="2039112" cy="2039112"/>
          </a:xfrm>
          <a:prstGeom prst="ellipse">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7" name="Picture Placeholder 8">
            <a:extLst>
              <a:ext uri="{FF2B5EF4-FFF2-40B4-BE49-F238E27FC236}">
                <a16:creationId xmlns:a16="http://schemas.microsoft.com/office/drawing/2014/main" id="{5D6838DC-BDB6-42EE-86DD-C27EA951568B}"/>
              </a:ext>
            </a:extLst>
          </p:cNvPr>
          <p:cNvSpPr>
            <a:spLocks noGrp="1"/>
          </p:cNvSpPr>
          <p:nvPr>
            <p:ph type="pic" sz="quarter" idx="12" hasCustomPrompt="1"/>
          </p:nvPr>
        </p:nvSpPr>
        <p:spPr>
          <a:xfrm>
            <a:off x="3473050" y="2276471"/>
            <a:ext cx="2039112" cy="2039112"/>
          </a:xfrm>
          <a:prstGeom prst="ellipse">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8" name="Picture Placeholder 8">
            <a:extLst>
              <a:ext uri="{FF2B5EF4-FFF2-40B4-BE49-F238E27FC236}">
                <a16:creationId xmlns:a16="http://schemas.microsoft.com/office/drawing/2014/main" id="{CFCD675E-C305-426A-86AC-3A34A8105ED0}"/>
              </a:ext>
            </a:extLst>
          </p:cNvPr>
          <p:cNvSpPr>
            <a:spLocks noGrp="1"/>
          </p:cNvSpPr>
          <p:nvPr>
            <p:ph type="pic" sz="quarter" idx="13" hasCustomPrompt="1"/>
          </p:nvPr>
        </p:nvSpPr>
        <p:spPr>
          <a:xfrm>
            <a:off x="6179338" y="2276471"/>
            <a:ext cx="2039112" cy="2039112"/>
          </a:xfrm>
          <a:prstGeom prst="ellipse">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9" name="Picture Placeholder 8">
            <a:extLst>
              <a:ext uri="{FF2B5EF4-FFF2-40B4-BE49-F238E27FC236}">
                <a16:creationId xmlns:a16="http://schemas.microsoft.com/office/drawing/2014/main" id="{1C32FBE6-7A8E-4CB8-B11E-603E9A0F60FF}"/>
              </a:ext>
            </a:extLst>
          </p:cNvPr>
          <p:cNvSpPr>
            <a:spLocks noGrp="1"/>
          </p:cNvSpPr>
          <p:nvPr>
            <p:ph type="pic" sz="quarter" idx="14" hasCustomPrompt="1"/>
          </p:nvPr>
        </p:nvSpPr>
        <p:spPr>
          <a:xfrm>
            <a:off x="8885626" y="2276471"/>
            <a:ext cx="2039112" cy="2039112"/>
          </a:xfrm>
          <a:prstGeom prst="ellipse">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2073613231"/>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Solution with Image 2">
    <p:spTree>
      <p:nvGrpSpPr>
        <p:cNvPr id="1" name=""/>
        <p:cNvGrpSpPr/>
        <p:nvPr/>
      </p:nvGrpSpPr>
      <p:grpSpPr>
        <a:xfrm>
          <a:off x="0" y="0"/>
          <a:ext cx="0" cy="0"/>
          <a:chOff x="0" y="0"/>
          <a:chExt cx="0" cy="0"/>
        </a:xfrm>
      </p:grpSpPr>
      <p:sp>
        <p:nvSpPr>
          <p:cNvPr id="16" name="Picture Placeholder 8">
            <a:extLst>
              <a:ext uri="{FF2B5EF4-FFF2-40B4-BE49-F238E27FC236}">
                <a16:creationId xmlns:a16="http://schemas.microsoft.com/office/drawing/2014/main" id="{A96D4E05-4430-4EDE-BE14-75F8FDF41A04}"/>
              </a:ext>
            </a:extLst>
          </p:cNvPr>
          <p:cNvSpPr>
            <a:spLocks noGrp="1"/>
          </p:cNvSpPr>
          <p:nvPr>
            <p:ph type="pic" sz="quarter" idx="11" hasCustomPrompt="1"/>
          </p:nvPr>
        </p:nvSpPr>
        <p:spPr>
          <a:xfrm>
            <a:off x="766762" y="2276471"/>
            <a:ext cx="2039112" cy="2039112"/>
          </a:xfrm>
          <a:prstGeom prst="ellipse">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7" name="Picture Placeholder 8">
            <a:extLst>
              <a:ext uri="{FF2B5EF4-FFF2-40B4-BE49-F238E27FC236}">
                <a16:creationId xmlns:a16="http://schemas.microsoft.com/office/drawing/2014/main" id="{5D6838DC-BDB6-42EE-86DD-C27EA951568B}"/>
              </a:ext>
            </a:extLst>
          </p:cNvPr>
          <p:cNvSpPr>
            <a:spLocks noGrp="1"/>
          </p:cNvSpPr>
          <p:nvPr>
            <p:ph type="pic" sz="quarter" idx="12" hasCustomPrompt="1"/>
          </p:nvPr>
        </p:nvSpPr>
        <p:spPr>
          <a:xfrm>
            <a:off x="3473050" y="2276471"/>
            <a:ext cx="2039112" cy="2039112"/>
          </a:xfrm>
          <a:prstGeom prst="ellipse">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8" name="Picture Placeholder 8">
            <a:extLst>
              <a:ext uri="{FF2B5EF4-FFF2-40B4-BE49-F238E27FC236}">
                <a16:creationId xmlns:a16="http://schemas.microsoft.com/office/drawing/2014/main" id="{CFCD675E-C305-426A-86AC-3A34A8105ED0}"/>
              </a:ext>
            </a:extLst>
          </p:cNvPr>
          <p:cNvSpPr>
            <a:spLocks noGrp="1"/>
          </p:cNvSpPr>
          <p:nvPr>
            <p:ph type="pic" sz="quarter" idx="13" hasCustomPrompt="1"/>
          </p:nvPr>
        </p:nvSpPr>
        <p:spPr>
          <a:xfrm>
            <a:off x="6179338" y="2276471"/>
            <a:ext cx="2039112" cy="2039112"/>
          </a:xfrm>
          <a:prstGeom prst="ellipse">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9" name="Picture Placeholder 8">
            <a:extLst>
              <a:ext uri="{FF2B5EF4-FFF2-40B4-BE49-F238E27FC236}">
                <a16:creationId xmlns:a16="http://schemas.microsoft.com/office/drawing/2014/main" id="{1C32FBE6-7A8E-4CB8-B11E-603E9A0F60FF}"/>
              </a:ext>
            </a:extLst>
          </p:cNvPr>
          <p:cNvSpPr>
            <a:spLocks noGrp="1"/>
          </p:cNvSpPr>
          <p:nvPr>
            <p:ph type="pic" sz="quarter" idx="14" hasCustomPrompt="1"/>
          </p:nvPr>
        </p:nvSpPr>
        <p:spPr>
          <a:xfrm>
            <a:off x="8885626" y="2276471"/>
            <a:ext cx="2039112" cy="2039112"/>
          </a:xfrm>
          <a:prstGeom prst="ellipse">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2525244391"/>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Problem with Image 5">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0" name="Picture Placeholder 8">
            <a:extLst>
              <a:ext uri="{FF2B5EF4-FFF2-40B4-BE49-F238E27FC236}">
                <a16:creationId xmlns:a16="http://schemas.microsoft.com/office/drawing/2014/main" id="{7645E424-0260-45EE-AC23-F2C64F452F9F}"/>
              </a:ext>
            </a:extLst>
          </p:cNvPr>
          <p:cNvSpPr>
            <a:spLocks noGrp="1"/>
          </p:cNvSpPr>
          <p:nvPr>
            <p:ph type="pic" sz="quarter" idx="10" hasCustomPrompt="1"/>
          </p:nvPr>
        </p:nvSpPr>
        <p:spPr>
          <a:xfrm>
            <a:off x="1056275" y="1989138"/>
            <a:ext cx="2160000" cy="180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1" name="Picture Placeholder 8">
            <a:extLst>
              <a:ext uri="{FF2B5EF4-FFF2-40B4-BE49-F238E27FC236}">
                <a16:creationId xmlns:a16="http://schemas.microsoft.com/office/drawing/2014/main" id="{B81D64DA-1239-4E8D-9870-5DE94F858CCA}"/>
              </a:ext>
            </a:extLst>
          </p:cNvPr>
          <p:cNvSpPr>
            <a:spLocks noGrp="1"/>
          </p:cNvSpPr>
          <p:nvPr>
            <p:ph type="pic" sz="quarter" idx="11" hasCustomPrompt="1"/>
          </p:nvPr>
        </p:nvSpPr>
        <p:spPr>
          <a:xfrm>
            <a:off x="3696288" y="1989138"/>
            <a:ext cx="2160000" cy="180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2" name="Picture Placeholder 8">
            <a:extLst>
              <a:ext uri="{FF2B5EF4-FFF2-40B4-BE49-F238E27FC236}">
                <a16:creationId xmlns:a16="http://schemas.microsoft.com/office/drawing/2014/main" id="{745510DE-1119-4A03-83F7-5F7855E3FEFF}"/>
              </a:ext>
            </a:extLst>
          </p:cNvPr>
          <p:cNvSpPr>
            <a:spLocks noGrp="1"/>
          </p:cNvSpPr>
          <p:nvPr>
            <p:ph type="pic" sz="quarter" idx="12" hasCustomPrompt="1"/>
          </p:nvPr>
        </p:nvSpPr>
        <p:spPr>
          <a:xfrm>
            <a:off x="6336301" y="1989138"/>
            <a:ext cx="2160000" cy="180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3" name="Picture Placeholder 8">
            <a:extLst>
              <a:ext uri="{FF2B5EF4-FFF2-40B4-BE49-F238E27FC236}">
                <a16:creationId xmlns:a16="http://schemas.microsoft.com/office/drawing/2014/main" id="{CDE7C4CC-C850-42F7-BC1B-6A537A3EAA9B}"/>
              </a:ext>
            </a:extLst>
          </p:cNvPr>
          <p:cNvSpPr>
            <a:spLocks noGrp="1"/>
          </p:cNvSpPr>
          <p:nvPr>
            <p:ph type="pic" sz="quarter" idx="13" hasCustomPrompt="1"/>
          </p:nvPr>
        </p:nvSpPr>
        <p:spPr>
          <a:xfrm>
            <a:off x="8976313" y="1989138"/>
            <a:ext cx="2160000" cy="180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108303996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Solution with Image 3">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0" name="Picture Placeholder 8">
            <a:extLst>
              <a:ext uri="{FF2B5EF4-FFF2-40B4-BE49-F238E27FC236}">
                <a16:creationId xmlns:a16="http://schemas.microsoft.com/office/drawing/2014/main" id="{7645E424-0260-45EE-AC23-F2C64F452F9F}"/>
              </a:ext>
            </a:extLst>
          </p:cNvPr>
          <p:cNvSpPr>
            <a:spLocks noGrp="1"/>
          </p:cNvSpPr>
          <p:nvPr>
            <p:ph type="pic" sz="quarter" idx="10" hasCustomPrompt="1"/>
          </p:nvPr>
        </p:nvSpPr>
        <p:spPr>
          <a:xfrm>
            <a:off x="1056275" y="1989138"/>
            <a:ext cx="2160000" cy="180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1" name="Picture Placeholder 8">
            <a:extLst>
              <a:ext uri="{FF2B5EF4-FFF2-40B4-BE49-F238E27FC236}">
                <a16:creationId xmlns:a16="http://schemas.microsoft.com/office/drawing/2014/main" id="{B81D64DA-1239-4E8D-9870-5DE94F858CCA}"/>
              </a:ext>
            </a:extLst>
          </p:cNvPr>
          <p:cNvSpPr>
            <a:spLocks noGrp="1"/>
          </p:cNvSpPr>
          <p:nvPr>
            <p:ph type="pic" sz="quarter" idx="11" hasCustomPrompt="1"/>
          </p:nvPr>
        </p:nvSpPr>
        <p:spPr>
          <a:xfrm>
            <a:off x="3696288" y="1989138"/>
            <a:ext cx="2160000" cy="180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2" name="Picture Placeholder 8">
            <a:extLst>
              <a:ext uri="{FF2B5EF4-FFF2-40B4-BE49-F238E27FC236}">
                <a16:creationId xmlns:a16="http://schemas.microsoft.com/office/drawing/2014/main" id="{745510DE-1119-4A03-83F7-5F7855E3FEFF}"/>
              </a:ext>
            </a:extLst>
          </p:cNvPr>
          <p:cNvSpPr>
            <a:spLocks noGrp="1"/>
          </p:cNvSpPr>
          <p:nvPr>
            <p:ph type="pic" sz="quarter" idx="12" hasCustomPrompt="1"/>
          </p:nvPr>
        </p:nvSpPr>
        <p:spPr>
          <a:xfrm>
            <a:off x="6336301" y="1989138"/>
            <a:ext cx="2160000" cy="180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3" name="Picture Placeholder 8">
            <a:extLst>
              <a:ext uri="{FF2B5EF4-FFF2-40B4-BE49-F238E27FC236}">
                <a16:creationId xmlns:a16="http://schemas.microsoft.com/office/drawing/2014/main" id="{CDE7C4CC-C850-42F7-BC1B-6A537A3EAA9B}"/>
              </a:ext>
            </a:extLst>
          </p:cNvPr>
          <p:cNvSpPr>
            <a:spLocks noGrp="1"/>
          </p:cNvSpPr>
          <p:nvPr>
            <p:ph type="pic" sz="quarter" idx="13" hasCustomPrompt="1"/>
          </p:nvPr>
        </p:nvSpPr>
        <p:spPr>
          <a:xfrm>
            <a:off x="8976313" y="1989138"/>
            <a:ext cx="2160000" cy="180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2945848461"/>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How it Works with Image">
    <p:spTree>
      <p:nvGrpSpPr>
        <p:cNvPr id="1" name=""/>
        <p:cNvGrpSpPr/>
        <p:nvPr/>
      </p:nvGrpSpPr>
      <p:grpSpPr>
        <a:xfrm>
          <a:off x="0" y="0"/>
          <a:ext cx="0" cy="0"/>
          <a:chOff x="0" y="0"/>
          <a:chExt cx="0" cy="0"/>
        </a:xfrm>
      </p:grpSpPr>
      <p:sp>
        <p:nvSpPr>
          <p:cNvPr id="40" name="Picture Placeholder 8">
            <a:extLst>
              <a:ext uri="{FF2B5EF4-FFF2-40B4-BE49-F238E27FC236}">
                <a16:creationId xmlns:a16="http://schemas.microsoft.com/office/drawing/2014/main" id="{8D1A956F-16D9-48BA-B751-A35C5ADB0CDF}"/>
              </a:ext>
            </a:extLst>
          </p:cNvPr>
          <p:cNvSpPr>
            <a:spLocks noGrp="1"/>
          </p:cNvSpPr>
          <p:nvPr>
            <p:ph type="pic" sz="quarter" idx="10" hasCustomPrompt="1"/>
          </p:nvPr>
        </p:nvSpPr>
        <p:spPr>
          <a:xfrm>
            <a:off x="766763" y="2276475"/>
            <a:ext cx="2634595" cy="174650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44" name="Picture Placeholder 8">
            <a:extLst>
              <a:ext uri="{FF2B5EF4-FFF2-40B4-BE49-F238E27FC236}">
                <a16:creationId xmlns:a16="http://schemas.microsoft.com/office/drawing/2014/main" id="{6325751D-953B-466B-9304-5542CA3F0643}"/>
              </a:ext>
            </a:extLst>
          </p:cNvPr>
          <p:cNvSpPr>
            <a:spLocks noGrp="1"/>
          </p:cNvSpPr>
          <p:nvPr>
            <p:ph type="pic" sz="quarter" idx="11" hasCustomPrompt="1"/>
          </p:nvPr>
        </p:nvSpPr>
        <p:spPr>
          <a:xfrm>
            <a:off x="8717618" y="4022979"/>
            <a:ext cx="2634595" cy="174650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45" name="Picture Placeholder 8">
            <a:extLst>
              <a:ext uri="{FF2B5EF4-FFF2-40B4-BE49-F238E27FC236}">
                <a16:creationId xmlns:a16="http://schemas.microsoft.com/office/drawing/2014/main" id="{41EE3239-CD65-4F14-BC93-E070353845BF}"/>
              </a:ext>
            </a:extLst>
          </p:cNvPr>
          <p:cNvSpPr>
            <a:spLocks noGrp="1"/>
          </p:cNvSpPr>
          <p:nvPr>
            <p:ph type="pic" sz="quarter" idx="12" hasCustomPrompt="1"/>
          </p:nvPr>
        </p:nvSpPr>
        <p:spPr>
          <a:xfrm>
            <a:off x="6059488" y="2276475"/>
            <a:ext cx="2634595" cy="174650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46" name="Picture Placeholder 8">
            <a:extLst>
              <a:ext uri="{FF2B5EF4-FFF2-40B4-BE49-F238E27FC236}">
                <a16:creationId xmlns:a16="http://schemas.microsoft.com/office/drawing/2014/main" id="{06AB4FCC-C98D-4604-AA49-3D6A2110ACB4}"/>
              </a:ext>
            </a:extLst>
          </p:cNvPr>
          <p:cNvSpPr>
            <a:spLocks noGrp="1"/>
          </p:cNvSpPr>
          <p:nvPr>
            <p:ph type="pic" sz="quarter" idx="13" hasCustomPrompt="1"/>
          </p:nvPr>
        </p:nvSpPr>
        <p:spPr>
          <a:xfrm>
            <a:off x="3401358" y="4022979"/>
            <a:ext cx="2634595" cy="174650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379306736"/>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How it Works with Image 2">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10" name="Picture Placeholder 3">
            <a:extLst>
              <a:ext uri="{FF2B5EF4-FFF2-40B4-BE49-F238E27FC236}">
                <a16:creationId xmlns:a16="http://schemas.microsoft.com/office/drawing/2014/main" id="{90570AAF-1B97-4251-935F-D29352674CFE}"/>
              </a:ext>
            </a:extLst>
          </p:cNvPr>
          <p:cNvSpPr>
            <a:spLocks noGrp="1"/>
          </p:cNvSpPr>
          <p:nvPr>
            <p:ph type="pic" sz="quarter" idx="13" hasCustomPrompt="1"/>
          </p:nvPr>
        </p:nvSpPr>
        <p:spPr>
          <a:xfrm>
            <a:off x="5376000" y="1938678"/>
            <a:ext cx="1440000" cy="1440000"/>
          </a:xfrm>
          <a:prstGeom prst="ellipse">
            <a:avLst/>
          </a:prstGeom>
          <a:pattFill prst="wdDnDiag">
            <a:fgClr>
              <a:schemeClr val="bg1">
                <a:lumMod val="90000"/>
              </a:schemeClr>
            </a:fgClr>
            <a:bgClr>
              <a:schemeClr val="bg1"/>
            </a:bgClr>
          </a:pattFill>
        </p:spPr>
        <p:txBody>
          <a:bodyPr anchor="ctr"/>
          <a:lstStyle>
            <a:lvl1pPr marL="0" indent="0" algn="ctr">
              <a:buNone/>
              <a:defRPr sz="12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Insert your image here</a:t>
            </a:r>
          </a:p>
        </p:txBody>
      </p:sp>
      <p:sp>
        <p:nvSpPr>
          <p:cNvPr id="16" name="Picture Placeholder 4">
            <a:extLst>
              <a:ext uri="{FF2B5EF4-FFF2-40B4-BE49-F238E27FC236}">
                <a16:creationId xmlns:a16="http://schemas.microsoft.com/office/drawing/2014/main" id="{1945A1A0-022B-402D-8217-C140D900678D}"/>
              </a:ext>
            </a:extLst>
          </p:cNvPr>
          <p:cNvSpPr>
            <a:spLocks noGrp="1"/>
          </p:cNvSpPr>
          <p:nvPr>
            <p:ph type="pic" sz="quarter" idx="14" hasCustomPrompt="1"/>
          </p:nvPr>
        </p:nvSpPr>
        <p:spPr>
          <a:xfrm>
            <a:off x="6874740" y="4380744"/>
            <a:ext cx="1440000" cy="1440000"/>
          </a:xfrm>
          <a:prstGeom prst="ellipse">
            <a:avLst/>
          </a:prstGeom>
          <a:pattFill prst="wdDnDiag">
            <a:fgClr>
              <a:schemeClr val="bg1">
                <a:lumMod val="90000"/>
              </a:schemeClr>
            </a:fgClr>
            <a:bgClr>
              <a:schemeClr val="bg1"/>
            </a:bgClr>
          </a:pattFill>
        </p:spPr>
        <p:txBody>
          <a:bodyPr anchor="ctr"/>
          <a:lstStyle>
            <a:lvl1pPr marL="0" indent="0" algn="ctr">
              <a:buNone/>
              <a:defRPr sz="12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Insert your image here</a:t>
            </a:r>
          </a:p>
        </p:txBody>
      </p:sp>
      <p:sp>
        <p:nvSpPr>
          <p:cNvPr id="17" name="Picture Placeholder 5">
            <a:extLst>
              <a:ext uri="{FF2B5EF4-FFF2-40B4-BE49-F238E27FC236}">
                <a16:creationId xmlns:a16="http://schemas.microsoft.com/office/drawing/2014/main" id="{C222B59F-CD4E-4EAA-BB7C-B826140426A1}"/>
              </a:ext>
            </a:extLst>
          </p:cNvPr>
          <p:cNvSpPr>
            <a:spLocks noGrp="1"/>
          </p:cNvSpPr>
          <p:nvPr>
            <p:ph type="pic" sz="quarter" idx="15" hasCustomPrompt="1"/>
          </p:nvPr>
        </p:nvSpPr>
        <p:spPr>
          <a:xfrm>
            <a:off x="3877262" y="4380744"/>
            <a:ext cx="1440000" cy="1440000"/>
          </a:xfrm>
          <a:prstGeom prst="ellipse">
            <a:avLst/>
          </a:prstGeom>
          <a:pattFill prst="wdDnDiag">
            <a:fgClr>
              <a:schemeClr val="bg1">
                <a:lumMod val="90000"/>
              </a:schemeClr>
            </a:fgClr>
            <a:bgClr>
              <a:schemeClr val="bg1"/>
            </a:bgClr>
          </a:pattFill>
        </p:spPr>
        <p:txBody>
          <a:bodyPr anchor="ctr"/>
          <a:lstStyle>
            <a:lvl1pPr marL="0" indent="0" algn="ctr">
              <a:buNone/>
              <a:defRPr sz="12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Insert your image here</a:t>
            </a:r>
          </a:p>
        </p:txBody>
      </p:sp>
    </p:spTree>
    <p:extLst>
      <p:ext uri="{BB962C8B-B14F-4D97-AF65-F5344CB8AC3E}">
        <p14:creationId xmlns:p14="http://schemas.microsoft.com/office/powerpoint/2010/main" val="1918755094"/>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How it Works with Image 3">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19" name="Picture Placeholder 8">
            <a:extLst>
              <a:ext uri="{FF2B5EF4-FFF2-40B4-BE49-F238E27FC236}">
                <a16:creationId xmlns:a16="http://schemas.microsoft.com/office/drawing/2014/main" id="{6F1A4F83-CFB7-4687-B691-9C4571CD9B49}"/>
              </a:ext>
            </a:extLst>
          </p:cNvPr>
          <p:cNvSpPr>
            <a:spLocks noGrp="1"/>
          </p:cNvSpPr>
          <p:nvPr>
            <p:ph type="pic" sz="quarter" idx="10" hasCustomPrompt="1"/>
          </p:nvPr>
        </p:nvSpPr>
        <p:spPr>
          <a:xfrm>
            <a:off x="697708" y="2168523"/>
            <a:ext cx="2160588" cy="2700339"/>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0" name="Picture Placeholder 8">
            <a:extLst>
              <a:ext uri="{FF2B5EF4-FFF2-40B4-BE49-F238E27FC236}">
                <a16:creationId xmlns:a16="http://schemas.microsoft.com/office/drawing/2014/main" id="{E8FF92A6-76D5-411A-ADE1-3255581C9C6A}"/>
              </a:ext>
            </a:extLst>
          </p:cNvPr>
          <p:cNvSpPr>
            <a:spLocks noGrp="1"/>
          </p:cNvSpPr>
          <p:nvPr>
            <p:ph type="pic" sz="quarter" idx="11" hasCustomPrompt="1"/>
          </p:nvPr>
        </p:nvSpPr>
        <p:spPr>
          <a:xfrm>
            <a:off x="3214687" y="2168523"/>
            <a:ext cx="2160588" cy="2700339"/>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1" name="Picture Placeholder 8">
            <a:extLst>
              <a:ext uri="{FF2B5EF4-FFF2-40B4-BE49-F238E27FC236}">
                <a16:creationId xmlns:a16="http://schemas.microsoft.com/office/drawing/2014/main" id="{7F42CEBD-297B-4170-B560-D3C910CF8600}"/>
              </a:ext>
            </a:extLst>
          </p:cNvPr>
          <p:cNvSpPr>
            <a:spLocks noGrp="1"/>
          </p:cNvSpPr>
          <p:nvPr>
            <p:ph type="pic" sz="quarter" idx="12" hasCustomPrompt="1"/>
          </p:nvPr>
        </p:nvSpPr>
        <p:spPr>
          <a:xfrm>
            <a:off x="5731666" y="2168523"/>
            <a:ext cx="2160588" cy="2700339"/>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2" name="Picture Placeholder 8">
            <a:extLst>
              <a:ext uri="{FF2B5EF4-FFF2-40B4-BE49-F238E27FC236}">
                <a16:creationId xmlns:a16="http://schemas.microsoft.com/office/drawing/2014/main" id="{43C7DD9D-DCBF-4624-A281-A26CAEDFEEFA}"/>
              </a:ext>
            </a:extLst>
          </p:cNvPr>
          <p:cNvSpPr>
            <a:spLocks noGrp="1"/>
          </p:cNvSpPr>
          <p:nvPr>
            <p:ph type="pic" sz="quarter" idx="13" hasCustomPrompt="1"/>
          </p:nvPr>
        </p:nvSpPr>
        <p:spPr>
          <a:xfrm>
            <a:off x="8248645" y="2168523"/>
            <a:ext cx="2160588" cy="2700339"/>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4062105660"/>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How it Works with Image 4">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19" name="Picture Placeholder 8">
            <a:extLst>
              <a:ext uri="{FF2B5EF4-FFF2-40B4-BE49-F238E27FC236}">
                <a16:creationId xmlns:a16="http://schemas.microsoft.com/office/drawing/2014/main" id="{6F1A4F83-CFB7-4687-B691-9C4571CD9B49}"/>
              </a:ext>
            </a:extLst>
          </p:cNvPr>
          <p:cNvSpPr>
            <a:spLocks noGrp="1"/>
          </p:cNvSpPr>
          <p:nvPr>
            <p:ph type="pic" sz="quarter" idx="10" hasCustomPrompt="1"/>
          </p:nvPr>
        </p:nvSpPr>
        <p:spPr>
          <a:xfrm>
            <a:off x="697708" y="1989139"/>
            <a:ext cx="2448000" cy="180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7" name="Picture Placeholder 8">
            <a:extLst>
              <a:ext uri="{FF2B5EF4-FFF2-40B4-BE49-F238E27FC236}">
                <a16:creationId xmlns:a16="http://schemas.microsoft.com/office/drawing/2014/main" id="{3DC3F0BF-52A1-4F2A-BE93-B022E2F9E437}"/>
              </a:ext>
            </a:extLst>
          </p:cNvPr>
          <p:cNvSpPr>
            <a:spLocks noGrp="1"/>
          </p:cNvSpPr>
          <p:nvPr>
            <p:ph type="pic" sz="quarter" idx="11" hasCustomPrompt="1"/>
          </p:nvPr>
        </p:nvSpPr>
        <p:spPr>
          <a:xfrm>
            <a:off x="3361243" y="1989139"/>
            <a:ext cx="2448000" cy="180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8" name="Picture Placeholder 8">
            <a:extLst>
              <a:ext uri="{FF2B5EF4-FFF2-40B4-BE49-F238E27FC236}">
                <a16:creationId xmlns:a16="http://schemas.microsoft.com/office/drawing/2014/main" id="{9BF39C79-0754-41BA-B938-C0B87318B503}"/>
              </a:ext>
            </a:extLst>
          </p:cNvPr>
          <p:cNvSpPr>
            <a:spLocks noGrp="1"/>
          </p:cNvSpPr>
          <p:nvPr>
            <p:ph type="pic" sz="quarter" idx="12" hasCustomPrompt="1"/>
          </p:nvPr>
        </p:nvSpPr>
        <p:spPr>
          <a:xfrm>
            <a:off x="6024778" y="1989139"/>
            <a:ext cx="2448000" cy="180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3" name="Picture Placeholder 8">
            <a:extLst>
              <a:ext uri="{FF2B5EF4-FFF2-40B4-BE49-F238E27FC236}">
                <a16:creationId xmlns:a16="http://schemas.microsoft.com/office/drawing/2014/main" id="{7BC3F181-5149-4425-922A-314A692B892F}"/>
              </a:ext>
            </a:extLst>
          </p:cNvPr>
          <p:cNvSpPr>
            <a:spLocks noGrp="1"/>
          </p:cNvSpPr>
          <p:nvPr>
            <p:ph type="pic" sz="quarter" idx="13" hasCustomPrompt="1"/>
          </p:nvPr>
        </p:nvSpPr>
        <p:spPr>
          <a:xfrm>
            <a:off x="8688313" y="1989139"/>
            <a:ext cx="2448000" cy="180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285163663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Portfolio 1">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13" name="Picture Placeholder 8">
            <a:extLst>
              <a:ext uri="{FF2B5EF4-FFF2-40B4-BE49-F238E27FC236}">
                <a16:creationId xmlns:a16="http://schemas.microsoft.com/office/drawing/2014/main" id="{B122DB7F-7D5A-4AAB-B014-CDD321FD6114}"/>
              </a:ext>
            </a:extLst>
          </p:cNvPr>
          <p:cNvSpPr>
            <a:spLocks noGrp="1"/>
          </p:cNvSpPr>
          <p:nvPr>
            <p:ph type="pic" sz="quarter" idx="10" hasCustomPrompt="1"/>
          </p:nvPr>
        </p:nvSpPr>
        <p:spPr>
          <a:xfrm>
            <a:off x="695325" y="1997484"/>
            <a:ext cx="5220000" cy="288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3242319575"/>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Portfolio 2">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11" name="Picture Placeholder 8">
            <a:extLst>
              <a:ext uri="{FF2B5EF4-FFF2-40B4-BE49-F238E27FC236}">
                <a16:creationId xmlns:a16="http://schemas.microsoft.com/office/drawing/2014/main" id="{1810AA3D-576B-474E-B427-BA4B3EC3D4A4}"/>
              </a:ext>
            </a:extLst>
          </p:cNvPr>
          <p:cNvSpPr>
            <a:spLocks noGrp="1"/>
          </p:cNvSpPr>
          <p:nvPr>
            <p:ph type="pic" sz="quarter" idx="10" hasCustomPrompt="1"/>
          </p:nvPr>
        </p:nvSpPr>
        <p:spPr>
          <a:xfrm>
            <a:off x="695325" y="1997484"/>
            <a:ext cx="4679950" cy="2160587"/>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2" name="Picture Placeholder 8">
            <a:extLst>
              <a:ext uri="{FF2B5EF4-FFF2-40B4-BE49-F238E27FC236}">
                <a16:creationId xmlns:a16="http://schemas.microsoft.com/office/drawing/2014/main" id="{8C27E5EA-4D08-4DC1-A4C6-CF6413311345}"/>
              </a:ext>
            </a:extLst>
          </p:cNvPr>
          <p:cNvSpPr>
            <a:spLocks noGrp="1"/>
          </p:cNvSpPr>
          <p:nvPr>
            <p:ph type="pic" sz="quarter" idx="11" hasCustomPrompt="1"/>
          </p:nvPr>
        </p:nvSpPr>
        <p:spPr>
          <a:xfrm>
            <a:off x="6096000" y="1997484"/>
            <a:ext cx="4679950" cy="2160587"/>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3210364557"/>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Portfolio 3">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15" name="Picture Placeholder 8">
            <a:extLst>
              <a:ext uri="{FF2B5EF4-FFF2-40B4-BE49-F238E27FC236}">
                <a16:creationId xmlns:a16="http://schemas.microsoft.com/office/drawing/2014/main" id="{BA9ADF83-1ADF-4E6D-80F7-E54E765ADD12}"/>
              </a:ext>
            </a:extLst>
          </p:cNvPr>
          <p:cNvSpPr>
            <a:spLocks noGrp="1"/>
          </p:cNvSpPr>
          <p:nvPr>
            <p:ph type="pic" sz="quarter" idx="10" hasCustomPrompt="1"/>
          </p:nvPr>
        </p:nvSpPr>
        <p:spPr>
          <a:xfrm>
            <a:off x="695325" y="1997483"/>
            <a:ext cx="3240087" cy="198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6" name="Picture Placeholder 8">
            <a:extLst>
              <a:ext uri="{FF2B5EF4-FFF2-40B4-BE49-F238E27FC236}">
                <a16:creationId xmlns:a16="http://schemas.microsoft.com/office/drawing/2014/main" id="{DAE1FA43-7036-4742-B989-53CFAF768905}"/>
              </a:ext>
            </a:extLst>
          </p:cNvPr>
          <p:cNvSpPr>
            <a:spLocks noGrp="1"/>
          </p:cNvSpPr>
          <p:nvPr>
            <p:ph type="pic" sz="quarter" idx="11" hasCustomPrompt="1"/>
          </p:nvPr>
        </p:nvSpPr>
        <p:spPr>
          <a:xfrm>
            <a:off x="4295774" y="1997483"/>
            <a:ext cx="3240087" cy="198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7" name="Picture Placeholder 8">
            <a:extLst>
              <a:ext uri="{FF2B5EF4-FFF2-40B4-BE49-F238E27FC236}">
                <a16:creationId xmlns:a16="http://schemas.microsoft.com/office/drawing/2014/main" id="{1758C9B9-5FF4-4DDF-96FF-882C930E848E}"/>
              </a:ext>
            </a:extLst>
          </p:cNvPr>
          <p:cNvSpPr>
            <a:spLocks noGrp="1"/>
          </p:cNvSpPr>
          <p:nvPr>
            <p:ph type="pic" sz="quarter" idx="12" hasCustomPrompt="1"/>
          </p:nvPr>
        </p:nvSpPr>
        <p:spPr>
          <a:xfrm>
            <a:off x="7896226" y="1997483"/>
            <a:ext cx="3240087" cy="198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1382837036"/>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Portfolio 4">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18" name="Picture Placeholder 8">
            <a:extLst>
              <a:ext uri="{FF2B5EF4-FFF2-40B4-BE49-F238E27FC236}">
                <a16:creationId xmlns:a16="http://schemas.microsoft.com/office/drawing/2014/main" id="{EB5EF1D6-0EF7-410F-9E68-4FA80D75A73D}"/>
              </a:ext>
            </a:extLst>
          </p:cNvPr>
          <p:cNvSpPr>
            <a:spLocks noGrp="1"/>
          </p:cNvSpPr>
          <p:nvPr>
            <p:ph type="pic" sz="quarter" idx="10" hasCustomPrompt="1"/>
          </p:nvPr>
        </p:nvSpPr>
        <p:spPr>
          <a:xfrm>
            <a:off x="695326" y="1998663"/>
            <a:ext cx="2520950" cy="180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9" name="Picture Placeholder 8">
            <a:extLst>
              <a:ext uri="{FF2B5EF4-FFF2-40B4-BE49-F238E27FC236}">
                <a16:creationId xmlns:a16="http://schemas.microsoft.com/office/drawing/2014/main" id="{4F6C099E-D578-4FB6-B7AA-2F7AF126BE92}"/>
              </a:ext>
            </a:extLst>
          </p:cNvPr>
          <p:cNvSpPr>
            <a:spLocks noGrp="1"/>
          </p:cNvSpPr>
          <p:nvPr>
            <p:ph type="pic" sz="quarter" idx="11" hasCustomPrompt="1"/>
          </p:nvPr>
        </p:nvSpPr>
        <p:spPr>
          <a:xfrm>
            <a:off x="3454507" y="1998663"/>
            <a:ext cx="2520950" cy="180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0" name="Picture Placeholder 8">
            <a:extLst>
              <a:ext uri="{FF2B5EF4-FFF2-40B4-BE49-F238E27FC236}">
                <a16:creationId xmlns:a16="http://schemas.microsoft.com/office/drawing/2014/main" id="{ECD6AA63-487C-46B6-8963-F5BF2AFD3E7E}"/>
              </a:ext>
            </a:extLst>
          </p:cNvPr>
          <p:cNvSpPr>
            <a:spLocks noGrp="1"/>
          </p:cNvSpPr>
          <p:nvPr>
            <p:ph type="pic" sz="quarter" idx="12" hasCustomPrompt="1"/>
          </p:nvPr>
        </p:nvSpPr>
        <p:spPr>
          <a:xfrm>
            <a:off x="6213688" y="1998663"/>
            <a:ext cx="2520950" cy="180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1" name="Picture Placeholder 8">
            <a:extLst>
              <a:ext uri="{FF2B5EF4-FFF2-40B4-BE49-F238E27FC236}">
                <a16:creationId xmlns:a16="http://schemas.microsoft.com/office/drawing/2014/main" id="{F3FE4788-7ED8-4E73-B55C-7F3E3601B4D6}"/>
              </a:ext>
            </a:extLst>
          </p:cNvPr>
          <p:cNvSpPr>
            <a:spLocks noGrp="1"/>
          </p:cNvSpPr>
          <p:nvPr>
            <p:ph type="pic" sz="quarter" idx="13" hasCustomPrompt="1"/>
          </p:nvPr>
        </p:nvSpPr>
        <p:spPr>
          <a:xfrm>
            <a:off x="8972869" y="1998663"/>
            <a:ext cx="2520950" cy="180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3831281167"/>
      </p:ext>
    </p:extLst>
  </p:cSld>
  <p:clrMapOvr>
    <a:masterClrMapping/>
  </p:clrMapOvr>
  <p:extLst>
    <p:ext uri="{DCECCB84-F9BA-43D5-87BE-67443E8EF086}">
      <p15:sldGuideLst xmlns:p15="http://schemas.microsoft.com/office/powerpoint/2012/main">
        <p15:guide id="1" pos="7242">
          <p15:clr>
            <a:srgbClr val="FBAE40"/>
          </p15:clr>
        </p15:guide>
      </p15:sldGuideLst>
    </p:ext>
  </p:extLst>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Portfolio 5">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2" name="Picture Placeholder 8">
            <a:extLst>
              <a:ext uri="{FF2B5EF4-FFF2-40B4-BE49-F238E27FC236}">
                <a16:creationId xmlns:a16="http://schemas.microsoft.com/office/drawing/2014/main" id="{D8D012BE-863A-4D78-88FF-2BDD71D60C8A}"/>
              </a:ext>
            </a:extLst>
          </p:cNvPr>
          <p:cNvSpPr>
            <a:spLocks noGrp="1"/>
          </p:cNvSpPr>
          <p:nvPr>
            <p:ph type="pic" sz="quarter" idx="10" hasCustomPrompt="1"/>
          </p:nvPr>
        </p:nvSpPr>
        <p:spPr>
          <a:xfrm>
            <a:off x="695326" y="1998663"/>
            <a:ext cx="2159999" cy="180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3" name="Picture Placeholder 8">
            <a:extLst>
              <a:ext uri="{FF2B5EF4-FFF2-40B4-BE49-F238E27FC236}">
                <a16:creationId xmlns:a16="http://schemas.microsoft.com/office/drawing/2014/main" id="{BBFF9B10-C298-4CCD-A88B-FD6F15790252}"/>
              </a:ext>
            </a:extLst>
          </p:cNvPr>
          <p:cNvSpPr>
            <a:spLocks noGrp="1"/>
          </p:cNvSpPr>
          <p:nvPr>
            <p:ph type="pic" sz="quarter" idx="14" hasCustomPrompt="1"/>
          </p:nvPr>
        </p:nvSpPr>
        <p:spPr>
          <a:xfrm>
            <a:off x="695326" y="3962226"/>
            <a:ext cx="2159999" cy="180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4" name="Picture Placeholder 8">
            <a:extLst>
              <a:ext uri="{FF2B5EF4-FFF2-40B4-BE49-F238E27FC236}">
                <a16:creationId xmlns:a16="http://schemas.microsoft.com/office/drawing/2014/main" id="{F1BDF8F2-0AB2-4004-B9BB-0C2E01ED8E63}"/>
              </a:ext>
            </a:extLst>
          </p:cNvPr>
          <p:cNvSpPr>
            <a:spLocks noGrp="1"/>
          </p:cNvSpPr>
          <p:nvPr>
            <p:ph type="pic" sz="quarter" idx="15" hasCustomPrompt="1"/>
          </p:nvPr>
        </p:nvSpPr>
        <p:spPr>
          <a:xfrm>
            <a:off x="6096589" y="1998663"/>
            <a:ext cx="2159999" cy="180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5" name="Picture Placeholder 8">
            <a:extLst>
              <a:ext uri="{FF2B5EF4-FFF2-40B4-BE49-F238E27FC236}">
                <a16:creationId xmlns:a16="http://schemas.microsoft.com/office/drawing/2014/main" id="{7495564F-750E-4467-B68D-4FFF888220BB}"/>
              </a:ext>
            </a:extLst>
          </p:cNvPr>
          <p:cNvSpPr>
            <a:spLocks noGrp="1"/>
          </p:cNvSpPr>
          <p:nvPr>
            <p:ph type="pic" sz="quarter" idx="16" hasCustomPrompt="1"/>
          </p:nvPr>
        </p:nvSpPr>
        <p:spPr>
          <a:xfrm>
            <a:off x="6096589" y="3962226"/>
            <a:ext cx="2159999" cy="180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707068016"/>
      </p:ext>
    </p:extLst>
  </p:cSld>
  <p:clrMapOvr>
    <a:masterClrMapping/>
  </p:clrMapOvr>
  <p:extLst>
    <p:ext uri="{DCECCB84-F9BA-43D5-87BE-67443E8EF086}">
      <p15:sldGuideLst xmlns:p15="http://schemas.microsoft.com/office/powerpoint/2012/main">
        <p15:guide id="1" pos="7242">
          <p15:clr>
            <a:srgbClr val="FBAE40"/>
          </p15:clr>
        </p15:guide>
      </p15:sldGuideLst>
    </p:ext>
  </p:extLst>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Clients with Imag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8" name="Picture Placeholder 8">
            <a:extLst>
              <a:ext uri="{FF2B5EF4-FFF2-40B4-BE49-F238E27FC236}">
                <a16:creationId xmlns:a16="http://schemas.microsoft.com/office/drawing/2014/main" id="{9981A41C-5744-416A-830E-EC5BF0AC94A0}"/>
              </a:ext>
            </a:extLst>
          </p:cNvPr>
          <p:cNvSpPr>
            <a:spLocks noGrp="1"/>
          </p:cNvSpPr>
          <p:nvPr>
            <p:ph type="pic" sz="quarter" idx="10" hasCustomPrompt="1"/>
          </p:nvPr>
        </p:nvSpPr>
        <p:spPr>
          <a:xfrm>
            <a:off x="766763" y="2276475"/>
            <a:ext cx="3392424" cy="151288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0" name="Picture Placeholder 8">
            <a:extLst>
              <a:ext uri="{FF2B5EF4-FFF2-40B4-BE49-F238E27FC236}">
                <a16:creationId xmlns:a16="http://schemas.microsoft.com/office/drawing/2014/main" id="{E29B80D4-F098-47AB-8BAA-EBEC08983178}"/>
              </a:ext>
            </a:extLst>
          </p:cNvPr>
          <p:cNvSpPr>
            <a:spLocks noGrp="1"/>
          </p:cNvSpPr>
          <p:nvPr>
            <p:ph type="pic" sz="quarter" idx="12" hasCustomPrompt="1"/>
          </p:nvPr>
        </p:nvSpPr>
        <p:spPr>
          <a:xfrm>
            <a:off x="4363276" y="2276475"/>
            <a:ext cx="3392424" cy="151288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2" name="Picture Placeholder 8">
            <a:extLst>
              <a:ext uri="{FF2B5EF4-FFF2-40B4-BE49-F238E27FC236}">
                <a16:creationId xmlns:a16="http://schemas.microsoft.com/office/drawing/2014/main" id="{10D1EAF0-43DA-42E0-ADCB-A7AF49A0708B}"/>
              </a:ext>
            </a:extLst>
          </p:cNvPr>
          <p:cNvSpPr>
            <a:spLocks noGrp="1"/>
          </p:cNvSpPr>
          <p:nvPr>
            <p:ph type="pic" sz="quarter" idx="14" hasCustomPrompt="1"/>
          </p:nvPr>
        </p:nvSpPr>
        <p:spPr>
          <a:xfrm>
            <a:off x="7959789" y="2276475"/>
            <a:ext cx="3392424" cy="151288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4" name="Picture Placeholder 8">
            <a:extLst>
              <a:ext uri="{FF2B5EF4-FFF2-40B4-BE49-F238E27FC236}">
                <a16:creationId xmlns:a16="http://schemas.microsoft.com/office/drawing/2014/main" id="{5E86BA18-4C8B-4034-94F7-7AB411684EE2}"/>
              </a:ext>
            </a:extLst>
          </p:cNvPr>
          <p:cNvSpPr>
            <a:spLocks noGrp="1"/>
          </p:cNvSpPr>
          <p:nvPr>
            <p:ph type="pic" sz="quarter" idx="15" hasCustomPrompt="1"/>
          </p:nvPr>
        </p:nvSpPr>
        <p:spPr>
          <a:xfrm>
            <a:off x="766763" y="4024417"/>
            <a:ext cx="3392424" cy="151288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5" name="Picture Placeholder 8">
            <a:extLst>
              <a:ext uri="{FF2B5EF4-FFF2-40B4-BE49-F238E27FC236}">
                <a16:creationId xmlns:a16="http://schemas.microsoft.com/office/drawing/2014/main" id="{1B0D2156-61E1-472F-AEE3-085B2E99CE61}"/>
              </a:ext>
            </a:extLst>
          </p:cNvPr>
          <p:cNvSpPr>
            <a:spLocks noGrp="1"/>
          </p:cNvSpPr>
          <p:nvPr>
            <p:ph type="pic" sz="quarter" idx="16" hasCustomPrompt="1"/>
          </p:nvPr>
        </p:nvSpPr>
        <p:spPr>
          <a:xfrm>
            <a:off x="4363276" y="4024417"/>
            <a:ext cx="3392424" cy="151288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6" name="Picture Placeholder 8">
            <a:extLst>
              <a:ext uri="{FF2B5EF4-FFF2-40B4-BE49-F238E27FC236}">
                <a16:creationId xmlns:a16="http://schemas.microsoft.com/office/drawing/2014/main" id="{EE8E774E-AC3F-47A0-91E2-9C3FFA3E93FE}"/>
              </a:ext>
            </a:extLst>
          </p:cNvPr>
          <p:cNvSpPr>
            <a:spLocks noGrp="1"/>
          </p:cNvSpPr>
          <p:nvPr>
            <p:ph type="pic" sz="quarter" idx="17" hasCustomPrompt="1"/>
          </p:nvPr>
        </p:nvSpPr>
        <p:spPr>
          <a:xfrm>
            <a:off x="7959789" y="4024417"/>
            <a:ext cx="3392424" cy="151288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1068339042"/>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Clients with Image 2">
    <p:spTree>
      <p:nvGrpSpPr>
        <p:cNvPr id="1" name=""/>
        <p:cNvGrpSpPr/>
        <p:nvPr/>
      </p:nvGrpSpPr>
      <p:grpSpPr>
        <a:xfrm>
          <a:off x="0" y="0"/>
          <a:ext cx="0" cy="0"/>
          <a:chOff x="0" y="0"/>
          <a:chExt cx="0" cy="0"/>
        </a:xfrm>
      </p:grpSpPr>
      <p:sp>
        <p:nvSpPr>
          <p:cNvPr id="51" name="Picture Placeholder 8">
            <a:extLst>
              <a:ext uri="{FF2B5EF4-FFF2-40B4-BE49-F238E27FC236}">
                <a16:creationId xmlns:a16="http://schemas.microsoft.com/office/drawing/2014/main" id="{64DA664D-42A9-4995-9F7E-8B0337F7EF57}"/>
              </a:ext>
            </a:extLst>
          </p:cNvPr>
          <p:cNvSpPr>
            <a:spLocks noGrp="1"/>
          </p:cNvSpPr>
          <p:nvPr>
            <p:ph type="pic" sz="quarter" idx="10" hasCustomPrompt="1"/>
          </p:nvPr>
        </p:nvSpPr>
        <p:spPr>
          <a:xfrm>
            <a:off x="764532" y="2271945"/>
            <a:ext cx="2532888" cy="9144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52" name="Picture Placeholder 8">
            <a:extLst>
              <a:ext uri="{FF2B5EF4-FFF2-40B4-BE49-F238E27FC236}">
                <a16:creationId xmlns:a16="http://schemas.microsoft.com/office/drawing/2014/main" id="{CF864C5B-DE3F-461A-979C-2C13BA590143}"/>
              </a:ext>
            </a:extLst>
          </p:cNvPr>
          <p:cNvSpPr>
            <a:spLocks noGrp="1"/>
          </p:cNvSpPr>
          <p:nvPr>
            <p:ph type="pic" sz="quarter" idx="11" hasCustomPrompt="1"/>
          </p:nvPr>
        </p:nvSpPr>
        <p:spPr>
          <a:xfrm>
            <a:off x="3449463" y="2276865"/>
            <a:ext cx="2532888" cy="9144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53" name="Picture Placeholder 8">
            <a:extLst>
              <a:ext uri="{FF2B5EF4-FFF2-40B4-BE49-F238E27FC236}">
                <a16:creationId xmlns:a16="http://schemas.microsoft.com/office/drawing/2014/main" id="{17F8CC92-E45F-47ED-A3F2-035A4417BED6}"/>
              </a:ext>
            </a:extLst>
          </p:cNvPr>
          <p:cNvSpPr>
            <a:spLocks noGrp="1"/>
          </p:cNvSpPr>
          <p:nvPr>
            <p:ph type="pic" sz="quarter" idx="12" hasCustomPrompt="1"/>
          </p:nvPr>
        </p:nvSpPr>
        <p:spPr>
          <a:xfrm>
            <a:off x="6134394" y="2281785"/>
            <a:ext cx="2532888" cy="9144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54" name="Picture Placeholder 8">
            <a:extLst>
              <a:ext uri="{FF2B5EF4-FFF2-40B4-BE49-F238E27FC236}">
                <a16:creationId xmlns:a16="http://schemas.microsoft.com/office/drawing/2014/main" id="{4E031B4E-C88A-4FC2-96D7-9E3C55DAB9B4}"/>
              </a:ext>
            </a:extLst>
          </p:cNvPr>
          <p:cNvSpPr>
            <a:spLocks noGrp="1"/>
          </p:cNvSpPr>
          <p:nvPr>
            <p:ph type="pic" sz="quarter" idx="13" hasCustomPrompt="1"/>
          </p:nvPr>
        </p:nvSpPr>
        <p:spPr>
          <a:xfrm>
            <a:off x="8819325" y="2286705"/>
            <a:ext cx="2532888" cy="9144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55" name="Picture Placeholder 8">
            <a:extLst>
              <a:ext uri="{FF2B5EF4-FFF2-40B4-BE49-F238E27FC236}">
                <a16:creationId xmlns:a16="http://schemas.microsoft.com/office/drawing/2014/main" id="{72CEE1C0-9A4C-4303-8A80-A8EDB354344D}"/>
              </a:ext>
            </a:extLst>
          </p:cNvPr>
          <p:cNvSpPr>
            <a:spLocks noGrp="1"/>
          </p:cNvSpPr>
          <p:nvPr>
            <p:ph type="pic" sz="quarter" idx="14" hasCustomPrompt="1"/>
          </p:nvPr>
        </p:nvSpPr>
        <p:spPr>
          <a:xfrm>
            <a:off x="764532" y="3327243"/>
            <a:ext cx="2532888" cy="9144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56" name="Picture Placeholder 8">
            <a:extLst>
              <a:ext uri="{FF2B5EF4-FFF2-40B4-BE49-F238E27FC236}">
                <a16:creationId xmlns:a16="http://schemas.microsoft.com/office/drawing/2014/main" id="{965A1E76-A209-4736-A055-5CE8AE35C392}"/>
              </a:ext>
            </a:extLst>
          </p:cNvPr>
          <p:cNvSpPr>
            <a:spLocks noGrp="1"/>
          </p:cNvSpPr>
          <p:nvPr>
            <p:ph type="pic" sz="quarter" idx="15" hasCustomPrompt="1"/>
          </p:nvPr>
        </p:nvSpPr>
        <p:spPr>
          <a:xfrm>
            <a:off x="3449463" y="3332163"/>
            <a:ext cx="2532888" cy="9144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57" name="Picture Placeholder 8">
            <a:extLst>
              <a:ext uri="{FF2B5EF4-FFF2-40B4-BE49-F238E27FC236}">
                <a16:creationId xmlns:a16="http://schemas.microsoft.com/office/drawing/2014/main" id="{9CAA4209-A13E-43F9-A8BB-27DCDDF2AFD5}"/>
              </a:ext>
            </a:extLst>
          </p:cNvPr>
          <p:cNvSpPr>
            <a:spLocks noGrp="1"/>
          </p:cNvSpPr>
          <p:nvPr>
            <p:ph type="pic" sz="quarter" idx="16" hasCustomPrompt="1"/>
          </p:nvPr>
        </p:nvSpPr>
        <p:spPr>
          <a:xfrm>
            <a:off x="6134394" y="3337083"/>
            <a:ext cx="2532888" cy="9144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58" name="Picture Placeholder 8">
            <a:extLst>
              <a:ext uri="{FF2B5EF4-FFF2-40B4-BE49-F238E27FC236}">
                <a16:creationId xmlns:a16="http://schemas.microsoft.com/office/drawing/2014/main" id="{4206B378-8159-409C-AA5E-152B52D6A97B}"/>
              </a:ext>
            </a:extLst>
          </p:cNvPr>
          <p:cNvSpPr>
            <a:spLocks noGrp="1"/>
          </p:cNvSpPr>
          <p:nvPr>
            <p:ph type="pic" sz="quarter" idx="17" hasCustomPrompt="1"/>
          </p:nvPr>
        </p:nvSpPr>
        <p:spPr>
          <a:xfrm>
            <a:off x="8819325" y="3342003"/>
            <a:ext cx="2532888" cy="9144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59" name="Picture Placeholder 8">
            <a:extLst>
              <a:ext uri="{FF2B5EF4-FFF2-40B4-BE49-F238E27FC236}">
                <a16:creationId xmlns:a16="http://schemas.microsoft.com/office/drawing/2014/main" id="{F724482D-F64C-4FAB-A263-7B4572932302}"/>
              </a:ext>
            </a:extLst>
          </p:cNvPr>
          <p:cNvSpPr>
            <a:spLocks noGrp="1"/>
          </p:cNvSpPr>
          <p:nvPr>
            <p:ph type="pic" sz="quarter" idx="18" hasCustomPrompt="1"/>
          </p:nvPr>
        </p:nvSpPr>
        <p:spPr>
          <a:xfrm>
            <a:off x="764532" y="4382541"/>
            <a:ext cx="2532888" cy="9144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0" name="Picture Placeholder 8">
            <a:extLst>
              <a:ext uri="{FF2B5EF4-FFF2-40B4-BE49-F238E27FC236}">
                <a16:creationId xmlns:a16="http://schemas.microsoft.com/office/drawing/2014/main" id="{105F1B82-C986-4427-AB86-2312D3161BB9}"/>
              </a:ext>
            </a:extLst>
          </p:cNvPr>
          <p:cNvSpPr>
            <a:spLocks noGrp="1"/>
          </p:cNvSpPr>
          <p:nvPr>
            <p:ph type="pic" sz="quarter" idx="19" hasCustomPrompt="1"/>
          </p:nvPr>
        </p:nvSpPr>
        <p:spPr>
          <a:xfrm>
            <a:off x="3449463" y="4387461"/>
            <a:ext cx="2532888" cy="9144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1" name="Picture Placeholder 8">
            <a:extLst>
              <a:ext uri="{FF2B5EF4-FFF2-40B4-BE49-F238E27FC236}">
                <a16:creationId xmlns:a16="http://schemas.microsoft.com/office/drawing/2014/main" id="{D6B075CF-F4A2-411F-B280-A0E628C28019}"/>
              </a:ext>
            </a:extLst>
          </p:cNvPr>
          <p:cNvSpPr>
            <a:spLocks noGrp="1"/>
          </p:cNvSpPr>
          <p:nvPr>
            <p:ph type="pic" sz="quarter" idx="20" hasCustomPrompt="1"/>
          </p:nvPr>
        </p:nvSpPr>
        <p:spPr>
          <a:xfrm>
            <a:off x="6134394" y="4392381"/>
            <a:ext cx="2532888" cy="9144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2" name="Picture Placeholder 8">
            <a:extLst>
              <a:ext uri="{FF2B5EF4-FFF2-40B4-BE49-F238E27FC236}">
                <a16:creationId xmlns:a16="http://schemas.microsoft.com/office/drawing/2014/main" id="{9ABC76EE-4C90-4C63-9A06-78087D72083C}"/>
              </a:ext>
            </a:extLst>
          </p:cNvPr>
          <p:cNvSpPr>
            <a:spLocks noGrp="1"/>
          </p:cNvSpPr>
          <p:nvPr>
            <p:ph type="pic" sz="quarter" idx="21" hasCustomPrompt="1"/>
          </p:nvPr>
        </p:nvSpPr>
        <p:spPr>
          <a:xfrm>
            <a:off x="8819325" y="4397301"/>
            <a:ext cx="2532888" cy="9144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2401249437"/>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Clients with Image 3">
    <p:spTree>
      <p:nvGrpSpPr>
        <p:cNvPr id="1" name=""/>
        <p:cNvGrpSpPr/>
        <p:nvPr/>
      </p:nvGrpSpPr>
      <p:grpSpPr>
        <a:xfrm>
          <a:off x="0" y="0"/>
          <a:ext cx="0" cy="0"/>
          <a:chOff x="0" y="0"/>
          <a:chExt cx="0" cy="0"/>
        </a:xfrm>
      </p:grpSpPr>
      <p:sp>
        <p:nvSpPr>
          <p:cNvPr id="73" name="Picture Placeholder 8">
            <a:extLst>
              <a:ext uri="{FF2B5EF4-FFF2-40B4-BE49-F238E27FC236}">
                <a16:creationId xmlns:a16="http://schemas.microsoft.com/office/drawing/2014/main" id="{B7DC4BEC-3A43-4F91-9E59-C8ED0E2E79E9}"/>
              </a:ext>
            </a:extLst>
          </p:cNvPr>
          <p:cNvSpPr>
            <a:spLocks noGrp="1"/>
          </p:cNvSpPr>
          <p:nvPr>
            <p:ph type="pic" sz="quarter" idx="10" hasCustomPrompt="1"/>
          </p:nvPr>
        </p:nvSpPr>
        <p:spPr>
          <a:xfrm>
            <a:off x="776342" y="2138309"/>
            <a:ext cx="640080" cy="640080"/>
          </a:xfrm>
          <a:prstGeom prst="ellipse">
            <a:avLst/>
          </a:prstGeom>
          <a:pattFill prst="wdDnDiag">
            <a:fgClr>
              <a:schemeClr val="bg1">
                <a:lumMod val="90000"/>
              </a:schemeClr>
            </a:fgClr>
            <a:bgClr>
              <a:schemeClr val="bg1"/>
            </a:bgClr>
          </a:pattFill>
          <a:ln w="63500">
            <a:solidFill>
              <a:schemeClr val="accent1"/>
            </a:solidFill>
          </a:ln>
        </p:spPr>
        <p:txBody>
          <a:bodyPr anchor="ctr"/>
          <a:lstStyle>
            <a:lvl1pPr algn="ctr">
              <a:buNone/>
              <a:defRPr sz="700"/>
            </a:lvl1pPr>
          </a:lstStyle>
          <a:p>
            <a:r>
              <a:rPr lang="en-US" dirty="0"/>
              <a:t>image</a:t>
            </a:r>
          </a:p>
        </p:txBody>
      </p:sp>
      <p:sp>
        <p:nvSpPr>
          <p:cNvPr id="74" name="Picture Placeholder 8">
            <a:extLst>
              <a:ext uri="{FF2B5EF4-FFF2-40B4-BE49-F238E27FC236}">
                <a16:creationId xmlns:a16="http://schemas.microsoft.com/office/drawing/2014/main" id="{6439EB4E-E51A-4032-9501-BD7D61C3B0EB}"/>
              </a:ext>
            </a:extLst>
          </p:cNvPr>
          <p:cNvSpPr>
            <a:spLocks noGrp="1"/>
          </p:cNvSpPr>
          <p:nvPr>
            <p:ph type="pic" sz="quarter" idx="11" hasCustomPrompt="1"/>
          </p:nvPr>
        </p:nvSpPr>
        <p:spPr>
          <a:xfrm>
            <a:off x="776342" y="4178943"/>
            <a:ext cx="640080" cy="640080"/>
          </a:xfrm>
          <a:prstGeom prst="ellipse">
            <a:avLst/>
          </a:prstGeom>
          <a:pattFill prst="wdDnDiag">
            <a:fgClr>
              <a:schemeClr val="bg1">
                <a:lumMod val="90000"/>
              </a:schemeClr>
            </a:fgClr>
            <a:bgClr>
              <a:schemeClr val="bg1"/>
            </a:bgClr>
          </a:pattFill>
          <a:ln w="63500">
            <a:solidFill>
              <a:schemeClr val="accent1"/>
            </a:solidFill>
          </a:ln>
        </p:spPr>
        <p:txBody>
          <a:bodyPr anchor="ctr"/>
          <a:lstStyle>
            <a:lvl1pPr algn="ctr">
              <a:buNone/>
              <a:defRPr sz="700"/>
            </a:lvl1pPr>
          </a:lstStyle>
          <a:p>
            <a:r>
              <a:rPr lang="en-US" dirty="0"/>
              <a:t>image</a:t>
            </a:r>
          </a:p>
        </p:txBody>
      </p:sp>
      <p:sp>
        <p:nvSpPr>
          <p:cNvPr id="75" name="Picture Placeholder 8">
            <a:extLst>
              <a:ext uri="{FF2B5EF4-FFF2-40B4-BE49-F238E27FC236}">
                <a16:creationId xmlns:a16="http://schemas.microsoft.com/office/drawing/2014/main" id="{7EC24CE6-36EB-4FE4-879C-63537C9B2C20}"/>
              </a:ext>
            </a:extLst>
          </p:cNvPr>
          <p:cNvSpPr>
            <a:spLocks noGrp="1"/>
          </p:cNvSpPr>
          <p:nvPr>
            <p:ph type="pic" sz="quarter" idx="12" hasCustomPrompt="1"/>
          </p:nvPr>
        </p:nvSpPr>
        <p:spPr>
          <a:xfrm>
            <a:off x="6043374" y="2138309"/>
            <a:ext cx="640080" cy="640080"/>
          </a:xfrm>
          <a:prstGeom prst="ellipse">
            <a:avLst/>
          </a:prstGeom>
          <a:pattFill prst="wdDnDiag">
            <a:fgClr>
              <a:schemeClr val="bg1">
                <a:lumMod val="90000"/>
              </a:schemeClr>
            </a:fgClr>
            <a:bgClr>
              <a:schemeClr val="bg1"/>
            </a:bgClr>
          </a:pattFill>
          <a:ln w="63500">
            <a:solidFill>
              <a:schemeClr val="accent1"/>
            </a:solidFill>
          </a:ln>
        </p:spPr>
        <p:txBody>
          <a:bodyPr anchor="ctr"/>
          <a:lstStyle>
            <a:lvl1pPr algn="ctr">
              <a:buNone/>
              <a:defRPr sz="700"/>
            </a:lvl1pPr>
          </a:lstStyle>
          <a:p>
            <a:r>
              <a:rPr lang="en-US" dirty="0"/>
              <a:t>image</a:t>
            </a:r>
          </a:p>
        </p:txBody>
      </p:sp>
      <p:sp>
        <p:nvSpPr>
          <p:cNvPr id="76" name="Picture Placeholder 8">
            <a:extLst>
              <a:ext uri="{FF2B5EF4-FFF2-40B4-BE49-F238E27FC236}">
                <a16:creationId xmlns:a16="http://schemas.microsoft.com/office/drawing/2014/main" id="{D6919CAE-4CFE-4CFB-8F55-B2D23DCF14E0}"/>
              </a:ext>
            </a:extLst>
          </p:cNvPr>
          <p:cNvSpPr>
            <a:spLocks noGrp="1"/>
          </p:cNvSpPr>
          <p:nvPr>
            <p:ph type="pic" sz="quarter" idx="13" hasCustomPrompt="1"/>
          </p:nvPr>
        </p:nvSpPr>
        <p:spPr>
          <a:xfrm>
            <a:off x="6043322" y="4178943"/>
            <a:ext cx="640080" cy="640080"/>
          </a:xfrm>
          <a:prstGeom prst="ellipse">
            <a:avLst/>
          </a:prstGeom>
          <a:pattFill prst="wdDnDiag">
            <a:fgClr>
              <a:schemeClr val="bg1">
                <a:lumMod val="90000"/>
              </a:schemeClr>
            </a:fgClr>
            <a:bgClr>
              <a:schemeClr val="bg1"/>
            </a:bgClr>
          </a:pattFill>
          <a:ln w="63500">
            <a:solidFill>
              <a:schemeClr val="accent1"/>
            </a:solidFill>
          </a:ln>
        </p:spPr>
        <p:txBody>
          <a:bodyPr anchor="ctr"/>
          <a:lstStyle>
            <a:lvl1pPr algn="ctr">
              <a:buNone/>
              <a:defRPr sz="700"/>
            </a:lvl1pPr>
          </a:lstStyle>
          <a:p>
            <a:r>
              <a:rPr lang="en-US" dirty="0"/>
              <a:t>image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3087444905"/>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Clients with Image 4">
    <p:spTree>
      <p:nvGrpSpPr>
        <p:cNvPr id="1" name=""/>
        <p:cNvGrpSpPr/>
        <p:nvPr/>
      </p:nvGrpSpPr>
      <p:grpSpPr>
        <a:xfrm>
          <a:off x="0" y="0"/>
          <a:ext cx="0" cy="0"/>
          <a:chOff x="0" y="0"/>
          <a:chExt cx="0" cy="0"/>
        </a:xfrm>
      </p:grpSpPr>
      <p:sp>
        <p:nvSpPr>
          <p:cNvPr id="22" name="Picture Placeholder 8">
            <a:extLst>
              <a:ext uri="{FF2B5EF4-FFF2-40B4-BE49-F238E27FC236}">
                <a16:creationId xmlns:a16="http://schemas.microsoft.com/office/drawing/2014/main" id="{E7B48BF5-67DB-4EA7-BE1B-C283126B7BAF}"/>
              </a:ext>
            </a:extLst>
          </p:cNvPr>
          <p:cNvSpPr>
            <a:spLocks noGrp="1"/>
          </p:cNvSpPr>
          <p:nvPr>
            <p:ph type="pic" sz="quarter" idx="10" hasCustomPrompt="1"/>
          </p:nvPr>
        </p:nvSpPr>
        <p:spPr>
          <a:xfrm>
            <a:off x="4659420" y="5040601"/>
            <a:ext cx="521208" cy="521208"/>
          </a:xfrm>
          <a:prstGeom prst="ellipse">
            <a:avLst/>
          </a:prstGeom>
          <a:pattFill prst="wdDnDiag">
            <a:fgClr>
              <a:schemeClr val="bg1">
                <a:lumMod val="90000"/>
              </a:schemeClr>
            </a:fgClr>
            <a:bgClr>
              <a:schemeClr val="bg1"/>
            </a:bgClr>
          </a:pattFill>
          <a:ln w="57150">
            <a:solidFill>
              <a:schemeClr val="accent1"/>
            </a:solidFill>
          </a:ln>
        </p:spPr>
        <p:txBody>
          <a:bodyPr anchor="ctr"/>
          <a:lstStyle>
            <a:lvl1pPr algn="ctr">
              <a:buNone/>
              <a:defRPr sz="700"/>
            </a:lvl1pPr>
          </a:lstStyle>
          <a:p>
            <a:r>
              <a:rPr lang="en-US" dirty="0"/>
              <a:t>image</a:t>
            </a:r>
          </a:p>
        </p:txBody>
      </p:sp>
      <p:sp>
        <p:nvSpPr>
          <p:cNvPr id="23" name="Picture Placeholder 8">
            <a:extLst>
              <a:ext uri="{FF2B5EF4-FFF2-40B4-BE49-F238E27FC236}">
                <a16:creationId xmlns:a16="http://schemas.microsoft.com/office/drawing/2014/main" id="{98CA54AB-4590-4FD9-B966-515D3E482D9E}"/>
              </a:ext>
            </a:extLst>
          </p:cNvPr>
          <p:cNvSpPr>
            <a:spLocks noGrp="1"/>
          </p:cNvSpPr>
          <p:nvPr>
            <p:ph type="pic" sz="quarter" idx="14" hasCustomPrompt="1"/>
          </p:nvPr>
        </p:nvSpPr>
        <p:spPr>
          <a:xfrm>
            <a:off x="5799307" y="5040601"/>
            <a:ext cx="521208" cy="521208"/>
          </a:xfrm>
          <a:prstGeom prst="ellipse">
            <a:avLst/>
          </a:prstGeom>
          <a:pattFill prst="wdDnDiag">
            <a:fgClr>
              <a:schemeClr val="bg1">
                <a:lumMod val="90000"/>
              </a:schemeClr>
            </a:fgClr>
            <a:bgClr>
              <a:schemeClr val="bg1"/>
            </a:bgClr>
          </a:pattFill>
          <a:ln w="57150">
            <a:solidFill>
              <a:schemeClr val="tx1">
                <a:lumMod val="10000"/>
                <a:lumOff val="90000"/>
              </a:schemeClr>
            </a:solidFill>
          </a:ln>
        </p:spPr>
        <p:txBody>
          <a:bodyPr anchor="ctr"/>
          <a:lstStyle>
            <a:lvl1pPr algn="ctr">
              <a:buNone/>
              <a:defRPr sz="700"/>
            </a:lvl1pPr>
          </a:lstStyle>
          <a:p>
            <a:r>
              <a:rPr lang="en-US" dirty="0"/>
              <a:t>image</a:t>
            </a:r>
          </a:p>
        </p:txBody>
      </p:sp>
      <p:sp>
        <p:nvSpPr>
          <p:cNvPr id="24" name="Picture Placeholder 8">
            <a:extLst>
              <a:ext uri="{FF2B5EF4-FFF2-40B4-BE49-F238E27FC236}">
                <a16:creationId xmlns:a16="http://schemas.microsoft.com/office/drawing/2014/main" id="{0968EC42-F2C9-4F34-812C-3D370F4B10C2}"/>
              </a:ext>
            </a:extLst>
          </p:cNvPr>
          <p:cNvSpPr>
            <a:spLocks noGrp="1"/>
          </p:cNvSpPr>
          <p:nvPr>
            <p:ph type="pic" sz="quarter" idx="15" hasCustomPrompt="1"/>
          </p:nvPr>
        </p:nvSpPr>
        <p:spPr>
          <a:xfrm>
            <a:off x="6939194" y="5040601"/>
            <a:ext cx="521208" cy="521208"/>
          </a:xfrm>
          <a:prstGeom prst="ellipse">
            <a:avLst/>
          </a:prstGeom>
          <a:pattFill prst="wdDnDiag">
            <a:fgClr>
              <a:schemeClr val="bg1">
                <a:lumMod val="90000"/>
              </a:schemeClr>
            </a:fgClr>
            <a:bgClr>
              <a:schemeClr val="bg1"/>
            </a:bgClr>
          </a:pattFill>
          <a:ln w="57150">
            <a:solidFill>
              <a:schemeClr val="tx1">
                <a:lumMod val="10000"/>
                <a:lumOff val="90000"/>
              </a:schemeClr>
            </a:solidFill>
          </a:ln>
        </p:spPr>
        <p:txBody>
          <a:bodyPr anchor="ctr"/>
          <a:lstStyle>
            <a:lvl1pPr algn="ctr">
              <a:buNone/>
              <a:defRPr sz="700"/>
            </a:lvl1pPr>
          </a:lstStyle>
          <a:p>
            <a:r>
              <a:rPr lang="en-US" dirty="0"/>
              <a:t>image</a:t>
            </a:r>
          </a:p>
        </p:txBody>
      </p:sp>
      <p:sp>
        <p:nvSpPr>
          <p:cNvPr id="25" name="Picture Placeholder 8">
            <a:extLst>
              <a:ext uri="{FF2B5EF4-FFF2-40B4-BE49-F238E27FC236}">
                <a16:creationId xmlns:a16="http://schemas.microsoft.com/office/drawing/2014/main" id="{7AC9FE8D-CB0B-4CA0-895B-533C7669F2BF}"/>
              </a:ext>
            </a:extLst>
          </p:cNvPr>
          <p:cNvSpPr>
            <a:spLocks noGrp="1"/>
          </p:cNvSpPr>
          <p:nvPr>
            <p:ph type="pic" sz="quarter" idx="16" hasCustomPrompt="1"/>
          </p:nvPr>
        </p:nvSpPr>
        <p:spPr>
          <a:xfrm>
            <a:off x="8079082" y="5040601"/>
            <a:ext cx="521208" cy="521208"/>
          </a:xfrm>
          <a:prstGeom prst="ellipse">
            <a:avLst/>
          </a:prstGeom>
          <a:pattFill prst="wdDnDiag">
            <a:fgClr>
              <a:schemeClr val="bg1">
                <a:lumMod val="90000"/>
              </a:schemeClr>
            </a:fgClr>
            <a:bgClr>
              <a:schemeClr val="bg1"/>
            </a:bgClr>
          </a:pattFill>
          <a:ln w="57150">
            <a:solidFill>
              <a:schemeClr val="tx1">
                <a:lumMod val="10000"/>
                <a:lumOff val="90000"/>
              </a:schemeClr>
            </a:solidFill>
          </a:ln>
        </p:spPr>
        <p:txBody>
          <a:bodyPr anchor="ctr"/>
          <a:lstStyle>
            <a:lvl1pPr algn="ctr">
              <a:buNone/>
              <a:defRPr sz="700"/>
            </a:lvl1pPr>
          </a:lstStyle>
          <a:p>
            <a:r>
              <a:rPr lang="en-US" dirty="0"/>
              <a:t>image</a:t>
            </a:r>
          </a:p>
        </p:txBody>
      </p:sp>
      <p:sp>
        <p:nvSpPr>
          <p:cNvPr id="26" name="Picture Placeholder 8">
            <a:extLst>
              <a:ext uri="{FF2B5EF4-FFF2-40B4-BE49-F238E27FC236}">
                <a16:creationId xmlns:a16="http://schemas.microsoft.com/office/drawing/2014/main" id="{2CA9729F-7D94-446D-AB55-9165306B34B6}"/>
              </a:ext>
            </a:extLst>
          </p:cNvPr>
          <p:cNvSpPr>
            <a:spLocks noGrp="1"/>
          </p:cNvSpPr>
          <p:nvPr>
            <p:ph type="pic" sz="quarter" idx="17" hasCustomPrompt="1"/>
          </p:nvPr>
        </p:nvSpPr>
        <p:spPr>
          <a:xfrm>
            <a:off x="3519533" y="5040601"/>
            <a:ext cx="521208" cy="521208"/>
          </a:xfrm>
          <a:prstGeom prst="ellipse">
            <a:avLst/>
          </a:prstGeom>
          <a:pattFill prst="wdDnDiag">
            <a:fgClr>
              <a:schemeClr val="bg1">
                <a:lumMod val="90000"/>
              </a:schemeClr>
            </a:fgClr>
            <a:bgClr>
              <a:schemeClr val="bg1"/>
            </a:bgClr>
          </a:pattFill>
          <a:ln w="57150">
            <a:solidFill>
              <a:schemeClr val="tx1">
                <a:lumMod val="10000"/>
                <a:lumOff val="90000"/>
              </a:schemeClr>
            </a:solidFill>
          </a:ln>
        </p:spPr>
        <p:txBody>
          <a:bodyPr anchor="ctr"/>
          <a:lstStyle>
            <a:lvl1pPr algn="ctr">
              <a:buNone/>
              <a:defRPr sz="700"/>
            </a:lvl1pPr>
          </a:lstStyle>
          <a:p>
            <a:r>
              <a:rPr lang="en-US" dirty="0"/>
              <a:t>image</a:t>
            </a:r>
          </a:p>
        </p:txBody>
      </p:sp>
    </p:spTree>
    <p:extLst>
      <p:ext uri="{BB962C8B-B14F-4D97-AF65-F5344CB8AC3E}">
        <p14:creationId xmlns:p14="http://schemas.microsoft.com/office/powerpoint/2010/main" val="2291901469"/>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Clients with Image 5">
    <p:spTree>
      <p:nvGrpSpPr>
        <p:cNvPr id="1" name=""/>
        <p:cNvGrpSpPr/>
        <p:nvPr/>
      </p:nvGrpSpPr>
      <p:grpSpPr>
        <a:xfrm>
          <a:off x="0" y="0"/>
          <a:ext cx="0" cy="0"/>
          <a:chOff x="0" y="0"/>
          <a:chExt cx="0" cy="0"/>
        </a:xfrm>
      </p:grpSpPr>
      <p:sp>
        <p:nvSpPr>
          <p:cNvPr id="19" name="Picture Placeholder 8">
            <a:extLst>
              <a:ext uri="{FF2B5EF4-FFF2-40B4-BE49-F238E27FC236}">
                <a16:creationId xmlns:a16="http://schemas.microsoft.com/office/drawing/2014/main" id="{64B151E8-30A4-4869-8D38-DE9A71B72CB2}"/>
              </a:ext>
            </a:extLst>
          </p:cNvPr>
          <p:cNvSpPr>
            <a:spLocks noGrp="1"/>
          </p:cNvSpPr>
          <p:nvPr>
            <p:ph type="pic" sz="quarter" idx="10" hasCustomPrompt="1"/>
          </p:nvPr>
        </p:nvSpPr>
        <p:spPr>
          <a:xfrm>
            <a:off x="766763" y="2276475"/>
            <a:ext cx="2243137" cy="302418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2196162892"/>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Clients with Image 6">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11" name="Picture Placeholder 8">
            <a:extLst>
              <a:ext uri="{FF2B5EF4-FFF2-40B4-BE49-F238E27FC236}">
                <a16:creationId xmlns:a16="http://schemas.microsoft.com/office/drawing/2014/main" id="{9CC26146-7855-4E38-B6C9-D3F0F6C4E404}"/>
              </a:ext>
            </a:extLst>
          </p:cNvPr>
          <p:cNvSpPr>
            <a:spLocks noGrp="1"/>
          </p:cNvSpPr>
          <p:nvPr>
            <p:ph type="pic" sz="quarter" idx="10" hasCustomPrompt="1"/>
          </p:nvPr>
        </p:nvSpPr>
        <p:spPr>
          <a:xfrm>
            <a:off x="1059534" y="2340794"/>
            <a:ext cx="1080000" cy="540000"/>
          </a:xfrm>
          <a:prstGeom prst="rect">
            <a:avLst/>
          </a:prstGeom>
          <a:pattFill prst="wdDnDiag">
            <a:fgClr>
              <a:schemeClr val="bg1">
                <a:lumMod val="90000"/>
              </a:schemeClr>
            </a:fgClr>
            <a:bgClr>
              <a:schemeClr val="bg1"/>
            </a:bgClr>
          </a:pattFill>
        </p:spPr>
        <p:txBody>
          <a:bodyPr anchor="ctr"/>
          <a:lstStyle>
            <a:lvl1pPr algn="ctr">
              <a:buNone/>
              <a:defRPr sz="1000"/>
            </a:lvl1pPr>
          </a:lstStyle>
          <a:p>
            <a:r>
              <a:rPr lang="en-US" dirty="0"/>
              <a:t>Insert your image here</a:t>
            </a:r>
          </a:p>
        </p:txBody>
      </p:sp>
      <p:sp>
        <p:nvSpPr>
          <p:cNvPr id="12" name="Picture Placeholder 8">
            <a:extLst>
              <a:ext uri="{FF2B5EF4-FFF2-40B4-BE49-F238E27FC236}">
                <a16:creationId xmlns:a16="http://schemas.microsoft.com/office/drawing/2014/main" id="{72BA5AC5-0083-4577-A25A-D7EAC95D47C3}"/>
              </a:ext>
            </a:extLst>
          </p:cNvPr>
          <p:cNvSpPr>
            <a:spLocks noGrp="1"/>
          </p:cNvSpPr>
          <p:nvPr>
            <p:ph type="pic" sz="quarter" idx="11" hasCustomPrompt="1"/>
          </p:nvPr>
        </p:nvSpPr>
        <p:spPr>
          <a:xfrm>
            <a:off x="6460209" y="2340794"/>
            <a:ext cx="1080000" cy="540000"/>
          </a:xfrm>
          <a:prstGeom prst="rect">
            <a:avLst/>
          </a:prstGeom>
          <a:pattFill prst="wdDnDiag">
            <a:fgClr>
              <a:schemeClr val="bg1">
                <a:lumMod val="90000"/>
              </a:schemeClr>
            </a:fgClr>
            <a:bgClr>
              <a:schemeClr val="bg1"/>
            </a:bgClr>
          </a:pattFill>
        </p:spPr>
        <p:txBody>
          <a:bodyPr anchor="ctr"/>
          <a:lstStyle>
            <a:lvl1pPr algn="ctr">
              <a:buNone/>
              <a:defRPr sz="1000"/>
            </a:lvl1pPr>
          </a:lstStyle>
          <a:p>
            <a:r>
              <a:rPr lang="en-US" dirty="0"/>
              <a:t>Insert your image here</a:t>
            </a:r>
          </a:p>
        </p:txBody>
      </p:sp>
    </p:spTree>
    <p:extLst>
      <p:ext uri="{BB962C8B-B14F-4D97-AF65-F5344CB8AC3E}">
        <p14:creationId xmlns:p14="http://schemas.microsoft.com/office/powerpoint/2010/main" val="1239841207"/>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Clients with Image 7">
    <p:spTree>
      <p:nvGrpSpPr>
        <p:cNvPr id="1" name=""/>
        <p:cNvGrpSpPr/>
        <p:nvPr/>
      </p:nvGrpSpPr>
      <p:grpSpPr>
        <a:xfrm>
          <a:off x="0" y="0"/>
          <a:ext cx="0" cy="0"/>
          <a:chOff x="0" y="0"/>
          <a:chExt cx="0" cy="0"/>
        </a:xfrm>
      </p:grpSpPr>
      <p:sp>
        <p:nvSpPr>
          <p:cNvPr id="25" name="Picture Placeholder 8">
            <a:extLst>
              <a:ext uri="{FF2B5EF4-FFF2-40B4-BE49-F238E27FC236}">
                <a16:creationId xmlns:a16="http://schemas.microsoft.com/office/drawing/2014/main" id="{F5985A8F-65D3-46A4-A918-7B82E5089EAD}"/>
              </a:ext>
            </a:extLst>
          </p:cNvPr>
          <p:cNvSpPr>
            <a:spLocks noGrp="1"/>
          </p:cNvSpPr>
          <p:nvPr>
            <p:ph type="pic" sz="quarter" idx="17" hasCustomPrompt="1"/>
          </p:nvPr>
        </p:nvSpPr>
        <p:spPr>
          <a:xfrm>
            <a:off x="1774825" y="1628501"/>
            <a:ext cx="2880000" cy="2880000"/>
          </a:xfrm>
          <a:prstGeom prst="ellipse">
            <a:avLst/>
          </a:prstGeom>
          <a:pattFill prst="wdDnDiag">
            <a:fgClr>
              <a:schemeClr val="bg1">
                <a:lumMod val="90000"/>
              </a:schemeClr>
            </a:fgClr>
            <a:bgClr>
              <a:schemeClr val="bg1"/>
            </a:bgClr>
          </a:pattFill>
          <a:ln w="57150">
            <a:noFill/>
          </a:ln>
          <a:effectLst>
            <a:outerShdw blurRad="381000" algn="ctr" rotWithShape="0">
              <a:prstClr val="black">
                <a:alpha val="20000"/>
              </a:prstClr>
            </a:outerShdw>
          </a:effectLst>
        </p:spPr>
        <p:txBody>
          <a:bodyPr anchor="ctr"/>
          <a:lstStyle>
            <a:lvl1pPr algn="ctr">
              <a:buNone/>
              <a:defRPr sz="700"/>
            </a:lvl1pPr>
          </a:lstStyle>
          <a:p>
            <a:r>
              <a:rPr lang="en-US" dirty="0"/>
              <a:t>image</a:t>
            </a:r>
          </a:p>
        </p:txBody>
      </p:sp>
      <p:sp>
        <p:nvSpPr>
          <p:cNvPr id="40" name="Picture Placeholder 8">
            <a:extLst>
              <a:ext uri="{FF2B5EF4-FFF2-40B4-BE49-F238E27FC236}">
                <a16:creationId xmlns:a16="http://schemas.microsoft.com/office/drawing/2014/main" id="{E67D4359-D385-4A8C-AA42-25559B8A01DF}"/>
              </a:ext>
            </a:extLst>
          </p:cNvPr>
          <p:cNvSpPr>
            <a:spLocks noGrp="1"/>
          </p:cNvSpPr>
          <p:nvPr>
            <p:ph type="pic" sz="quarter" idx="20" hasCustomPrompt="1"/>
          </p:nvPr>
        </p:nvSpPr>
        <p:spPr>
          <a:xfrm>
            <a:off x="4386138" y="5049588"/>
            <a:ext cx="540000" cy="540000"/>
          </a:xfrm>
          <a:prstGeom prst="ellipse">
            <a:avLst/>
          </a:prstGeom>
          <a:pattFill prst="wdDnDiag">
            <a:fgClr>
              <a:schemeClr val="bg1">
                <a:lumMod val="90000"/>
              </a:schemeClr>
            </a:fgClr>
            <a:bgClr>
              <a:schemeClr val="bg1"/>
            </a:bgClr>
          </a:pattFill>
          <a:ln w="12700">
            <a:solidFill>
              <a:schemeClr val="bg2"/>
            </a:solidFill>
          </a:ln>
          <a:effectLst/>
        </p:spPr>
        <p:txBody>
          <a:bodyPr anchor="ctr"/>
          <a:lstStyle>
            <a:lvl1pPr algn="ctr">
              <a:buNone/>
              <a:defRPr sz="700"/>
            </a:lvl1pPr>
          </a:lstStyle>
          <a:p>
            <a:r>
              <a:rPr lang="en-US" dirty="0"/>
              <a:t>image</a:t>
            </a:r>
          </a:p>
        </p:txBody>
      </p:sp>
      <p:sp>
        <p:nvSpPr>
          <p:cNvPr id="41" name="Picture Placeholder 8">
            <a:extLst>
              <a:ext uri="{FF2B5EF4-FFF2-40B4-BE49-F238E27FC236}">
                <a16:creationId xmlns:a16="http://schemas.microsoft.com/office/drawing/2014/main" id="{734C09D1-499C-4825-A486-4311937E8AF2}"/>
              </a:ext>
            </a:extLst>
          </p:cNvPr>
          <p:cNvSpPr>
            <a:spLocks noGrp="1"/>
          </p:cNvSpPr>
          <p:nvPr>
            <p:ph type="pic" sz="quarter" idx="21" hasCustomPrompt="1"/>
          </p:nvPr>
        </p:nvSpPr>
        <p:spPr>
          <a:xfrm>
            <a:off x="5105275" y="5049588"/>
            <a:ext cx="540000" cy="540000"/>
          </a:xfrm>
          <a:prstGeom prst="ellipse">
            <a:avLst/>
          </a:prstGeom>
          <a:pattFill prst="wdDnDiag">
            <a:fgClr>
              <a:schemeClr val="bg1">
                <a:lumMod val="90000"/>
              </a:schemeClr>
            </a:fgClr>
            <a:bgClr>
              <a:schemeClr val="bg1"/>
            </a:bgClr>
          </a:pattFill>
          <a:ln w="12700">
            <a:solidFill>
              <a:schemeClr val="bg2"/>
            </a:solidFill>
          </a:ln>
          <a:effectLst/>
        </p:spPr>
        <p:txBody>
          <a:bodyPr anchor="ctr"/>
          <a:lstStyle>
            <a:lvl1pPr algn="ctr">
              <a:buNone/>
              <a:defRPr sz="700"/>
            </a:lvl1pPr>
          </a:lstStyle>
          <a:p>
            <a:r>
              <a:rPr lang="en-US" dirty="0"/>
              <a:t>image</a:t>
            </a:r>
          </a:p>
        </p:txBody>
      </p:sp>
      <p:sp>
        <p:nvSpPr>
          <p:cNvPr id="42" name="Picture Placeholder 8">
            <a:extLst>
              <a:ext uri="{FF2B5EF4-FFF2-40B4-BE49-F238E27FC236}">
                <a16:creationId xmlns:a16="http://schemas.microsoft.com/office/drawing/2014/main" id="{7E16E61B-7B1B-4BF5-8BAE-304B4BB869DD}"/>
              </a:ext>
            </a:extLst>
          </p:cNvPr>
          <p:cNvSpPr>
            <a:spLocks noGrp="1"/>
          </p:cNvSpPr>
          <p:nvPr>
            <p:ph type="pic" sz="quarter" idx="22" hasCustomPrompt="1"/>
          </p:nvPr>
        </p:nvSpPr>
        <p:spPr>
          <a:xfrm>
            <a:off x="5826000" y="5049588"/>
            <a:ext cx="540000" cy="540000"/>
          </a:xfrm>
          <a:prstGeom prst="ellipse">
            <a:avLst/>
          </a:prstGeom>
          <a:pattFill prst="wdDnDiag">
            <a:fgClr>
              <a:schemeClr val="bg1">
                <a:lumMod val="90000"/>
              </a:schemeClr>
            </a:fgClr>
            <a:bgClr>
              <a:schemeClr val="bg1"/>
            </a:bgClr>
          </a:pattFill>
          <a:ln w="25400">
            <a:solidFill>
              <a:schemeClr val="accent1"/>
            </a:solidFill>
          </a:ln>
          <a:effectLst/>
        </p:spPr>
        <p:txBody>
          <a:bodyPr anchor="ctr"/>
          <a:lstStyle>
            <a:lvl1pPr algn="ctr">
              <a:buNone/>
              <a:defRPr sz="700"/>
            </a:lvl1pPr>
          </a:lstStyle>
          <a:p>
            <a:r>
              <a:rPr lang="en-US" dirty="0"/>
              <a:t>image</a:t>
            </a:r>
          </a:p>
        </p:txBody>
      </p:sp>
      <p:sp>
        <p:nvSpPr>
          <p:cNvPr id="43" name="Picture Placeholder 8">
            <a:extLst>
              <a:ext uri="{FF2B5EF4-FFF2-40B4-BE49-F238E27FC236}">
                <a16:creationId xmlns:a16="http://schemas.microsoft.com/office/drawing/2014/main" id="{787B5ED0-6937-41E9-A2AB-B95DD1932E41}"/>
              </a:ext>
            </a:extLst>
          </p:cNvPr>
          <p:cNvSpPr>
            <a:spLocks noGrp="1"/>
          </p:cNvSpPr>
          <p:nvPr>
            <p:ph type="pic" sz="quarter" idx="23" hasCustomPrompt="1"/>
          </p:nvPr>
        </p:nvSpPr>
        <p:spPr>
          <a:xfrm>
            <a:off x="6555581" y="5049588"/>
            <a:ext cx="540000" cy="540000"/>
          </a:xfrm>
          <a:prstGeom prst="ellipse">
            <a:avLst/>
          </a:prstGeom>
          <a:pattFill prst="wdDnDiag">
            <a:fgClr>
              <a:schemeClr val="bg1">
                <a:lumMod val="90000"/>
              </a:schemeClr>
            </a:fgClr>
            <a:bgClr>
              <a:schemeClr val="bg1"/>
            </a:bgClr>
          </a:pattFill>
          <a:ln w="12700">
            <a:solidFill>
              <a:schemeClr val="bg2"/>
            </a:solidFill>
          </a:ln>
          <a:effectLst/>
        </p:spPr>
        <p:txBody>
          <a:bodyPr anchor="ctr"/>
          <a:lstStyle>
            <a:lvl1pPr algn="ctr">
              <a:buNone/>
              <a:defRPr sz="700"/>
            </a:lvl1pPr>
          </a:lstStyle>
          <a:p>
            <a:r>
              <a:rPr lang="en-US" dirty="0"/>
              <a:t>image</a:t>
            </a:r>
          </a:p>
        </p:txBody>
      </p:sp>
      <p:sp>
        <p:nvSpPr>
          <p:cNvPr id="44" name="Picture Placeholder 8">
            <a:extLst>
              <a:ext uri="{FF2B5EF4-FFF2-40B4-BE49-F238E27FC236}">
                <a16:creationId xmlns:a16="http://schemas.microsoft.com/office/drawing/2014/main" id="{31B9B218-04E0-4D4B-A946-D26167A7D9F8}"/>
              </a:ext>
            </a:extLst>
          </p:cNvPr>
          <p:cNvSpPr>
            <a:spLocks noGrp="1"/>
          </p:cNvSpPr>
          <p:nvPr>
            <p:ph type="pic" sz="quarter" idx="24" hasCustomPrompt="1"/>
          </p:nvPr>
        </p:nvSpPr>
        <p:spPr>
          <a:xfrm>
            <a:off x="7272043" y="5049588"/>
            <a:ext cx="540000" cy="540000"/>
          </a:xfrm>
          <a:prstGeom prst="ellipse">
            <a:avLst/>
          </a:prstGeom>
          <a:pattFill prst="wdDnDiag">
            <a:fgClr>
              <a:schemeClr val="bg1">
                <a:lumMod val="90000"/>
              </a:schemeClr>
            </a:fgClr>
            <a:bgClr>
              <a:schemeClr val="bg1"/>
            </a:bgClr>
          </a:pattFill>
          <a:ln w="12700">
            <a:solidFill>
              <a:schemeClr val="bg2"/>
            </a:solidFill>
          </a:ln>
          <a:effectLst/>
        </p:spPr>
        <p:txBody>
          <a:bodyPr anchor="ctr"/>
          <a:lstStyle>
            <a:lvl1pPr algn="ctr">
              <a:buNone/>
              <a:defRPr sz="700"/>
            </a:lvl1pPr>
          </a:lstStyle>
          <a:p>
            <a:r>
              <a:rPr lang="en-US" dirty="0"/>
              <a:t>image</a:t>
            </a:r>
          </a:p>
        </p:txBody>
      </p:sp>
    </p:spTree>
    <p:extLst>
      <p:ext uri="{BB962C8B-B14F-4D97-AF65-F5344CB8AC3E}">
        <p14:creationId xmlns:p14="http://schemas.microsoft.com/office/powerpoint/2010/main" val="1631163937"/>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Clients with Image 8">
    <p:spTree>
      <p:nvGrpSpPr>
        <p:cNvPr id="1" name=""/>
        <p:cNvGrpSpPr/>
        <p:nvPr/>
      </p:nvGrpSpPr>
      <p:grpSpPr>
        <a:xfrm>
          <a:off x="0" y="0"/>
          <a:ext cx="0" cy="0"/>
          <a:chOff x="0" y="0"/>
          <a:chExt cx="0" cy="0"/>
        </a:xfrm>
      </p:grpSpPr>
      <p:sp>
        <p:nvSpPr>
          <p:cNvPr id="12" name="Picture Placeholder 8">
            <a:extLst>
              <a:ext uri="{FF2B5EF4-FFF2-40B4-BE49-F238E27FC236}">
                <a16:creationId xmlns:a16="http://schemas.microsoft.com/office/drawing/2014/main" id="{72BA5AC5-0083-4577-A25A-D7EAC95D47C3}"/>
              </a:ext>
            </a:extLst>
          </p:cNvPr>
          <p:cNvSpPr>
            <a:spLocks noGrp="1"/>
          </p:cNvSpPr>
          <p:nvPr>
            <p:ph type="pic" sz="quarter" idx="11" hasCustomPrompt="1"/>
          </p:nvPr>
        </p:nvSpPr>
        <p:spPr>
          <a:xfrm>
            <a:off x="6816724" y="1989137"/>
            <a:ext cx="4676775" cy="3409951"/>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1259492278"/>
      </p:ext>
    </p:extLst>
  </p:cSld>
  <p:clrMapOvr>
    <a:masterClrMapping/>
  </p:clrMapOvr>
  <p:extLst>
    <p:ext uri="{DCECCB84-F9BA-43D5-87BE-67443E8EF086}">
      <p15:sldGuideLst xmlns:p15="http://schemas.microsoft.com/office/powerpoint/2012/main">
        <p15:guide id="1" pos="7242">
          <p15:clr>
            <a:srgbClr val="FBAE40"/>
          </p15:clr>
        </p15:guide>
      </p15:sldGuideLst>
    </p:ext>
  </p:extLst>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Timeline with Image">
    <p:spTree>
      <p:nvGrpSpPr>
        <p:cNvPr id="1" name=""/>
        <p:cNvGrpSpPr/>
        <p:nvPr/>
      </p:nvGrpSpPr>
      <p:grpSpPr>
        <a:xfrm>
          <a:off x="0" y="0"/>
          <a:ext cx="0" cy="0"/>
          <a:chOff x="0" y="0"/>
          <a:chExt cx="0" cy="0"/>
        </a:xfrm>
      </p:grpSpPr>
      <p:sp>
        <p:nvSpPr>
          <p:cNvPr id="16" name="Picture Placeholder 8">
            <a:extLst>
              <a:ext uri="{FF2B5EF4-FFF2-40B4-BE49-F238E27FC236}">
                <a16:creationId xmlns:a16="http://schemas.microsoft.com/office/drawing/2014/main" id="{E617972A-9F4F-433F-AB9E-EDB840E1BB96}"/>
              </a:ext>
            </a:extLst>
          </p:cNvPr>
          <p:cNvSpPr>
            <a:spLocks noGrp="1"/>
          </p:cNvSpPr>
          <p:nvPr>
            <p:ph type="pic" sz="quarter" idx="10" hasCustomPrompt="1"/>
          </p:nvPr>
        </p:nvSpPr>
        <p:spPr>
          <a:xfrm>
            <a:off x="766763" y="2276475"/>
            <a:ext cx="3025775" cy="151288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9" name="Picture Placeholder 8">
            <a:extLst>
              <a:ext uri="{FF2B5EF4-FFF2-40B4-BE49-F238E27FC236}">
                <a16:creationId xmlns:a16="http://schemas.microsoft.com/office/drawing/2014/main" id="{CA407A5E-1759-4281-8BD0-11EFBB602395}"/>
              </a:ext>
            </a:extLst>
          </p:cNvPr>
          <p:cNvSpPr>
            <a:spLocks noGrp="1"/>
          </p:cNvSpPr>
          <p:nvPr>
            <p:ph type="pic" sz="quarter" idx="11" hasCustomPrompt="1"/>
          </p:nvPr>
        </p:nvSpPr>
        <p:spPr>
          <a:xfrm>
            <a:off x="4548188" y="2277269"/>
            <a:ext cx="3025775" cy="151288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0" name="Picture Placeholder 8">
            <a:extLst>
              <a:ext uri="{FF2B5EF4-FFF2-40B4-BE49-F238E27FC236}">
                <a16:creationId xmlns:a16="http://schemas.microsoft.com/office/drawing/2014/main" id="{A9EA67F5-65E1-4314-BC11-27C861259079}"/>
              </a:ext>
            </a:extLst>
          </p:cNvPr>
          <p:cNvSpPr>
            <a:spLocks noGrp="1"/>
          </p:cNvSpPr>
          <p:nvPr>
            <p:ph type="pic" sz="quarter" idx="12" hasCustomPrompt="1"/>
          </p:nvPr>
        </p:nvSpPr>
        <p:spPr>
          <a:xfrm>
            <a:off x="8329613" y="2278063"/>
            <a:ext cx="3025775" cy="151288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245982010"/>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Timeline with Image 2">
    <p:spTree>
      <p:nvGrpSpPr>
        <p:cNvPr id="1" name=""/>
        <p:cNvGrpSpPr/>
        <p:nvPr/>
      </p:nvGrpSpPr>
      <p:grpSpPr>
        <a:xfrm>
          <a:off x="0" y="0"/>
          <a:ext cx="0" cy="0"/>
          <a:chOff x="0" y="0"/>
          <a:chExt cx="0" cy="0"/>
        </a:xfrm>
      </p:grpSpPr>
      <p:sp>
        <p:nvSpPr>
          <p:cNvPr id="16" name="Picture Placeholder 8">
            <a:extLst>
              <a:ext uri="{FF2B5EF4-FFF2-40B4-BE49-F238E27FC236}">
                <a16:creationId xmlns:a16="http://schemas.microsoft.com/office/drawing/2014/main" id="{E617972A-9F4F-433F-AB9E-EDB840E1BB96}"/>
              </a:ext>
            </a:extLst>
          </p:cNvPr>
          <p:cNvSpPr>
            <a:spLocks noGrp="1"/>
          </p:cNvSpPr>
          <p:nvPr>
            <p:ph type="pic" sz="quarter" idx="10" hasCustomPrompt="1"/>
          </p:nvPr>
        </p:nvSpPr>
        <p:spPr>
          <a:xfrm>
            <a:off x="766763" y="2276475"/>
            <a:ext cx="3025775" cy="151288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9" name="Picture Placeholder 8">
            <a:extLst>
              <a:ext uri="{FF2B5EF4-FFF2-40B4-BE49-F238E27FC236}">
                <a16:creationId xmlns:a16="http://schemas.microsoft.com/office/drawing/2014/main" id="{CA407A5E-1759-4281-8BD0-11EFBB602395}"/>
              </a:ext>
            </a:extLst>
          </p:cNvPr>
          <p:cNvSpPr>
            <a:spLocks noGrp="1"/>
          </p:cNvSpPr>
          <p:nvPr>
            <p:ph type="pic" sz="quarter" idx="11" hasCustomPrompt="1"/>
          </p:nvPr>
        </p:nvSpPr>
        <p:spPr>
          <a:xfrm>
            <a:off x="4548188" y="2277269"/>
            <a:ext cx="3025775" cy="151288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0" name="Picture Placeholder 8">
            <a:extLst>
              <a:ext uri="{FF2B5EF4-FFF2-40B4-BE49-F238E27FC236}">
                <a16:creationId xmlns:a16="http://schemas.microsoft.com/office/drawing/2014/main" id="{A9EA67F5-65E1-4314-BC11-27C861259079}"/>
              </a:ext>
            </a:extLst>
          </p:cNvPr>
          <p:cNvSpPr>
            <a:spLocks noGrp="1"/>
          </p:cNvSpPr>
          <p:nvPr>
            <p:ph type="pic" sz="quarter" idx="12" hasCustomPrompt="1"/>
          </p:nvPr>
        </p:nvSpPr>
        <p:spPr>
          <a:xfrm>
            <a:off x="8329613" y="2278063"/>
            <a:ext cx="3025775" cy="151288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3377161240"/>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Timeline with Image 5">
    <p:spTree>
      <p:nvGrpSpPr>
        <p:cNvPr id="1" name=""/>
        <p:cNvGrpSpPr/>
        <p:nvPr/>
      </p:nvGrpSpPr>
      <p:grpSpPr>
        <a:xfrm>
          <a:off x="0" y="0"/>
          <a:ext cx="0" cy="0"/>
          <a:chOff x="0" y="0"/>
          <a:chExt cx="0" cy="0"/>
        </a:xfrm>
      </p:grpSpPr>
      <p:sp>
        <p:nvSpPr>
          <p:cNvPr id="36" name="Picture Placeholder 8">
            <a:extLst>
              <a:ext uri="{FF2B5EF4-FFF2-40B4-BE49-F238E27FC236}">
                <a16:creationId xmlns:a16="http://schemas.microsoft.com/office/drawing/2014/main" id="{69AD7761-778D-4D15-AE85-3B1106AD5CB1}"/>
              </a:ext>
            </a:extLst>
          </p:cNvPr>
          <p:cNvSpPr>
            <a:spLocks noGrp="1"/>
          </p:cNvSpPr>
          <p:nvPr>
            <p:ph type="pic" sz="quarter" idx="10" hasCustomPrompt="1"/>
          </p:nvPr>
        </p:nvSpPr>
        <p:spPr>
          <a:xfrm>
            <a:off x="775999" y="4416165"/>
            <a:ext cx="2267712" cy="1512888"/>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37" name="Picture Placeholder 8">
            <a:extLst>
              <a:ext uri="{FF2B5EF4-FFF2-40B4-BE49-F238E27FC236}">
                <a16:creationId xmlns:a16="http://schemas.microsoft.com/office/drawing/2014/main" id="{6D13BBA1-E561-48B7-A611-6BB4EC951336}"/>
              </a:ext>
            </a:extLst>
          </p:cNvPr>
          <p:cNvSpPr>
            <a:spLocks noGrp="1"/>
          </p:cNvSpPr>
          <p:nvPr>
            <p:ph type="pic" sz="quarter" idx="11" hasCustomPrompt="1"/>
          </p:nvPr>
        </p:nvSpPr>
        <p:spPr>
          <a:xfrm>
            <a:off x="3540821" y="4416165"/>
            <a:ext cx="2267712" cy="1512888"/>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38" name="Picture Placeholder 8">
            <a:extLst>
              <a:ext uri="{FF2B5EF4-FFF2-40B4-BE49-F238E27FC236}">
                <a16:creationId xmlns:a16="http://schemas.microsoft.com/office/drawing/2014/main" id="{C791389D-D9D6-4D9E-847A-6835AD39B951}"/>
              </a:ext>
            </a:extLst>
          </p:cNvPr>
          <p:cNvSpPr>
            <a:spLocks noGrp="1"/>
          </p:cNvSpPr>
          <p:nvPr>
            <p:ph type="pic" sz="quarter" idx="12" hasCustomPrompt="1"/>
          </p:nvPr>
        </p:nvSpPr>
        <p:spPr>
          <a:xfrm>
            <a:off x="6305643" y="4416165"/>
            <a:ext cx="2267712" cy="1512888"/>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39" name="Picture Placeholder 8">
            <a:extLst>
              <a:ext uri="{FF2B5EF4-FFF2-40B4-BE49-F238E27FC236}">
                <a16:creationId xmlns:a16="http://schemas.microsoft.com/office/drawing/2014/main" id="{8FD1FB72-0815-44A8-83F3-F457F16FD236}"/>
              </a:ext>
            </a:extLst>
          </p:cNvPr>
          <p:cNvSpPr>
            <a:spLocks noGrp="1"/>
          </p:cNvSpPr>
          <p:nvPr>
            <p:ph type="pic" sz="quarter" idx="13" hasCustomPrompt="1"/>
          </p:nvPr>
        </p:nvSpPr>
        <p:spPr>
          <a:xfrm>
            <a:off x="9070465" y="4416165"/>
            <a:ext cx="2267712" cy="1512888"/>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2485872306"/>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Timeline with Image 6">
    <p:spTree>
      <p:nvGrpSpPr>
        <p:cNvPr id="1" name=""/>
        <p:cNvGrpSpPr/>
        <p:nvPr/>
      </p:nvGrpSpPr>
      <p:grpSpPr>
        <a:xfrm>
          <a:off x="0" y="0"/>
          <a:ext cx="0" cy="0"/>
          <a:chOff x="0" y="0"/>
          <a:chExt cx="0" cy="0"/>
        </a:xfrm>
      </p:grpSpPr>
      <p:sp>
        <p:nvSpPr>
          <p:cNvPr id="36" name="Picture Placeholder 8">
            <a:extLst>
              <a:ext uri="{FF2B5EF4-FFF2-40B4-BE49-F238E27FC236}">
                <a16:creationId xmlns:a16="http://schemas.microsoft.com/office/drawing/2014/main" id="{69AD7761-778D-4D15-AE85-3B1106AD5CB1}"/>
              </a:ext>
            </a:extLst>
          </p:cNvPr>
          <p:cNvSpPr>
            <a:spLocks noGrp="1"/>
          </p:cNvSpPr>
          <p:nvPr>
            <p:ph type="pic" sz="quarter" idx="10" hasCustomPrompt="1"/>
          </p:nvPr>
        </p:nvSpPr>
        <p:spPr>
          <a:xfrm>
            <a:off x="775998" y="2544763"/>
            <a:ext cx="3410365" cy="2123438"/>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14" name="Picture Placeholder 8">
            <a:extLst>
              <a:ext uri="{FF2B5EF4-FFF2-40B4-BE49-F238E27FC236}">
                <a16:creationId xmlns:a16="http://schemas.microsoft.com/office/drawing/2014/main" id="{7354A04D-D7D9-4044-A5EE-661BBEF68162}"/>
              </a:ext>
            </a:extLst>
          </p:cNvPr>
          <p:cNvSpPr>
            <a:spLocks noGrp="1"/>
          </p:cNvSpPr>
          <p:nvPr>
            <p:ph type="pic" sz="quarter" idx="11" hasCustomPrompt="1"/>
          </p:nvPr>
        </p:nvSpPr>
        <p:spPr>
          <a:xfrm>
            <a:off x="4358923" y="2544763"/>
            <a:ext cx="3410365" cy="2123438"/>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15" name="Picture Placeholder 8">
            <a:extLst>
              <a:ext uri="{FF2B5EF4-FFF2-40B4-BE49-F238E27FC236}">
                <a16:creationId xmlns:a16="http://schemas.microsoft.com/office/drawing/2014/main" id="{8C2F4EE3-07CB-44A7-B4A9-19B25F83C416}"/>
              </a:ext>
            </a:extLst>
          </p:cNvPr>
          <p:cNvSpPr>
            <a:spLocks noGrp="1"/>
          </p:cNvSpPr>
          <p:nvPr>
            <p:ph type="pic" sz="quarter" idx="12" hasCustomPrompt="1"/>
          </p:nvPr>
        </p:nvSpPr>
        <p:spPr>
          <a:xfrm>
            <a:off x="7941848" y="2544763"/>
            <a:ext cx="3410365" cy="2123438"/>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1571973841"/>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Timeline with Image 7">
    <p:spTree>
      <p:nvGrpSpPr>
        <p:cNvPr id="1" name=""/>
        <p:cNvGrpSpPr/>
        <p:nvPr/>
      </p:nvGrpSpPr>
      <p:grpSpPr>
        <a:xfrm>
          <a:off x="0" y="0"/>
          <a:ext cx="0" cy="0"/>
          <a:chOff x="0" y="0"/>
          <a:chExt cx="0" cy="0"/>
        </a:xfrm>
      </p:grpSpPr>
      <p:sp>
        <p:nvSpPr>
          <p:cNvPr id="36" name="Picture Placeholder 8">
            <a:extLst>
              <a:ext uri="{FF2B5EF4-FFF2-40B4-BE49-F238E27FC236}">
                <a16:creationId xmlns:a16="http://schemas.microsoft.com/office/drawing/2014/main" id="{69AD7761-778D-4D15-AE85-3B1106AD5CB1}"/>
              </a:ext>
            </a:extLst>
          </p:cNvPr>
          <p:cNvSpPr>
            <a:spLocks noGrp="1"/>
          </p:cNvSpPr>
          <p:nvPr>
            <p:ph type="pic" sz="quarter" idx="10" hasCustomPrompt="1"/>
          </p:nvPr>
        </p:nvSpPr>
        <p:spPr>
          <a:xfrm>
            <a:off x="775998" y="2544763"/>
            <a:ext cx="3410365" cy="2123438"/>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14" name="Picture Placeholder 8">
            <a:extLst>
              <a:ext uri="{FF2B5EF4-FFF2-40B4-BE49-F238E27FC236}">
                <a16:creationId xmlns:a16="http://schemas.microsoft.com/office/drawing/2014/main" id="{7354A04D-D7D9-4044-A5EE-661BBEF68162}"/>
              </a:ext>
            </a:extLst>
          </p:cNvPr>
          <p:cNvSpPr>
            <a:spLocks noGrp="1"/>
          </p:cNvSpPr>
          <p:nvPr>
            <p:ph type="pic" sz="quarter" idx="11" hasCustomPrompt="1"/>
          </p:nvPr>
        </p:nvSpPr>
        <p:spPr>
          <a:xfrm>
            <a:off x="4358923" y="2544763"/>
            <a:ext cx="3410365" cy="2123438"/>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15" name="Picture Placeholder 8">
            <a:extLst>
              <a:ext uri="{FF2B5EF4-FFF2-40B4-BE49-F238E27FC236}">
                <a16:creationId xmlns:a16="http://schemas.microsoft.com/office/drawing/2014/main" id="{8C2F4EE3-07CB-44A7-B4A9-19B25F83C416}"/>
              </a:ext>
            </a:extLst>
          </p:cNvPr>
          <p:cNvSpPr>
            <a:spLocks noGrp="1"/>
          </p:cNvSpPr>
          <p:nvPr>
            <p:ph type="pic" sz="quarter" idx="12" hasCustomPrompt="1"/>
          </p:nvPr>
        </p:nvSpPr>
        <p:spPr>
          <a:xfrm>
            <a:off x="7941848" y="2544763"/>
            <a:ext cx="3410365" cy="2123438"/>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1591915977"/>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Timeline with Image 8">
    <p:spTree>
      <p:nvGrpSpPr>
        <p:cNvPr id="1" name=""/>
        <p:cNvGrpSpPr/>
        <p:nvPr/>
      </p:nvGrpSpPr>
      <p:grpSpPr>
        <a:xfrm>
          <a:off x="0" y="0"/>
          <a:ext cx="0" cy="0"/>
          <a:chOff x="0" y="0"/>
          <a:chExt cx="0" cy="0"/>
        </a:xfrm>
      </p:grpSpPr>
      <p:sp>
        <p:nvSpPr>
          <p:cNvPr id="36" name="Picture Placeholder 8">
            <a:extLst>
              <a:ext uri="{FF2B5EF4-FFF2-40B4-BE49-F238E27FC236}">
                <a16:creationId xmlns:a16="http://schemas.microsoft.com/office/drawing/2014/main" id="{69AD7761-778D-4D15-AE85-3B1106AD5CB1}"/>
              </a:ext>
            </a:extLst>
          </p:cNvPr>
          <p:cNvSpPr>
            <a:spLocks noGrp="1"/>
          </p:cNvSpPr>
          <p:nvPr>
            <p:ph type="pic" sz="quarter" idx="10" hasCustomPrompt="1"/>
          </p:nvPr>
        </p:nvSpPr>
        <p:spPr>
          <a:xfrm>
            <a:off x="1055688" y="1989138"/>
            <a:ext cx="2160000" cy="2340000"/>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12" name="Picture Placeholder 8">
            <a:extLst>
              <a:ext uri="{FF2B5EF4-FFF2-40B4-BE49-F238E27FC236}">
                <a16:creationId xmlns:a16="http://schemas.microsoft.com/office/drawing/2014/main" id="{4455E45D-4F5C-45A6-91A3-8D166CC171C0}"/>
              </a:ext>
            </a:extLst>
          </p:cNvPr>
          <p:cNvSpPr>
            <a:spLocks noGrp="1"/>
          </p:cNvSpPr>
          <p:nvPr>
            <p:ph type="pic" sz="quarter" idx="11" hasCustomPrompt="1"/>
          </p:nvPr>
        </p:nvSpPr>
        <p:spPr>
          <a:xfrm>
            <a:off x="3695896" y="1989138"/>
            <a:ext cx="2160000" cy="2340000"/>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13" name="Picture Placeholder 8">
            <a:extLst>
              <a:ext uri="{FF2B5EF4-FFF2-40B4-BE49-F238E27FC236}">
                <a16:creationId xmlns:a16="http://schemas.microsoft.com/office/drawing/2014/main" id="{FB5D5909-178E-4225-BB07-1D8452E4E3B6}"/>
              </a:ext>
            </a:extLst>
          </p:cNvPr>
          <p:cNvSpPr>
            <a:spLocks noGrp="1"/>
          </p:cNvSpPr>
          <p:nvPr>
            <p:ph type="pic" sz="quarter" idx="12" hasCustomPrompt="1"/>
          </p:nvPr>
        </p:nvSpPr>
        <p:spPr>
          <a:xfrm>
            <a:off x="6336104" y="1989138"/>
            <a:ext cx="2160000" cy="2340000"/>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16" name="Picture Placeholder 8">
            <a:extLst>
              <a:ext uri="{FF2B5EF4-FFF2-40B4-BE49-F238E27FC236}">
                <a16:creationId xmlns:a16="http://schemas.microsoft.com/office/drawing/2014/main" id="{8FD56237-53BF-4C13-9929-C7EEF4B1B9F1}"/>
              </a:ext>
            </a:extLst>
          </p:cNvPr>
          <p:cNvSpPr>
            <a:spLocks noGrp="1"/>
          </p:cNvSpPr>
          <p:nvPr>
            <p:ph type="pic" sz="quarter" idx="13" hasCustomPrompt="1"/>
          </p:nvPr>
        </p:nvSpPr>
        <p:spPr>
          <a:xfrm>
            <a:off x="8975725" y="1989138"/>
            <a:ext cx="2160000" cy="2340000"/>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3212416140"/>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Timeline with Image 9">
    <p:spTree>
      <p:nvGrpSpPr>
        <p:cNvPr id="1" name=""/>
        <p:cNvGrpSpPr/>
        <p:nvPr/>
      </p:nvGrpSpPr>
      <p:grpSpPr>
        <a:xfrm>
          <a:off x="0" y="0"/>
          <a:ext cx="0" cy="0"/>
          <a:chOff x="0" y="0"/>
          <a:chExt cx="0" cy="0"/>
        </a:xfrm>
      </p:grpSpPr>
      <p:sp>
        <p:nvSpPr>
          <p:cNvPr id="36" name="Picture Placeholder 8">
            <a:extLst>
              <a:ext uri="{FF2B5EF4-FFF2-40B4-BE49-F238E27FC236}">
                <a16:creationId xmlns:a16="http://schemas.microsoft.com/office/drawing/2014/main" id="{69AD7761-778D-4D15-AE85-3B1106AD5CB1}"/>
              </a:ext>
            </a:extLst>
          </p:cNvPr>
          <p:cNvSpPr>
            <a:spLocks noGrp="1"/>
          </p:cNvSpPr>
          <p:nvPr>
            <p:ph type="pic" sz="quarter" idx="10" hasCustomPrompt="1"/>
          </p:nvPr>
        </p:nvSpPr>
        <p:spPr>
          <a:xfrm>
            <a:off x="1055688" y="1989138"/>
            <a:ext cx="2160000" cy="2340000"/>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12" name="Picture Placeholder 8">
            <a:extLst>
              <a:ext uri="{FF2B5EF4-FFF2-40B4-BE49-F238E27FC236}">
                <a16:creationId xmlns:a16="http://schemas.microsoft.com/office/drawing/2014/main" id="{4455E45D-4F5C-45A6-91A3-8D166CC171C0}"/>
              </a:ext>
            </a:extLst>
          </p:cNvPr>
          <p:cNvSpPr>
            <a:spLocks noGrp="1"/>
          </p:cNvSpPr>
          <p:nvPr>
            <p:ph type="pic" sz="quarter" idx="11" hasCustomPrompt="1"/>
          </p:nvPr>
        </p:nvSpPr>
        <p:spPr>
          <a:xfrm>
            <a:off x="3695896" y="1989138"/>
            <a:ext cx="2160000" cy="2340000"/>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13" name="Picture Placeholder 8">
            <a:extLst>
              <a:ext uri="{FF2B5EF4-FFF2-40B4-BE49-F238E27FC236}">
                <a16:creationId xmlns:a16="http://schemas.microsoft.com/office/drawing/2014/main" id="{FB5D5909-178E-4225-BB07-1D8452E4E3B6}"/>
              </a:ext>
            </a:extLst>
          </p:cNvPr>
          <p:cNvSpPr>
            <a:spLocks noGrp="1"/>
          </p:cNvSpPr>
          <p:nvPr>
            <p:ph type="pic" sz="quarter" idx="12" hasCustomPrompt="1"/>
          </p:nvPr>
        </p:nvSpPr>
        <p:spPr>
          <a:xfrm>
            <a:off x="6336104" y="1989138"/>
            <a:ext cx="2160000" cy="2340000"/>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16" name="Picture Placeholder 8">
            <a:extLst>
              <a:ext uri="{FF2B5EF4-FFF2-40B4-BE49-F238E27FC236}">
                <a16:creationId xmlns:a16="http://schemas.microsoft.com/office/drawing/2014/main" id="{8FD56237-53BF-4C13-9929-C7EEF4B1B9F1}"/>
              </a:ext>
            </a:extLst>
          </p:cNvPr>
          <p:cNvSpPr>
            <a:spLocks noGrp="1"/>
          </p:cNvSpPr>
          <p:nvPr>
            <p:ph type="pic" sz="quarter" idx="13" hasCustomPrompt="1"/>
          </p:nvPr>
        </p:nvSpPr>
        <p:spPr>
          <a:xfrm>
            <a:off x="8975725" y="1989138"/>
            <a:ext cx="2160000" cy="2340000"/>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286216544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Prcing with Imag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0" name="Picture Placeholder 8">
            <a:extLst>
              <a:ext uri="{FF2B5EF4-FFF2-40B4-BE49-F238E27FC236}">
                <a16:creationId xmlns:a16="http://schemas.microsoft.com/office/drawing/2014/main" id="{E83C8067-661D-44D9-968B-3638B2385337}"/>
              </a:ext>
            </a:extLst>
          </p:cNvPr>
          <p:cNvSpPr>
            <a:spLocks noGrp="1"/>
          </p:cNvSpPr>
          <p:nvPr>
            <p:ph type="pic" sz="quarter" idx="10" hasCustomPrompt="1"/>
          </p:nvPr>
        </p:nvSpPr>
        <p:spPr>
          <a:xfrm>
            <a:off x="801431" y="2091239"/>
            <a:ext cx="2880000" cy="1332000"/>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1" name="Picture Placeholder 8">
            <a:extLst>
              <a:ext uri="{FF2B5EF4-FFF2-40B4-BE49-F238E27FC236}">
                <a16:creationId xmlns:a16="http://schemas.microsoft.com/office/drawing/2014/main" id="{EE092958-4B38-4BDE-9720-CA63C8D591E8}"/>
              </a:ext>
            </a:extLst>
          </p:cNvPr>
          <p:cNvSpPr>
            <a:spLocks noGrp="1"/>
          </p:cNvSpPr>
          <p:nvPr>
            <p:ph type="pic" sz="quarter" idx="11" hasCustomPrompt="1"/>
          </p:nvPr>
        </p:nvSpPr>
        <p:spPr>
          <a:xfrm>
            <a:off x="4656000" y="2102761"/>
            <a:ext cx="2880000" cy="1332000"/>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2" name="Picture Placeholder 8">
            <a:extLst>
              <a:ext uri="{FF2B5EF4-FFF2-40B4-BE49-F238E27FC236}">
                <a16:creationId xmlns:a16="http://schemas.microsoft.com/office/drawing/2014/main" id="{A069A6A7-E3E3-403D-A9E5-03C13BBD8273}"/>
              </a:ext>
            </a:extLst>
          </p:cNvPr>
          <p:cNvSpPr>
            <a:spLocks noGrp="1"/>
          </p:cNvSpPr>
          <p:nvPr>
            <p:ph type="pic" sz="quarter" idx="12" hasCustomPrompt="1"/>
          </p:nvPr>
        </p:nvSpPr>
        <p:spPr>
          <a:xfrm>
            <a:off x="8510569" y="2102761"/>
            <a:ext cx="2880000" cy="1332000"/>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710984120"/>
      </p:ext>
    </p:extLst>
  </p:cSld>
  <p:clrMapOvr>
    <a:masterClrMapping/>
  </p:clrMapOvr>
  <p:extLst>
    <p:ext uri="{DCECCB84-F9BA-43D5-87BE-67443E8EF086}">
      <p15:sldGuideLst xmlns:p15="http://schemas.microsoft.com/office/powerpoint/2012/main">
        <p15:guide id="1" pos="438">
          <p15:clr>
            <a:srgbClr val="FBAE40"/>
          </p15:clr>
        </p15:guide>
      </p15:sldGuideLst>
    </p:ext>
  </p:extLst>
</p:sldLayout>
</file>

<file path=ppt/slideLayouts/slideLayout267.xml><?xml version="1.0" encoding="utf-8"?>
<p:sldLayout xmlns:a="http://schemas.openxmlformats.org/drawingml/2006/main" xmlns:r="http://schemas.openxmlformats.org/officeDocument/2006/relationships" xmlns:p="http://schemas.openxmlformats.org/presentationml/2006/main" userDrawn="1">
  <p:cSld name="About Us with Image 61">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A685DD8-2682-4DC3-A43C-D5AF0EC77BD7}"/>
              </a:ext>
            </a:extLst>
          </p:cNvPr>
          <p:cNvSpPr>
            <a:spLocks noGrp="1"/>
          </p:cNvSpPr>
          <p:nvPr>
            <p:ph type="title" hasCustomPrompt="1"/>
          </p:nvPr>
        </p:nvSpPr>
        <p:spPr>
          <a:xfrm>
            <a:off x="598709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6" name="Subtitle 2">
            <a:extLst>
              <a:ext uri="{FF2B5EF4-FFF2-40B4-BE49-F238E27FC236}">
                <a16:creationId xmlns:a16="http://schemas.microsoft.com/office/drawing/2014/main" id="{B6309092-333A-460B-A0A5-E2674D975E72}"/>
              </a:ext>
            </a:extLst>
          </p:cNvPr>
          <p:cNvSpPr>
            <a:spLocks noGrp="1"/>
          </p:cNvSpPr>
          <p:nvPr>
            <p:ph type="subTitle" idx="1" hasCustomPrompt="1"/>
          </p:nvPr>
        </p:nvSpPr>
        <p:spPr>
          <a:xfrm>
            <a:off x="598709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7" name="Picture Placeholder 8">
            <a:extLst>
              <a:ext uri="{FF2B5EF4-FFF2-40B4-BE49-F238E27FC236}">
                <a16:creationId xmlns:a16="http://schemas.microsoft.com/office/drawing/2014/main" id="{F2136E72-61FC-4623-B3C5-CD30C48312E1}"/>
              </a:ext>
            </a:extLst>
          </p:cNvPr>
          <p:cNvSpPr>
            <a:spLocks noGrp="1"/>
          </p:cNvSpPr>
          <p:nvPr>
            <p:ph type="pic" sz="quarter" idx="11" hasCustomPrompt="1"/>
          </p:nvPr>
        </p:nvSpPr>
        <p:spPr>
          <a:xfrm>
            <a:off x="0" y="0"/>
            <a:ext cx="5303837"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Tree>
    <p:extLst>
      <p:ext uri="{BB962C8B-B14F-4D97-AF65-F5344CB8AC3E}">
        <p14:creationId xmlns:p14="http://schemas.microsoft.com/office/powerpoint/2010/main" val="813845966"/>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Event with Image">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41A754A4-A564-45B7-BC38-E2A4D1CE165A}"/>
              </a:ext>
            </a:extLst>
          </p:cNvPr>
          <p:cNvSpPr>
            <a:spLocks noGrp="1"/>
          </p:cNvSpPr>
          <p:nvPr>
            <p:ph type="pic" sz="quarter" idx="10" hasCustomPrompt="1"/>
          </p:nvPr>
        </p:nvSpPr>
        <p:spPr>
          <a:xfrm>
            <a:off x="695325" y="1989535"/>
            <a:ext cx="5220000" cy="1439068"/>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8" name="Picture Placeholder 8">
            <a:extLst>
              <a:ext uri="{FF2B5EF4-FFF2-40B4-BE49-F238E27FC236}">
                <a16:creationId xmlns:a16="http://schemas.microsoft.com/office/drawing/2014/main" id="{CEB175F9-0EAD-4A35-8F8D-38187CB7F3A6}"/>
              </a:ext>
            </a:extLst>
          </p:cNvPr>
          <p:cNvSpPr>
            <a:spLocks noGrp="1"/>
          </p:cNvSpPr>
          <p:nvPr>
            <p:ph type="pic" sz="quarter" idx="11" hasCustomPrompt="1"/>
          </p:nvPr>
        </p:nvSpPr>
        <p:spPr>
          <a:xfrm>
            <a:off x="6275687" y="1989535"/>
            <a:ext cx="5220000" cy="1439068"/>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17" name="Title 1">
            <a:extLst>
              <a:ext uri="{FF2B5EF4-FFF2-40B4-BE49-F238E27FC236}">
                <a16:creationId xmlns:a16="http://schemas.microsoft.com/office/drawing/2014/main" id="{76E00DD3-62C5-41AC-BA18-7D1FF88FD63F}"/>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8" name="Subtitle 2">
            <a:extLst>
              <a:ext uri="{FF2B5EF4-FFF2-40B4-BE49-F238E27FC236}">
                <a16:creationId xmlns:a16="http://schemas.microsoft.com/office/drawing/2014/main" id="{F9306F05-038F-4289-9E58-DE87833A8D4F}"/>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3" name="Picture Placeholder 8">
            <a:extLst>
              <a:ext uri="{FF2B5EF4-FFF2-40B4-BE49-F238E27FC236}">
                <a16:creationId xmlns:a16="http://schemas.microsoft.com/office/drawing/2014/main" id="{07EC80C8-FF63-4CA0-8DF6-BB6C3A73552E}"/>
              </a:ext>
            </a:extLst>
          </p:cNvPr>
          <p:cNvSpPr>
            <a:spLocks noGrp="1"/>
          </p:cNvSpPr>
          <p:nvPr>
            <p:ph type="pic" sz="quarter" idx="12" hasCustomPrompt="1"/>
          </p:nvPr>
        </p:nvSpPr>
        <p:spPr>
          <a:xfrm>
            <a:off x="1060606" y="4815044"/>
            <a:ext cx="468000" cy="468000"/>
          </a:xfrm>
          <a:prstGeom prst="ellipse">
            <a:avLst/>
          </a:prstGeom>
          <a:pattFill prst="wdDnDiag">
            <a:fgClr>
              <a:schemeClr val="bg1">
                <a:lumMod val="90000"/>
              </a:schemeClr>
            </a:fgClr>
            <a:bgClr>
              <a:schemeClr val="bg1"/>
            </a:bgClr>
          </a:pattFill>
          <a:ln w="19050">
            <a:solidFill>
              <a:schemeClr val="bg2"/>
            </a:solidFill>
          </a:ln>
        </p:spPr>
        <p:txBody>
          <a:bodyPr anchor="ctr"/>
          <a:lstStyle>
            <a:lvl1pPr algn="ctr">
              <a:buNone/>
              <a:defRPr sz="800"/>
            </a:lvl1pPr>
          </a:lstStyle>
          <a:p>
            <a:r>
              <a:rPr lang="en-US" dirty="0"/>
              <a:t>1</a:t>
            </a:r>
          </a:p>
        </p:txBody>
      </p:sp>
      <p:sp>
        <p:nvSpPr>
          <p:cNvPr id="24" name="Picture Placeholder 8">
            <a:extLst>
              <a:ext uri="{FF2B5EF4-FFF2-40B4-BE49-F238E27FC236}">
                <a16:creationId xmlns:a16="http://schemas.microsoft.com/office/drawing/2014/main" id="{376AD8F6-C844-4B4B-9988-3FA313506006}"/>
              </a:ext>
            </a:extLst>
          </p:cNvPr>
          <p:cNvSpPr>
            <a:spLocks noGrp="1"/>
          </p:cNvSpPr>
          <p:nvPr>
            <p:ph type="pic" sz="quarter" idx="13" hasCustomPrompt="1"/>
          </p:nvPr>
        </p:nvSpPr>
        <p:spPr>
          <a:xfrm>
            <a:off x="1420968" y="4815044"/>
            <a:ext cx="468000" cy="468000"/>
          </a:xfrm>
          <a:prstGeom prst="ellipse">
            <a:avLst/>
          </a:prstGeom>
          <a:pattFill prst="wdDnDiag">
            <a:fgClr>
              <a:schemeClr val="bg1">
                <a:lumMod val="90000"/>
              </a:schemeClr>
            </a:fgClr>
            <a:bgClr>
              <a:schemeClr val="bg1"/>
            </a:bgClr>
          </a:pattFill>
          <a:ln w="19050">
            <a:solidFill>
              <a:schemeClr val="bg2"/>
            </a:solidFill>
          </a:ln>
        </p:spPr>
        <p:txBody>
          <a:bodyPr anchor="ctr"/>
          <a:lstStyle>
            <a:lvl1pPr algn="ctr">
              <a:buNone/>
              <a:defRPr sz="800"/>
            </a:lvl1pPr>
          </a:lstStyle>
          <a:p>
            <a:r>
              <a:rPr lang="en-US" dirty="0"/>
              <a:t>2</a:t>
            </a:r>
          </a:p>
        </p:txBody>
      </p:sp>
      <p:sp>
        <p:nvSpPr>
          <p:cNvPr id="25" name="Picture Placeholder 8">
            <a:extLst>
              <a:ext uri="{FF2B5EF4-FFF2-40B4-BE49-F238E27FC236}">
                <a16:creationId xmlns:a16="http://schemas.microsoft.com/office/drawing/2014/main" id="{B65105B7-1A96-4492-A46D-7B21B37FC170}"/>
              </a:ext>
            </a:extLst>
          </p:cNvPr>
          <p:cNvSpPr>
            <a:spLocks noGrp="1"/>
          </p:cNvSpPr>
          <p:nvPr>
            <p:ph type="pic" sz="quarter" idx="14" hasCustomPrompt="1"/>
          </p:nvPr>
        </p:nvSpPr>
        <p:spPr>
          <a:xfrm>
            <a:off x="1781330" y="4815044"/>
            <a:ext cx="468000" cy="468000"/>
          </a:xfrm>
          <a:prstGeom prst="ellipse">
            <a:avLst/>
          </a:prstGeom>
          <a:pattFill prst="wdDnDiag">
            <a:fgClr>
              <a:schemeClr val="bg1">
                <a:lumMod val="90000"/>
              </a:schemeClr>
            </a:fgClr>
            <a:bgClr>
              <a:schemeClr val="bg1"/>
            </a:bgClr>
          </a:pattFill>
          <a:ln w="19050">
            <a:solidFill>
              <a:schemeClr val="bg2"/>
            </a:solidFill>
          </a:ln>
        </p:spPr>
        <p:txBody>
          <a:bodyPr anchor="ctr"/>
          <a:lstStyle>
            <a:lvl1pPr algn="ctr">
              <a:buNone/>
              <a:defRPr sz="800"/>
            </a:lvl1pPr>
          </a:lstStyle>
          <a:p>
            <a:r>
              <a:rPr lang="en-US" dirty="0"/>
              <a:t>3</a:t>
            </a:r>
          </a:p>
        </p:txBody>
      </p:sp>
      <p:sp>
        <p:nvSpPr>
          <p:cNvPr id="26" name="Picture Placeholder 8">
            <a:extLst>
              <a:ext uri="{FF2B5EF4-FFF2-40B4-BE49-F238E27FC236}">
                <a16:creationId xmlns:a16="http://schemas.microsoft.com/office/drawing/2014/main" id="{7923AE8B-F228-4939-BB5D-8348F45EC3CD}"/>
              </a:ext>
            </a:extLst>
          </p:cNvPr>
          <p:cNvSpPr>
            <a:spLocks noGrp="1"/>
          </p:cNvSpPr>
          <p:nvPr>
            <p:ph type="pic" sz="quarter" idx="15" hasCustomPrompt="1"/>
          </p:nvPr>
        </p:nvSpPr>
        <p:spPr>
          <a:xfrm>
            <a:off x="2141692" y="4815044"/>
            <a:ext cx="468000" cy="468000"/>
          </a:xfrm>
          <a:prstGeom prst="ellipse">
            <a:avLst/>
          </a:prstGeom>
          <a:pattFill prst="wdDnDiag">
            <a:fgClr>
              <a:schemeClr val="bg1">
                <a:lumMod val="90000"/>
              </a:schemeClr>
            </a:fgClr>
            <a:bgClr>
              <a:schemeClr val="bg1"/>
            </a:bgClr>
          </a:pattFill>
          <a:ln w="19050">
            <a:solidFill>
              <a:schemeClr val="bg2"/>
            </a:solidFill>
          </a:ln>
        </p:spPr>
        <p:txBody>
          <a:bodyPr anchor="ctr"/>
          <a:lstStyle>
            <a:lvl1pPr algn="ctr">
              <a:buNone/>
              <a:defRPr sz="800"/>
            </a:lvl1pPr>
          </a:lstStyle>
          <a:p>
            <a:r>
              <a:rPr lang="en-US" dirty="0"/>
              <a:t>4</a:t>
            </a:r>
          </a:p>
        </p:txBody>
      </p:sp>
      <p:sp>
        <p:nvSpPr>
          <p:cNvPr id="31" name="Picture Placeholder 8">
            <a:extLst>
              <a:ext uri="{FF2B5EF4-FFF2-40B4-BE49-F238E27FC236}">
                <a16:creationId xmlns:a16="http://schemas.microsoft.com/office/drawing/2014/main" id="{5FB59D2F-654E-4075-8823-81C55C3A6848}"/>
              </a:ext>
            </a:extLst>
          </p:cNvPr>
          <p:cNvSpPr>
            <a:spLocks noGrp="1"/>
          </p:cNvSpPr>
          <p:nvPr>
            <p:ph type="pic" sz="quarter" idx="16" hasCustomPrompt="1"/>
          </p:nvPr>
        </p:nvSpPr>
        <p:spPr>
          <a:xfrm>
            <a:off x="6636050" y="4815200"/>
            <a:ext cx="468000" cy="468000"/>
          </a:xfrm>
          <a:prstGeom prst="ellipse">
            <a:avLst/>
          </a:prstGeom>
          <a:pattFill prst="wdDnDiag">
            <a:fgClr>
              <a:schemeClr val="bg1">
                <a:lumMod val="90000"/>
              </a:schemeClr>
            </a:fgClr>
            <a:bgClr>
              <a:schemeClr val="bg1"/>
            </a:bgClr>
          </a:pattFill>
          <a:ln w="19050">
            <a:solidFill>
              <a:schemeClr val="bg2"/>
            </a:solidFill>
          </a:ln>
        </p:spPr>
        <p:txBody>
          <a:bodyPr anchor="ctr"/>
          <a:lstStyle>
            <a:lvl1pPr algn="ctr">
              <a:buNone/>
              <a:defRPr sz="900"/>
            </a:lvl1pPr>
          </a:lstStyle>
          <a:p>
            <a:r>
              <a:rPr lang="en-US" dirty="0"/>
              <a:t>1</a:t>
            </a:r>
          </a:p>
        </p:txBody>
      </p:sp>
      <p:sp>
        <p:nvSpPr>
          <p:cNvPr id="32" name="Picture Placeholder 8">
            <a:extLst>
              <a:ext uri="{FF2B5EF4-FFF2-40B4-BE49-F238E27FC236}">
                <a16:creationId xmlns:a16="http://schemas.microsoft.com/office/drawing/2014/main" id="{2E3B1C1B-984F-40D8-AE68-BEE49EA0E415}"/>
              </a:ext>
            </a:extLst>
          </p:cNvPr>
          <p:cNvSpPr>
            <a:spLocks noGrp="1"/>
          </p:cNvSpPr>
          <p:nvPr>
            <p:ph type="pic" sz="quarter" idx="17" hasCustomPrompt="1"/>
          </p:nvPr>
        </p:nvSpPr>
        <p:spPr>
          <a:xfrm>
            <a:off x="6996412" y="4815200"/>
            <a:ext cx="468000" cy="468000"/>
          </a:xfrm>
          <a:prstGeom prst="ellipse">
            <a:avLst/>
          </a:prstGeom>
          <a:pattFill prst="wdDnDiag">
            <a:fgClr>
              <a:schemeClr val="bg1">
                <a:lumMod val="90000"/>
              </a:schemeClr>
            </a:fgClr>
            <a:bgClr>
              <a:schemeClr val="bg1"/>
            </a:bgClr>
          </a:pattFill>
          <a:ln w="19050">
            <a:solidFill>
              <a:schemeClr val="bg2"/>
            </a:solidFill>
          </a:ln>
        </p:spPr>
        <p:txBody>
          <a:bodyPr anchor="ctr"/>
          <a:lstStyle>
            <a:lvl1pPr algn="ctr">
              <a:buNone/>
              <a:defRPr sz="900"/>
            </a:lvl1pPr>
          </a:lstStyle>
          <a:p>
            <a:r>
              <a:rPr lang="en-US" dirty="0"/>
              <a:t>2</a:t>
            </a:r>
          </a:p>
        </p:txBody>
      </p:sp>
      <p:sp>
        <p:nvSpPr>
          <p:cNvPr id="33" name="Picture Placeholder 8">
            <a:extLst>
              <a:ext uri="{FF2B5EF4-FFF2-40B4-BE49-F238E27FC236}">
                <a16:creationId xmlns:a16="http://schemas.microsoft.com/office/drawing/2014/main" id="{2B769501-E70F-4DCA-AA63-F4ADAC6F5FB8}"/>
              </a:ext>
            </a:extLst>
          </p:cNvPr>
          <p:cNvSpPr>
            <a:spLocks noGrp="1"/>
          </p:cNvSpPr>
          <p:nvPr>
            <p:ph type="pic" sz="quarter" idx="18" hasCustomPrompt="1"/>
          </p:nvPr>
        </p:nvSpPr>
        <p:spPr>
          <a:xfrm>
            <a:off x="7356774" y="4815200"/>
            <a:ext cx="468000" cy="468000"/>
          </a:xfrm>
          <a:prstGeom prst="ellipse">
            <a:avLst/>
          </a:prstGeom>
          <a:pattFill prst="wdDnDiag">
            <a:fgClr>
              <a:schemeClr val="bg1">
                <a:lumMod val="90000"/>
              </a:schemeClr>
            </a:fgClr>
            <a:bgClr>
              <a:schemeClr val="bg1"/>
            </a:bgClr>
          </a:pattFill>
          <a:ln w="19050">
            <a:solidFill>
              <a:schemeClr val="bg2"/>
            </a:solidFill>
          </a:ln>
        </p:spPr>
        <p:txBody>
          <a:bodyPr anchor="ctr"/>
          <a:lstStyle>
            <a:lvl1pPr algn="ctr">
              <a:buNone/>
              <a:defRPr sz="900"/>
            </a:lvl1pPr>
          </a:lstStyle>
          <a:p>
            <a:r>
              <a:rPr lang="en-US" dirty="0"/>
              <a:t>3</a:t>
            </a:r>
          </a:p>
        </p:txBody>
      </p:sp>
      <p:sp>
        <p:nvSpPr>
          <p:cNvPr id="34" name="Picture Placeholder 8">
            <a:extLst>
              <a:ext uri="{FF2B5EF4-FFF2-40B4-BE49-F238E27FC236}">
                <a16:creationId xmlns:a16="http://schemas.microsoft.com/office/drawing/2014/main" id="{43FC598F-269C-4BEB-839F-395E0CE91BA7}"/>
              </a:ext>
            </a:extLst>
          </p:cNvPr>
          <p:cNvSpPr>
            <a:spLocks noGrp="1"/>
          </p:cNvSpPr>
          <p:nvPr>
            <p:ph type="pic" sz="quarter" idx="19" hasCustomPrompt="1"/>
          </p:nvPr>
        </p:nvSpPr>
        <p:spPr>
          <a:xfrm>
            <a:off x="7717136" y="4815200"/>
            <a:ext cx="468000" cy="468000"/>
          </a:xfrm>
          <a:prstGeom prst="ellipse">
            <a:avLst/>
          </a:prstGeom>
          <a:pattFill prst="wdDnDiag">
            <a:fgClr>
              <a:schemeClr val="bg1">
                <a:lumMod val="90000"/>
              </a:schemeClr>
            </a:fgClr>
            <a:bgClr>
              <a:schemeClr val="bg1"/>
            </a:bgClr>
          </a:pattFill>
          <a:ln w="19050">
            <a:solidFill>
              <a:schemeClr val="bg2"/>
            </a:solidFill>
          </a:ln>
        </p:spPr>
        <p:txBody>
          <a:bodyPr anchor="ctr"/>
          <a:lstStyle>
            <a:lvl1pPr algn="ctr">
              <a:buNone/>
              <a:defRPr sz="900"/>
            </a:lvl1pPr>
          </a:lstStyle>
          <a:p>
            <a:r>
              <a:rPr lang="en-US" dirty="0"/>
              <a:t>4</a:t>
            </a:r>
          </a:p>
        </p:txBody>
      </p:sp>
    </p:spTree>
    <p:extLst>
      <p:ext uri="{BB962C8B-B14F-4D97-AF65-F5344CB8AC3E}">
        <p14:creationId xmlns:p14="http://schemas.microsoft.com/office/powerpoint/2010/main" val="1865377824"/>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Event with Image 2">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76E00DD3-62C5-41AC-BA18-7D1FF88FD63F}"/>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8" name="Subtitle 2">
            <a:extLst>
              <a:ext uri="{FF2B5EF4-FFF2-40B4-BE49-F238E27FC236}">
                <a16:creationId xmlns:a16="http://schemas.microsoft.com/office/drawing/2014/main" id="{F9306F05-038F-4289-9E58-DE87833A8D4F}"/>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1" name="Picture Placeholder 8">
            <a:extLst>
              <a:ext uri="{FF2B5EF4-FFF2-40B4-BE49-F238E27FC236}">
                <a16:creationId xmlns:a16="http://schemas.microsoft.com/office/drawing/2014/main" id="{E15C404C-A950-4AA3-AAF4-9187046BD757}"/>
              </a:ext>
            </a:extLst>
          </p:cNvPr>
          <p:cNvSpPr>
            <a:spLocks noGrp="1"/>
          </p:cNvSpPr>
          <p:nvPr>
            <p:ph type="pic" sz="quarter" idx="10" hasCustomPrompt="1"/>
          </p:nvPr>
        </p:nvSpPr>
        <p:spPr>
          <a:xfrm>
            <a:off x="695325" y="1989533"/>
            <a:ext cx="3420000" cy="1800000"/>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2" name="Picture Placeholder 8">
            <a:extLst>
              <a:ext uri="{FF2B5EF4-FFF2-40B4-BE49-F238E27FC236}">
                <a16:creationId xmlns:a16="http://schemas.microsoft.com/office/drawing/2014/main" id="{F9E5E0B3-CF3E-4D39-8713-1288AE1DAD38}"/>
              </a:ext>
            </a:extLst>
          </p:cNvPr>
          <p:cNvSpPr>
            <a:spLocks noGrp="1"/>
          </p:cNvSpPr>
          <p:nvPr>
            <p:ph type="pic" sz="quarter" idx="11" hasCustomPrompt="1"/>
          </p:nvPr>
        </p:nvSpPr>
        <p:spPr>
          <a:xfrm>
            <a:off x="4386000" y="1989533"/>
            <a:ext cx="3420000" cy="1800000"/>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7" name="Picture Placeholder 8">
            <a:extLst>
              <a:ext uri="{FF2B5EF4-FFF2-40B4-BE49-F238E27FC236}">
                <a16:creationId xmlns:a16="http://schemas.microsoft.com/office/drawing/2014/main" id="{8366B9B1-FBFE-4CB6-8CEC-152741980AC0}"/>
              </a:ext>
            </a:extLst>
          </p:cNvPr>
          <p:cNvSpPr>
            <a:spLocks noGrp="1"/>
          </p:cNvSpPr>
          <p:nvPr>
            <p:ph type="pic" sz="quarter" idx="12" hasCustomPrompt="1"/>
          </p:nvPr>
        </p:nvSpPr>
        <p:spPr>
          <a:xfrm>
            <a:off x="8076675" y="1989533"/>
            <a:ext cx="3420000" cy="1800000"/>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2956243765"/>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Event with Image 3">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76E00DD3-62C5-41AC-BA18-7D1FF88FD63F}"/>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8" name="Subtitle 2">
            <a:extLst>
              <a:ext uri="{FF2B5EF4-FFF2-40B4-BE49-F238E27FC236}">
                <a16:creationId xmlns:a16="http://schemas.microsoft.com/office/drawing/2014/main" id="{F9306F05-038F-4289-9E58-DE87833A8D4F}"/>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13" name="Picture Placeholder 8">
            <a:extLst>
              <a:ext uri="{FF2B5EF4-FFF2-40B4-BE49-F238E27FC236}">
                <a16:creationId xmlns:a16="http://schemas.microsoft.com/office/drawing/2014/main" id="{AEB523CB-FAA3-42A1-A9D0-275BD7BC9845}"/>
              </a:ext>
            </a:extLst>
          </p:cNvPr>
          <p:cNvSpPr>
            <a:spLocks noGrp="1"/>
          </p:cNvSpPr>
          <p:nvPr>
            <p:ph type="pic" sz="quarter" idx="10" hasCustomPrompt="1"/>
          </p:nvPr>
        </p:nvSpPr>
        <p:spPr>
          <a:xfrm>
            <a:off x="3674466" y="2168275"/>
            <a:ext cx="540000" cy="540000"/>
          </a:xfrm>
          <a:prstGeom prst="ellipse">
            <a:avLst/>
          </a:prstGeom>
          <a:pattFill prst="wdDnDiag">
            <a:fgClr>
              <a:schemeClr val="bg1">
                <a:lumMod val="90000"/>
              </a:schemeClr>
            </a:fgClr>
            <a:bgClr>
              <a:schemeClr val="bg1"/>
            </a:bgClr>
          </a:pattFill>
          <a:ln w="19050">
            <a:solidFill>
              <a:schemeClr val="bg2"/>
            </a:solidFill>
          </a:ln>
        </p:spPr>
        <p:txBody>
          <a:bodyPr anchor="ctr"/>
          <a:lstStyle>
            <a:lvl1pPr algn="ctr">
              <a:buNone/>
              <a:defRPr sz="800"/>
            </a:lvl1pPr>
          </a:lstStyle>
          <a:p>
            <a:r>
              <a:rPr lang="en-US" dirty="0"/>
              <a:t>1</a:t>
            </a:r>
          </a:p>
        </p:txBody>
      </p:sp>
      <p:sp>
        <p:nvSpPr>
          <p:cNvPr id="14" name="Picture Placeholder 8">
            <a:extLst>
              <a:ext uri="{FF2B5EF4-FFF2-40B4-BE49-F238E27FC236}">
                <a16:creationId xmlns:a16="http://schemas.microsoft.com/office/drawing/2014/main" id="{6C396291-4CCF-4A21-A5F5-45EEE1C7B17B}"/>
              </a:ext>
            </a:extLst>
          </p:cNvPr>
          <p:cNvSpPr>
            <a:spLocks noGrp="1"/>
          </p:cNvSpPr>
          <p:nvPr>
            <p:ph type="pic" sz="quarter" idx="13" hasCustomPrompt="1"/>
          </p:nvPr>
        </p:nvSpPr>
        <p:spPr>
          <a:xfrm>
            <a:off x="3674466" y="3245388"/>
            <a:ext cx="540000" cy="540000"/>
          </a:xfrm>
          <a:prstGeom prst="ellipse">
            <a:avLst/>
          </a:prstGeom>
          <a:pattFill prst="wdDnDiag">
            <a:fgClr>
              <a:schemeClr val="bg1">
                <a:lumMod val="90000"/>
              </a:schemeClr>
            </a:fgClr>
            <a:bgClr>
              <a:schemeClr val="bg1"/>
            </a:bgClr>
          </a:pattFill>
          <a:ln w="19050">
            <a:solidFill>
              <a:schemeClr val="bg2"/>
            </a:solidFill>
          </a:ln>
        </p:spPr>
        <p:txBody>
          <a:bodyPr anchor="ctr"/>
          <a:lstStyle>
            <a:lvl1pPr algn="ctr">
              <a:buNone/>
              <a:defRPr sz="800"/>
            </a:lvl1pPr>
          </a:lstStyle>
          <a:p>
            <a:r>
              <a:rPr lang="en-US" dirty="0"/>
              <a:t>2</a:t>
            </a:r>
          </a:p>
        </p:txBody>
      </p:sp>
      <p:sp>
        <p:nvSpPr>
          <p:cNvPr id="15" name="Picture Placeholder 8">
            <a:extLst>
              <a:ext uri="{FF2B5EF4-FFF2-40B4-BE49-F238E27FC236}">
                <a16:creationId xmlns:a16="http://schemas.microsoft.com/office/drawing/2014/main" id="{158F5052-0B02-4C2D-A797-DA610BB08AAC}"/>
              </a:ext>
            </a:extLst>
          </p:cNvPr>
          <p:cNvSpPr>
            <a:spLocks noGrp="1"/>
          </p:cNvSpPr>
          <p:nvPr>
            <p:ph type="pic" sz="quarter" idx="14" hasCustomPrompt="1"/>
          </p:nvPr>
        </p:nvSpPr>
        <p:spPr>
          <a:xfrm>
            <a:off x="3674466" y="4322501"/>
            <a:ext cx="540000" cy="540000"/>
          </a:xfrm>
          <a:prstGeom prst="ellipse">
            <a:avLst/>
          </a:prstGeom>
          <a:pattFill prst="wdDnDiag">
            <a:fgClr>
              <a:schemeClr val="bg1">
                <a:lumMod val="90000"/>
              </a:schemeClr>
            </a:fgClr>
            <a:bgClr>
              <a:schemeClr val="bg1"/>
            </a:bgClr>
          </a:pattFill>
          <a:ln w="19050">
            <a:solidFill>
              <a:schemeClr val="bg2"/>
            </a:solidFill>
          </a:ln>
        </p:spPr>
        <p:txBody>
          <a:bodyPr anchor="ctr"/>
          <a:lstStyle>
            <a:lvl1pPr algn="ctr">
              <a:buNone/>
              <a:defRPr sz="800"/>
            </a:lvl1pPr>
          </a:lstStyle>
          <a:p>
            <a:r>
              <a:rPr lang="en-US" dirty="0"/>
              <a:t>3</a:t>
            </a:r>
          </a:p>
        </p:txBody>
      </p:sp>
    </p:spTree>
    <p:extLst>
      <p:ext uri="{BB962C8B-B14F-4D97-AF65-F5344CB8AC3E}">
        <p14:creationId xmlns:p14="http://schemas.microsoft.com/office/powerpoint/2010/main" val="594588386"/>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Event with Image 4">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76E00DD3-62C5-41AC-BA18-7D1FF88FD63F}"/>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8" name="Subtitle 2">
            <a:extLst>
              <a:ext uri="{FF2B5EF4-FFF2-40B4-BE49-F238E27FC236}">
                <a16:creationId xmlns:a16="http://schemas.microsoft.com/office/drawing/2014/main" id="{F9306F05-038F-4289-9E58-DE87833A8D4F}"/>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8" name="Picture Placeholder 8">
            <a:extLst>
              <a:ext uri="{FF2B5EF4-FFF2-40B4-BE49-F238E27FC236}">
                <a16:creationId xmlns:a16="http://schemas.microsoft.com/office/drawing/2014/main" id="{0A23016C-9421-499A-8437-5932F7F1F042}"/>
              </a:ext>
            </a:extLst>
          </p:cNvPr>
          <p:cNvSpPr>
            <a:spLocks noGrp="1"/>
          </p:cNvSpPr>
          <p:nvPr>
            <p:ph type="pic" sz="quarter" idx="10" hasCustomPrompt="1"/>
          </p:nvPr>
        </p:nvSpPr>
        <p:spPr>
          <a:xfrm>
            <a:off x="695324" y="1989532"/>
            <a:ext cx="10801349" cy="3419999"/>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4064241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17" Type="http://schemas.openxmlformats.org/officeDocument/2006/relationships/slideLayout" Target="../slideLayouts/slideLayout129.xml"/><Relationship Id="rId21" Type="http://schemas.openxmlformats.org/officeDocument/2006/relationships/slideLayout" Target="../slideLayouts/slideLayout33.xml"/><Relationship Id="rId42" Type="http://schemas.openxmlformats.org/officeDocument/2006/relationships/slideLayout" Target="../slideLayouts/slideLayout54.xml"/><Relationship Id="rId63" Type="http://schemas.openxmlformats.org/officeDocument/2006/relationships/slideLayout" Target="../slideLayouts/slideLayout75.xml"/><Relationship Id="rId84" Type="http://schemas.openxmlformats.org/officeDocument/2006/relationships/slideLayout" Target="../slideLayouts/slideLayout96.xml"/><Relationship Id="rId138" Type="http://schemas.openxmlformats.org/officeDocument/2006/relationships/slideLayout" Target="../slideLayouts/slideLayout150.xml"/><Relationship Id="rId159" Type="http://schemas.openxmlformats.org/officeDocument/2006/relationships/slideLayout" Target="../slideLayouts/slideLayout171.xml"/><Relationship Id="rId170" Type="http://schemas.openxmlformats.org/officeDocument/2006/relationships/slideLayout" Target="../slideLayouts/slideLayout182.xml"/><Relationship Id="rId191" Type="http://schemas.openxmlformats.org/officeDocument/2006/relationships/slideLayout" Target="../slideLayouts/slideLayout203.xml"/><Relationship Id="rId107" Type="http://schemas.openxmlformats.org/officeDocument/2006/relationships/slideLayout" Target="../slideLayouts/slideLayout119.xml"/><Relationship Id="rId11" Type="http://schemas.openxmlformats.org/officeDocument/2006/relationships/slideLayout" Target="../slideLayouts/slideLayout23.xml"/><Relationship Id="rId32" Type="http://schemas.openxmlformats.org/officeDocument/2006/relationships/slideLayout" Target="../slideLayouts/slideLayout44.xml"/><Relationship Id="rId53" Type="http://schemas.openxmlformats.org/officeDocument/2006/relationships/slideLayout" Target="../slideLayouts/slideLayout65.xml"/><Relationship Id="rId74" Type="http://schemas.openxmlformats.org/officeDocument/2006/relationships/slideLayout" Target="../slideLayouts/slideLayout86.xml"/><Relationship Id="rId128" Type="http://schemas.openxmlformats.org/officeDocument/2006/relationships/slideLayout" Target="../slideLayouts/slideLayout140.xml"/><Relationship Id="rId149" Type="http://schemas.openxmlformats.org/officeDocument/2006/relationships/slideLayout" Target="../slideLayouts/slideLayout161.xml"/><Relationship Id="rId5" Type="http://schemas.openxmlformats.org/officeDocument/2006/relationships/slideLayout" Target="../slideLayouts/slideLayout17.xml"/><Relationship Id="rId95" Type="http://schemas.openxmlformats.org/officeDocument/2006/relationships/slideLayout" Target="../slideLayouts/slideLayout107.xml"/><Relationship Id="rId160" Type="http://schemas.openxmlformats.org/officeDocument/2006/relationships/slideLayout" Target="../slideLayouts/slideLayout172.xml"/><Relationship Id="rId181" Type="http://schemas.openxmlformats.org/officeDocument/2006/relationships/slideLayout" Target="../slideLayouts/slideLayout193.xml"/><Relationship Id="rId22" Type="http://schemas.openxmlformats.org/officeDocument/2006/relationships/slideLayout" Target="../slideLayouts/slideLayout34.xml"/><Relationship Id="rId43" Type="http://schemas.openxmlformats.org/officeDocument/2006/relationships/slideLayout" Target="../slideLayouts/slideLayout55.xml"/><Relationship Id="rId64" Type="http://schemas.openxmlformats.org/officeDocument/2006/relationships/slideLayout" Target="../slideLayouts/slideLayout76.xml"/><Relationship Id="rId118" Type="http://schemas.openxmlformats.org/officeDocument/2006/relationships/slideLayout" Target="../slideLayouts/slideLayout130.xml"/><Relationship Id="rId139" Type="http://schemas.openxmlformats.org/officeDocument/2006/relationships/slideLayout" Target="../slideLayouts/slideLayout151.xml"/><Relationship Id="rId85" Type="http://schemas.openxmlformats.org/officeDocument/2006/relationships/slideLayout" Target="../slideLayouts/slideLayout97.xml"/><Relationship Id="rId150" Type="http://schemas.openxmlformats.org/officeDocument/2006/relationships/slideLayout" Target="../slideLayouts/slideLayout162.xml"/><Relationship Id="rId171" Type="http://schemas.openxmlformats.org/officeDocument/2006/relationships/slideLayout" Target="../slideLayouts/slideLayout183.xml"/><Relationship Id="rId192" Type="http://schemas.openxmlformats.org/officeDocument/2006/relationships/slideLayout" Target="../slideLayouts/slideLayout204.xml"/><Relationship Id="rId12" Type="http://schemas.openxmlformats.org/officeDocument/2006/relationships/slideLayout" Target="../slideLayouts/slideLayout24.xml"/><Relationship Id="rId33" Type="http://schemas.openxmlformats.org/officeDocument/2006/relationships/slideLayout" Target="../slideLayouts/slideLayout45.xml"/><Relationship Id="rId108" Type="http://schemas.openxmlformats.org/officeDocument/2006/relationships/slideLayout" Target="../slideLayouts/slideLayout120.xml"/><Relationship Id="rId129" Type="http://schemas.openxmlformats.org/officeDocument/2006/relationships/slideLayout" Target="../slideLayouts/slideLayout141.xml"/><Relationship Id="rId54" Type="http://schemas.openxmlformats.org/officeDocument/2006/relationships/slideLayout" Target="../slideLayouts/slideLayout66.xml"/><Relationship Id="rId75" Type="http://schemas.openxmlformats.org/officeDocument/2006/relationships/slideLayout" Target="../slideLayouts/slideLayout87.xml"/><Relationship Id="rId96" Type="http://schemas.openxmlformats.org/officeDocument/2006/relationships/slideLayout" Target="../slideLayouts/slideLayout108.xml"/><Relationship Id="rId140" Type="http://schemas.openxmlformats.org/officeDocument/2006/relationships/slideLayout" Target="../slideLayouts/slideLayout152.xml"/><Relationship Id="rId161" Type="http://schemas.openxmlformats.org/officeDocument/2006/relationships/slideLayout" Target="../slideLayouts/slideLayout173.xml"/><Relationship Id="rId182" Type="http://schemas.openxmlformats.org/officeDocument/2006/relationships/slideLayout" Target="../slideLayouts/slideLayout194.xml"/><Relationship Id="rId6" Type="http://schemas.openxmlformats.org/officeDocument/2006/relationships/slideLayout" Target="../slideLayouts/slideLayout18.xml"/><Relationship Id="rId23" Type="http://schemas.openxmlformats.org/officeDocument/2006/relationships/slideLayout" Target="../slideLayouts/slideLayout35.xml"/><Relationship Id="rId119" Type="http://schemas.openxmlformats.org/officeDocument/2006/relationships/slideLayout" Target="../slideLayouts/slideLayout131.xml"/><Relationship Id="rId44" Type="http://schemas.openxmlformats.org/officeDocument/2006/relationships/slideLayout" Target="../slideLayouts/slideLayout56.xml"/><Relationship Id="rId65" Type="http://schemas.openxmlformats.org/officeDocument/2006/relationships/slideLayout" Target="../slideLayouts/slideLayout77.xml"/><Relationship Id="rId86" Type="http://schemas.openxmlformats.org/officeDocument/2006/relationships/slideLayout" Target="../slideLayouts/slideLayout98.xml"/><Relationship Id="rId130" Type="http://schemas.openxmlformats.org/officeDocument/2006/relationships/slideLayout" Target="../slideLayouts/slideLayout142.xml"/><Relationship Id="rId151" Type="http://schemas.openxmlformats.org/officeDocument/2006/relationships/slideLayout" Target="../slideLayouts/slideLayout163.xml"/><Relationship Id="rId172" Type="http://schemas.openxmlformats.org/officeDocument/2006/relationships/slideLayout" Target="../slideLayouts/slideLayout184.xml"/><Relationship Id="rId193" Type="http://schemas.openxmlformats.org/officeDocument/2006/relationships/slideLayout" Target="../slideLayouts/slideLayout205.xml"/><Relationship Id="rId13" Type="http://schemas.openxmlformats.org/officeDocument/2006/relationships/slideLayout" Target="../slideLayouts/slideLayout25.xml"/><Relationship Id="rId109" Type="http://schemas.openxmlformats.org/officeDocument/2006/relationships/slideLayout" Target="../slideLayouts/slideLayout121.xml"/><Relationship Id="rId34" Type="http://schemas.openxmlformats.org/officeDocument/2006/relationships/slideLayout" Target="../slideLayouts/slideLayout46.xml"/><Relationship Id="rId55" Type="http://schemas.openxmlformats.org/officeDocument/2006/relationships/slideLayout" Target="../slideLayouts/slideLayout67.xml"/><Relationship Id="rId76" Type="http://schemas.openxmlformats.org/officeDocument/2006/relationships/slideLayout" Target="../slideLayouts/slideLayout88.xml"/><Relationship Id="rId97" Type="http://schemas.openxmlformats.org/officeDocument/2006/relationships/slideLayout" Target="../slideLayouts/slideLayout109.xml"/><Relationship Id="rId120" Type="http://schemas.openxmlformats.org/officeDocument/2006/relationships/slideLayout" Target="../slideLayouts/slideLayout132.xml"/><Relationship Id="rId141" Type="http://schemas.openxmlformats.org/officeDocument/2006/relationships/slideLayout" Target="../slideLayouts/slideLayout153.xml"/><Relationship Id="rId7" Type="http://schemas.openxmlformats.org/officeDocument/2006/relationships/slideLayout" Target="../slideLayouts/slideLayout19.xml"/><Relationship Id="rId162" Type="http://schemas.openxmlformats.org/officeDocument/2006/relationships/slideLayout" Target="../slideLayouts/slideLayout174.xml"/><Relationship Id="rId183" Type="http://schemas.openxmlformats.org/officeDocument/2006/relationships/slideLayout" Target="../slideLayouts/slideLayout195.xml"/><Relationship Id="rId2" Type="http://schemas.openxmlformats.org/officeDocument/2006/relationships/slideLayout" Target="../slideLayouts/slideLayout14.xml"/><Relationship Id="rId29" Type="http://schemas.openxmlformats.org/officeDocument/2006/relationships/slideLayout" Target="../slideLayouts/slideLayout41.xml"/><Relationship Id="rId24" Type="http://schemas.openxmlformats.org/officeDocument/2006/relationships/slideLayout" Target="../slideLayouts/slideLayout36.xml"/><Relationship Id="rId40" Type="http://schemas.openxmlformats.org/officeDocument/2006/relationships/slideLayout" Target="../slideLayouts/slideLayout52.xml"/><Relationship Id="rId45" Type="http://schemas.openxmlformats.org/officeDocument/2006/relationships/slideLayout" Target="../slideLayouts/slideLayout57.xml"/><Relationship Id="rId66" Type="http://schemas.openxmlformats.org/officeDocument/2006/relationships/slideLayout" Target="../slideLayouts/slideLayout78.xml"/><Relationship Id="rId87" Type="http://schemas.openxmlformats.org/officeDocument/2006/relationships/slideLayout" Target="../slideLayouts/slideLayout99.xml"/><Relationship Id="rId110" Type="http://schemas.openxmlformats.org/officeDocument/2006/relationships/slideLayout" Target="../slideLayouts/slideLayout122.xml"/><Relationship Id="rId115" Type="http://schemas.openxmlformats.org/officeDocument/2006/relationships/slideLayout" Target="../slideLayouts/slideLayout127.xml"/><Relationship Id="rId131" Type="http://schemas.openxmlformats.org/officeDocument/2006/relationships/slideLayout" Target="../slideLayouts/slideLayout143.xml"/><Relationship Id="rId136" Type="http://schemas.openxmlformats.org/officeDocument/2006/relationships/slideLayout" Target="../slideLayouts/slideLayout148.xml"/><Relationship Id="rId157" Type="http://schemas.openxmlformats.org/officeDocument/2006/relationships/slideLayout" Target="../slideLayouts/slideLayout169.xml"/><Relationship Id="rId178" Type="http://schemas.openxmlformats.org/officeDocument/2006/relationships/slideLayout" Target="../slideLayouts/slideLayout190.xml"/><Relationship Id="rId61" Type="http://schemas.openxmlformats.org/officeDocument/2006/relationships/slideLayout" Target="../slideLayouts/slideLayout73.xml"/><Relationship Id="rId82" Type="http://schemas.openxmlformats.org/officeDocument/2006/relationships/slideLayout" Target="../slideLayouts/slideLayout94.xml"/><Relationship Id="rId152" Type="http://schemas.openxmlformats.org/officeDocument/2006/relationships/slideLayout" Target="../slideLayouts/slideLayout164.xml"/><Relationship Id="rId173" Type="http://schemas.openxmlformats.org/officeDocument/2006/relationships/slideLayout" Target="../slideLayouts/slideLayout185.xml"/><Relationship Id="rId194" Type="http://schemas.openxmlformats.org/officeDocument/2006/relationships/slideLayout" Target="../slideLayouts/slideLayout206.xml"/><Relationship Id="rId199" Type="http://schemas.openxmlformats.org/officeDocument/2006/relationships/slideLayout" Target="../slideLayouts/slideLayout211.xml"/><Relationship Id="rId203" Type="http://schemas.openxmlformats.org/officeDocument/2006/relationships/theme" Target="../theme/theme2.xml"/><Relationship Id="rId19" Type="http://schemas.openxmlformats.org/officeDocument/2006/relationships/slideLayout" Target="../slideLayouts/slideLayout31.xml"/><Relationship Id="rId14" Type="http://schemas.openxmlformats.org/officeDocument/2006/relationships/slideLayout" Target="../slideLayouts/slideLayout26.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56" Type="http://schemas.openxmlformats.org/officeDocument/2006/relationships/slideLayout" Target="../slideLayouts/slideLayout68.xml"/><Relationship Id="rId77" Type="http://schemas.openxmlformats.org/officeDocument/2006/relationships/slideLayout" Target="../slideLayouts/slideLayout89.xml"/><Relationship Id="rId100" Type="http://schemas.openxmlformats.org/officeDocument/2006/relationships/slideLayout" Target="../slideLayouts/slideLayout112.xml"/><Relationship Id="rId105" Type="http://schemas.openxmlformats.org/officeDocument/2006/relationships/slideLayout" Target="../slideLayouts/slideLayout117.xml"/><Relationship Id="rId126" Type="http://schemas.openxmlformats.org/officeDocument/2006/relationships/slideLayout" Target="../slideLayouts/slideLayout138.xml"/><Relationship Id="rId147" Type="http://schemas.openxmlformats.org/officeDocument/2006/relationships/slideLayout" Target="../slideLayouts/slideLayout159.xml"/><Relationship Id="rId168" Type="http://schemas.openxmlformats.org/officeDocument/2006/relationships/slideLayout" Target="../slideLayouts/slideLayout180.xml"/><Relationship Id="rId8" Type="http://schemas.openxmlformats.org/officeDocument/2006/relationships/slideLayout" Target="../slideLayouts/slideLayout20.xml"/><Relationship Id="rId51" Type="http://schemas.openxmlformats.org/officeDocument/2006/relationships/slideLayout" Target="../slideLayouts/slideLayout63.xml"/><Relationship Id="rId72" Type="http://schemas.openxmlformats.org/officeDocument/2006/relationships/slideLayout" Target="../slideLayouts/slideLayout84.xml"/><Relationship Id="rId93" Type="http://schemas.openxmlformats.org/officeDocument/2006/relationships/slideLayout" Target="../slideLayouts/slideLayout105.xml"/><Relationship Id="rId98" Type="http://schemas.openxmlformats.org/officeDocument/2006/relationships/slideLayout" Target="../slideLayouts/slideLayout110.xml"/><Relationship Id="rId121" Type="http://schemas.openxmlformats.org/officeDocument/2006/relationships/slideLayout" Target="../slideLayouts/slideLayout133.xml"/><Relationship Id="rId142" Type="http://schemas.openxmlformats.org/officeDocument/2006/relationships/slideLayout" Target="../slideLayouts/slideLayout154.xml"/><Relationship Id="rId163" Type="http://schemas.openxmlformats.org/officeDocument/2006/relationships/slideLayout" Target="../slideLayouts/slideLayout175.xml"/><Relationship Id="rId184" Type="http://schemas.openxmlformats.org/officeDocument/2006/relationships/slideLayout" Target="../slideLayouts/slideLayout196.xml"/><Relationship Id="rId189" Type="http://schemas.openxmlformats.org/officeDocument/2006/relationships/slideLayout" Target="../slideLayouts/slideLayout201.xml"/><Relationship Id="rId3" Type="http://schemas.openxmlformats.org/officeDocument/2006/relationships/slideLayout" Target="../slideLayouts/slideLayout15.xml"/><Relationship Id="rId25" Type="http://schemas.openxmlformats.org/officeDocument/2006/relationships/slideLayout" Target="../slideLayouts/slideLayout37.xml"/><Relationship Id="rId46" Type="http://schemas.openxmlformats.org/officeDocument/2006/relationships/slideLayout" Target="../slideLayouts/slideLayout58.xml"/><Relationship Id="rId67" Type="http://schemas.openxmlformats.org/officeDocument/2006/relationships/slideLayout" Target="../slideLayouts/slideLayout79.xml"/><Relationship Id="rId116" Type="http://schemas.openxmlformats.org/officeDocument/2006/relationships/slideLayout" Target="../slideLayouts/slideLayout128.xml"/><Relationship Id="rId137" Type="http://schemas.openxmlformats.org/officeDocument/2006/relationships/slideLayout" Target="../slideLayouts/slideLayout149.xml"/><Relationship Id="rId158" Type="http://schemas.openxmlformats.org/officeDocument/2006/relationships/slideLayout" Target="../slideLayouts/slideLayout170.xml"/><Relationship Id="rId20" Type="http://schemas.openxmlformats.org/officeDocument/2006/relationships/slideLayout" Target="../slideLayouts/slideLayout32.xml"/><Relationship Id="rId41" Type="http://schemas.openxmlformats.org/officeDocument/2006/relationships/slideLayout" Target="../slideLayouts/slideLayout53.xml"/><Relationship Id="rId62" Type="http://schemas.openxmlformats.org/officeDocument/2006/relationships/slideLayout" Target="../slideLayouts/slideLayout74.xml"/><Relationship Id="rId83" Type="http://schemas.openxmlformats.org/officeDocument/2006/relationships/slideLayout" Target="../slideLayouts/slideLayout95.xml"/><Relationship Id="rId88" Type="http://schemas.openxmlformats.org/officeDocument/2006/relationships/slideLayout" Target="../slideLayouts/slideLayout100.xml"/><Relationship Id="rId111" Type="http://schemas.openxmlformats.org/officeDocument/2006/relationships/slideLayout" Target="../slideLayouts/slideLayout123.xml"/><Relationship Id="rId132" Type="http://schemas.openxmlformats.org/officeDocument/2006/relationships/slideLayout" Target="../slideLayouts/slideLayout144.xml"/><Relationship Id="rId153" Type="http://schemas.openxmlformats.org/officeDocument/2006/relationships/slideLayout" Target="../slideLayouts/slideLayout165.xml"/><Relationship Id="rId174" Type="http://schemas.openxmlformats.org/officeDocument/2006/relationships/slideLayout" Target="../slideLayouts/slideLayout186.xml"/><Relationship Id="rId179" Type="http://schemas.openxmlformats.org/officeDocument/2006/relationships/slideLayout" Target="../slideLayouts/slideLayout191.xml"/><Relationship Id="rId195" Type="http://schemas.openxmlformats.org/officeDocument/2006/relationships/slideLayout" Target="../slideLayouts/slideLayout207.xml"/><Relationship Id="rId190" Type="http://schemas.openxmlformats.org/officeDocument/2006/relationships/slideLayout" Target="../slideLayouts/slideLayout202.xml"/><Relationship Id="rId15" Type="http://schemas.openxmlformats.org/officeDocument/2006/relationships/slideLayout" Target="../slideLayouts/slideLayout27.xml"/><Relationship Id="rId36" Type="http://schemas.openxmlformats.org/officeDocument/2006/relationships/slideLayout" Target="../slideLayouts/slideLayout48.xml"/><Relationship Id="rId57" Type="http://schemas.openxmlformats.org/officeDocument/2006/relationships/slideLayout" Target="../slideLayouts/slideLayout69.xml"/><Relationship Id="rId106" Type="http://schemas.openxmlformats.org/officeDocument/2006/relationships/slideLayout" Target="../slideLayouts/slideLayout118.xml"/><Relationship Id="rId127" Type="http://schemas.openxmlformats.org/officeDocument/2006/relationships/slideLayout" Target="../slideLayouts/slideLayout139.xml"/><Relationship Id="rId10" Type="http://schemas.openxmlformats.org/officeDocument/2006/relationships/slideLayout" Target="../slideLayouts/slideLayout22.xml"/><Relationship Id="rId31" Type="http://schemas.openxmlformats.org/officeDocument/2006/relationships/slideLayout" Target="../slideLayouts/slideLayout43.xml"/><Relationship Id="rId52" Type="http://schemas.openxmlformats.org/officeDocument/2006/relationships/slideLayout" Target="../slideLayouts/slideLayout64.xml"/><Relationship Id="rId73" Type="http://schemas.openxmlformats.org/officeDocument/2006/relationships/slideLayout" Target="../slideLayouts/slideLayout85.xml"/><Relationship Id="rId78" Type="http://schemas.openxmlformats.org/officeDocument/2006/relationships/slideLayout" Target="../slideLayouts/slideLayout90.xml"/><Relationship Id="rId94" Type="http://schemas.openxmlformats.org/officeDocument/2006/relationships/slideLayout" Target="../slideLayouts/slideLayout106.xml"/><Relationship Id="rId99" Type="http://schemas.openxmlformats.org/officeDocument/2006/relationships/slideLayout" Target="../slideLayouts/slideLayout111.xml"/><Relationship Id="rId101" Type="http://schemas.openxmlformats.org/officeDocument/2006/relationships/slideLayout" Target="../slideLayouts/slideLayout113.xml"/><Relationship Id="rId122" Type="http://schemas.openxmlformats.org/officeDocument/2006/relationships/slideLayout" Target="../slideLayouts/slideLayout134.xml"/><Relationship Id="rId143" Type="http://schemas.openxmlformats.org/officeDocument/2006/relationships/slideLayout" Target="../slideLayouts/slideLayout155.xml"/><Relationship Id="rId148" Type="http://schemas.openxmlformats.org/officeDocument/2006/relationships/slideLayout" Target="../slideLayouts/slideLayout160.xml"/><Relationship Id="rId164" Type="http://schemas.openxmlformats.org/officeDocument/2006/relationships/slideLayout" Target="../slideLayouts/slideLayout176.xml"/><Relationship Id="rId169" Type="http://schemas.openxmlformats.org/officeDocument/2006/relationships/slideLayout" Target="../slideLayouts/slideLayout181.xml"/><Relationship Id="rId185" Type="http://schemas.openxmlformats.org/officeDocument/2006/relationships/slideLayout" Target="../slideLayouts/slideLayout197.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80" Type="http://schemas.openxmlformats.org/officeDocument/2006/relationships/slideLayout" Target="../slideLayouts/slideLayout192.xml"/><Relationship Id="rId26" Type="http://schemas.openxmlformats.org/officeDocument/2006/relationships/slideLayout" Target="../slideLayouts/slideLayout38.xml"/><Relationship Id="rId47" Type="http://schemas.openxmlformats.org/officeDocument/2006/relationships/slideLayout" Target="../slideLayouts/slideLayout59.xml"/><Relationship Id="rId68" Type="http://schemas.openxmlformats.org/officeDocument/2006/relationships/slideLayout" Target="../slideLayouts/slideLayout80.xml"/><Relationship Id="rId89" Type="http://schemas.openxmlformats.org/officeDocument/2006/relationships/slideLayout" Target="../slideLayouts/slideLayout101.xml"/><Relationship Id="rId112" Type="http://schemas.openxmlformats.org/officeDocument/2006/relationships/slideLayout" Target="../slideLayouts/slideLayout124.xml"/><Relationship Id="rId133" Type="http://schemas.openxmlformats.org/officeDocument/2006/relationships/slideLayout" Target="../slideLayouts/slideLayout145.xml"/><Relationship Id="rId154" Type="http://schemas.openxmlformats.org/officeDocument/2006/relationships/slideLayout" Target="../slideLayouts/slideLayout166.xml"/><Relationship Id="rId175" Type="http://schemas.openxmlformats.org/officeDocument/2006/relationships/slideLayout" Target="../slideLayouts/slideLayout187.xml"/><Relationship Id="rId196" Type="http://schemas.openxmlformats.org/officeDocument/2006/relationships/slideLayout" Target="../slideLayouts/slideLayout208.xml"/><Relationship Id="rId200" Type="http://schemas.openxmlformats.org/officeDocument/2006/relationships/slideLayout" Target="../slideLayouts/slideLayout212.xml"/><Relationship Id="rId16" Type="http://schemas.openxmlformats.org/officeDocument/2006/relationships/slideLayout" Target="../slideLayouts/slideLayout28.xml"/><Relationship Id="rId37" Type="http://schemas.openxmlformats.org/officeDocument/2006/relationships/slideLayout" Target="../slideLayouts/slideLayout49.xml"/><Relationship Id="rId58" Type="http://schemas.openxmlformats.org/officeDocument/2006/relationships/slideLayout" Target="../slideLayouts/slideLayout70.xml"/><Relationship Id="rId79" Type="http://schemas.openxmlformats.org/officeDocument/2006/relationships/slideLayout" Target="../slideLayouts/slideLayout91.xml"/><Relationship Id="rId102" Type="http://schemas.openxmlformats.org/officeDocument/2006/relationships/slideLayout" Target="../slideLayouts/slideLayout114.xml"/><Relationship Id="rId123" Type="http://schemas.openxmlformats.org/officeDocument/2006/relationships/slideLayout" Target="../slideLayouts/slideLayout135.xml"/><Relationship Id="rId144" Type="http://schemas.openxmlformats.org/officeDocument/2006/relationships/slideLayout" Target="../slideLayouts/slideLayout156.xml"/><Relationship Id="rId90" Type="http://schemas.openxmlformats.org/officeDocument/2006/relationships/slideLayout" Target="../slideLayouts/slideLayout102.xml"/><Relationship Id="rId165" Type="http://schemas.openxmlformats.org/officeDocument/2006/relationships/slideLayout" Target="../slideLayouts/slideLayout177.xml"/><Relationship Id="rId186" Type="http://schemas.openxmlformats.org/officeDocument/2006/relationships/slideLayout" Target="../slideLayouts/slideLayout198.xml"/><Relationship Id="rId27" Type="http://schemas.openxmlformats.org/officeDocument/2006/relationships/slideLayout" Target="../slideLayouts/slideLayout39.xml"/><Relationship Id="rId48" Type="http://schemas.openxmlformats.org/officeDocument/2006/relationships/slideLayout" Target="../slideLayouts/slideLayout60.xml"/><Relationship Id="rId69" Type="http://schemas.openxmlformats.org/officeDocument/2006/relationships/slideLayout" Target="../slideLayouts/slideLayout81.xml"/><Relationship Id="rId113" Type="http://schemas.openxmlformats.org/officeDocument/2006/relationships/slideLayout" Target="../slideLayouts/slideLayout125.xml"/><Relationship Id="rId134" Type="http://schemas.openxmlformats.org/officeDocument/2006/relationships/slideLayout" Target="../slideLayouts/slideLayout146.xml"/><Relationship Id="rId80" Type="http://schemas.openxmlformats.org/officeDocument/2006/relationships/slideLayout" Target="../slideLayouts/slideLayout92.xml"/><Relationship Id="rId155" Type="http://schemas.openxmlformats.org/officeDocument/2006/relationships/slideLayout" Target="../slideLayouts/slideLayout167.xml"/><Relationship Id="rId176" Type="http://schemas.openxmlformats.org/officeDocument/2006/relationships/slideLayout" Target="../slideLayouts/slideLayout188.xml"/><Relationship Id="rId197" Type="http://schemas.openxmlformats.org/officeDocument/2006/relationships/slideLayout" Target="../slideLayouts/slideLayout209.xml"/><Relationship Id="rId201" Type="http://schemas.openxmlformats.org/officeDocument/2006/relationships/slideLayout" Target="../slideLayouts/slideLayout213.xml"/><Relationship Id="rId17" Type="http://schemas.openxmlformats.org/officeDocument/2006/relationships/slideLayout" Target="../slideLayouts/slideLayout29.xml"/><Relationship Id="rId38" Type="http://schemas.openxmlformats.org/officeDocument/2006/relationships/slideLayout" Target="../slideLayouts/slideLayout50.xml"/><Relationship Id="rId59" Type="http://schemas.openxmlformats.org/officeDocument/2006/relationships/slideLayout" Target="../slideLayouts/slideLayout71.xml"/><Relationship Id="rId103" Type="http://schemas.openxmlformats.org/officeDocument/2006/relationships/slideLayout" Target="../slideLayouts/slideLayout115.xml"/><Relationship Id="rId124" Type="http://schemas.openxmlformats.org/officeDocument/2006/relationships/slideLayout" Target="../slideLayouts/slideLayout136.xml"/><Relationship Id="rId70" Type="http://schemas.openxmlformats.org/officeDocument/2006/relationships/slideLayout" Target="../slideLayouts/slideLayout82.xml"/><Relationship Id="rId91" Type="http://schemas.openxmlformats.org/officeDocument/2006/relationships/slideLayout" Target="../slideLayouts/slideLayout103.xml"/><Relationship Id="rId145" Type="http://schemas.openxmlformats.org/officeDocument/2006/relationships/slideLayout" Target="../slideLayouts/slideLayout157.xml"/><Relationship Id="rId166" Type="http://schemas.openxmlformats.org/officeDocument/2006/relationships/slideLayout" Target="../slideLayouts/slideLayout178.xml"/><Relationship Id="rId187" Type="http://schemas.openxmlformats.org/officeDocument/2006/relationships/slideLayout" Target="../slideLayouts/slideLayout199.xml"/><Relationship Id="rId1" Type="http://schemas.openxmlformats.org/officeDocument/2006/relationships/slideLayout" Target="../slideLayouts/slideLayout13.xml"/><Relationship Id="rId28" Type="http://schemas.openxmlformats.org/officeDocument/2006/relationships/slideLayout" Target="../slideLayouts/slideLayout40.xml"/><Relationship Id="rId49" Type="http://schemas.openxmlformats.org/officeDocument/2006/relationships/slideLayout" Target="../slideLayouts/slideLayout61.xml"/><Relationship Id="rId114" Type="http://schemas.openxmlformats.org/officeDocument/2006/relationships/slideLayout" Target="../slideLayouts/slideLayout126.xml"/><Relationship Id="rId60" Type="http://schemas.openxmlformats.org/officeDocument/2006/relationships/slideLayout" Target="../slideLayouts/slideLayout72.xml"/><Relationship Id="rId81" Type="http://schemas.openxmlformats.org/officeDocument/2006/relationships/slideLayout" Target="../slideLayouts/slideLayout93.xml"/><Relationship Id="rId135" Type="http://schemas.openxmlformats.org/officeDocument/2006/relationships/slideLayout" Target="../slideLayouts/slideLayout147.xml"/><Relationship Id="rId156" Type="http://schemas.openxmlformats.org/officeDocument/2006/relationships/slideLayout" Target="../slideLayouts/slideLayout168.xml"/><Relationship Id="rId177" Type="http://schemas.openxmlformats.org/officeDocument/2006/relationships/slideLayout" Target="../slideLayouts/slideLayout189.xml"/><Relationship Id="rId198" Type="http://schemas.openxmlformats.org/officeDocument/2006/relationships/slideLayout" Target="../slideLayouts/slideLayout210.xml"/><Relationship Id="rId202" Type="http://schemas.openxmlformats.org/officeDocument/2006/relationships/slideLayout" Target="../slideLayouts/slideLayout214.xml"/><Relationship Id="rId18" Type="http://schemas.openxmlformats.org/officeDocument/2006/relationships/slideLayout" Target="../slideLayouts/slideLayout30.xml"/><Relationship Id="rId39" Type="http://schemas.openxmlformats.org/officeDocument/2006/relationships/slideLayout" Target="../slideLayouts/slideLayout51.xml"/><Relationship Id="rId50" Type="http://schemas.openxmlformats.org/officeDocument/2006/relationships/slideLayout" Target="../slideLayouts/slideLayout62.xml"/><Relationship Id="rId104" Type="http://schemas.openxmlformats.org/officeDocument/2006/relationships/slideLayout" Target="../slideLayouts/slideLayout116.xml"/><Relationship Id="rId125" Type="http://schemas.openxmlformats.org/officeDocument/2006/relationships/slideLayout" Target="../slideLayouts/slideLayout137.xml"/><Relationship Id="rId146" Type="http://schemas.openxmlformats.org/officeDocument/2006/relationships/slideLayout" Target="../slideLayouts/slideLayout158.xml"/><Relationship Id="rId167" Type="http://schemas.openxmlformats.org/officeDocument/2006/relationships/slideLayout" Target="../slideLayouts/slideLayout179.xml"/><Relationship Id="rId188" Type="http://schemas.openxmlformats.org/officeDocument/2006/relationships/slideLayout" Target="../slideLayouts/slideLayout200.xml"/><Relationship Id="rId71" Type="http://schemas.openxmlformats.org/officeDocument/2006/relationships/slideLayout" Target="../slideLayouts/slideLayout83.xml"/><Relationship Id="rId92" Type="http://schemas.openxmlformats.org/officeDocument/2006/relationships/slideLayout" Target="../slideLayouts/slideLayout104.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227.xml"/><Relationship Id="rId18" Type="http://schemas.openxmlformats.org/officeDocument/2006/relationships/slideLayout" Target="../slideLayouts/slideLayout232.xml"/><Relationship Id="rId26" Type="http://schemas.openxmlformats.org/officeDocument/2006/relationships/slideLayout" Target="../slideLayouts/slideLayout240.xml"/><Relationship Id="rId39" Type="http://schemas.openxmlformats.org/officeDocument/2006/relationships/slideLayout" Target="../slideLayouts/slideLayout253.xml"/><Relationship Id="rId21" Type="http://schemas.openxmlformats.org/officeDocument/2006/relationships/slideLayout" Target="../slideLayouts/slideLayout235.xml"/><Relationship Id="rId34" Type="http://schemas.openxmlformats.org/officeDocument/2006/relationships/slideLayout" Target="../slideLayouts/slideLayout248.xml"/><Relationship Id="rId42" Type="http://schemas.openxmlformats.org/officeDocument/2006/relationships/slideLayout" Target="../slideLayouts/slideLayout256.xml"/><Relationship Id="rId47" Type="http://schemas.openxmlformats.org/officeDocument/2006/relationships/slideLayout" Target="../slideLayouts/slideLayout261.xml"/><Relationship Id="rId50" Type="http://schemas.openxmlformats.org/officeDocument/2006/relationships/slideLayout" Target="../slideLayouts/slideLayout264.xml"/><Relationship Id="rId55" Type="http://schemas.openxmlformats.org/officeDocument/2006/relationships/slideLayout" Target="../slideLayouts/slideLayout269.xml"/><Relationship Id="rId7" Type="http://schemas.openxmlformats.org/officeDocument/2006/relationships/slideLayout" Target="../slideLayouts/slideLayout221.xml"/><Relationship Id="rId2" Type="http://schemas.openxmlformats.org/officeDocument/2006/relationships/slideLayout" Target="../slideLayouts/slideLayout216.xml"/><Relationship Id="rId16" Type="http://schemas.openxmlformats.org/officeDocument/2006/relationships/slideLayout" Target="../slideLayouts/slideLayout230.xml"/><Relationship Id="rId29" Type="http://schemas.openxmlformats.org/officeDocument/2006/relationships/slideLayout" Target="../slideLayouts/slideLayout243.xml"/><Relationship Id="rId11" Type="http://schemas.openxmlformats.org/officeDocument/2006/relationships/slideLayout" Target="../slideLayouts/slideLayout225.xml"/><Relationship Id="rId24" Type="http://schemas.openxmlformats.org/officeDocument/2006/relationships/slideLayout" Target="../slideLayouts/slideLayout238.xml"/><Relationship Id="rId32" Type="http://schemas.openxmlformats.org/officeDocument/2006/relationships/slideLayout" Target="../slideLayouts/slideLayout246.xml"/><Relationship Id="rId37" Type="http://schemas.openxmlformats.org/officeDocument/2006/relationships/slideLayout" Target="../slideLayouts/slideLayout251.xml"/><Relationship Id="rId40" Type="http://schemas.openxmlformats.org/officeDocument/2006/relationships/slideLayout" Target="../slideLayouts/slideLayout254.xml"/><Relationship Id="rId45" Type="http://schemas.openxmlformats.org/officeDocument/2006/relationships/slideLayout" Target="../slideLayouts/slideLayout259.xml"/><Relationship Id="rId53" Type="http://schemas.openxmlformats.org/officeDocument/2006/relationships/slideLayout" Target="../slideLayouts/slideLayout267.xml"/><Relationship Id="rId58" Type="http://schemas.openxmlformats.org/officeDocument/2006/relationships/theme" Target="../theme/theme3.xml"/><Relationship Id="rId5" Type="http://schemas.openxmlformats.org/officeDocument/2006/relationships/slideLayout" Target="../slideLayouts/slideLayout219.xml"/><Relationship Id="rId19" Type="http://schemas.openxmlformats.org/officeDocument/2006/relationships/slideLayout" Target="../slideLayouts/slideLayout233.xml"/><Relationship Id="rId4" Type="http://schemas.openxmlformats.org/officeDocument/2006/relationships/slideLayout" Target="../slideLayouts/slideLayout218.xml"/><Relationship Id="rId9" Type="http://schemas.openxmlformats.org/officeDocument/2006/relationships/slideLayout" Target="../slideLayouts/slideLayout223.xml"/><Relationship Id="rId14" Type="http://schemas.openxmlformats.org/officeDocument/2006/relationships/slideLayout" Target="../slideLayouts/slideLayout228.xml"/><Relationship Id="rId22" Type="http://schemas.openxmlformats.org/officeDocument/2006/relationships/slideLayout" Target="../slideLayouts/slideLayout236.xml"/><Relationship Id="rId27" Type="http://schemas.openxmlformats.org/officeDocument/2006/relationships/slideLayout" Target="../slideLayouts/slideLayout241.xml"/><Relationship Id="rId30" Type="http://schemas.openxmlformats.org/officeDocument/2006/relationships/slideLayout" Target="../slideLayouts/slideLayout244.xml"/><Relationship Id="rId35" Type="http://schemas.openxmlformats.org/officeDocument/2006/relationships/slideLayout" Target="../slideLayouts/slideLayout249.xml"/><Relationship Id="rId43" Type="http://schemas.openxmlformats.org/officeDocument/2006/relationships/slideLayout" Target="../slideLayouts/slideLayout257.xml"/><Relationship Id="rId48" Type="http://schemas.openxmlformats.org/officeDocument/2006/relationships/slideLayout" Target="../slideLayouts/slideLayout262.xml"/><Relationship Id="rId56" Type="http://schemas.openxmlformats.org/officeDocument/2006/relationships/slideLayout" Target="../slideLayouts/slideLayout270.xml"/><Relationship Id="rId8" Type="http://schemas.openxmlformats.org/officeDocument/2006/relationships/slideLayout" Target="../slideLayouts/slideLayout222.xml"/><Relationship Id="rId51" Type="http://schemas.openxmlformats.org/officeDocument/2006/relationships/slideLayout" Target="../slideLayouts/slideLayout265.xml"/><Relationship Id="rId3" Type="http://schemas.openxmlformats.org/officeDocument/2006/relationships/slideLayout" Target="../slideLayouts/slideLayout217.xml"/><Relationship Id="rId12" Type="http://schemas.openxmlformats.org/officeDocument/2006/relationships/slideLayout" Target="../slideLayouts/slideLayout226.xml"/><Relationship Id="rId17" Type="http://schemas.openxmlformats.org/officeDocument/2006/relationships/slideLayout" Target="../slideLayouts/slideLayout231.xml"/><Relationship Id="rId25" Type="http://schemas.openxmlformats.org/officeDocument/2006/relationships/slideLayout" Target="../slideLayouts/slideLayout239.xml"/><Relationship Id="rId33" Type="http://schemas.openxmlformats.org/officeDocument/2006/relationships/slideLayout" Target="../slideLayouts/slideLayout247.xml"/><Relationship Id="rId38" Type="http://schemas.openxmlformats.org/officeDocument/2006/relationships/slideLayout" Target="../slideLayouts/slideLayout252.xml"/><Relationship Id="rId46" Type="http://schemas.openxmlformats.org/officeDocument/2006/relationships/slideLayout" Target="../slideLayouts/slideLayout260.xml"/><Relationship Id="rId20" Type="http://schemas.openxmlformats.org/officeDocument/2006/relationships/slideLayout" Target="../slideLayouts/slideLayout234.xml"/><Relationship Id="rId41" Type="http://schemas.openxmlformats.org/officeDocument/2006/relationships/slideLayout" Target="../slideLayouts/slideLayout255.xml"/><Relationship Id="rId54" Type="http://schemas.openxmlformats.org/officeDocument/2006/relationships/slideLayout" Target="../slideLayouts/slideLayout268.xml"/><Relationship Id="rId1" Type="http://schemas.openxmlformats.org/officeDocument/2006/relationships/slideLayout" Target="../slideLayouts/slideLayout215.xml"/><Relationship Id="rId6" Type="http://schemas.openxmlformats.org/officeDocument/2006/relationships/slideLayout" Target="../slideLayouts/slideLayout220.xml"/><Relationship Id="rId15" Type="http://schemas.openxmlformats.org/officeDocument/2006/relationships/slideLayout" Target="../slideLayouts/slideLayout229.xml"/><Relationship Id="rId23" Type="http://schemas.openxmlformats.org/officeDocument/2006/relationships/slideLayout" Target="../slideLayouts/slideLayout237.xml"/><Relationship Id="rId28" Type="http://schemas.openxmlformats.org/officeDocument/2006/relationships/slideLayout" Target="../slideLayouts/slideLayout242.xml"/><Relationship Id="rId36" Type="http://schemas.openxmlformats.org/officeDocument/2006/relationships/slideLayout" Target="../slideLayouts/slideLayout250.xml"/><Relationship Id="rId49" Type="http://schemas.openxmlformats.org/officeDocument/2006/relationships/slideLayout" Target="../slideLayouts/slideLayout263.xml"/><Relationship Id="rId57" Type="http://schemas.openxmlformats.org/officeDocument/2006/relationships/slideLayout" Target="../slideLayouts/slideLayout271.xml"/><Relationship Id="rId10" Type="http://schemas.openxmlformats.org/officeDocument/2006/relationships/slideLayout" Target="../slideLayouts/slideLayout224.xml"/><Relationship Id="rId31" Type="http://schemas.openxmlformats.org/officeDocument/2006/relationships/slideLayout" Target="../slideLayouts/slideLayout245.xml"/><Relationship Id="rId44" Type="http://schemas.openxmlformats.org/officeDocument/2006/relationships/slideLayout" Target="../slideLayouts/slideLayout258.xml"/><Relationship Id="rId52" Type="http://schemas.openxmlformats.org/officeDocument/2006/relationships/slideLayout" Target="../slideLayouts/slideLayout2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B7C03A-8BC1-42F4-F029-E0ABCBC9CB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F6829E1-BB7A-11D8-D710-5E759F8EE3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C84A11-F697-FF17-0111-A83DACD350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A87EC0-31E2-408B-84B8-4147E50F228E}" type="datetimeFigureOut">
              <a:rPr lang="en-US" smtClean="0"/>
              <a:t>11/26/25</a:t>
            </a:fld>
            <a:endParaRPr lang="en-US"/>
          </a:p>
        </p:txBody>
      </p:sp>
      <p:sp>
        <p:nvSpPr>
          <p:cNvPr id="5" name="Footer Placeholder 4">
            <a:extLst>
              <a:ext uri="{FF2B5EF4-FFF2-40B4-BE49-F238E27FC236}">
                <a16:creationId xmlns:a16="http://schemas.microsoft.com/office/drawing/2014/main" id="{F034C4F6-7CC8-DFB4-3985-B55DC8254F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C371011-660A-0E7F-EDB7-95382636DD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436EE0-2B24-49CE-9986-EAA57D97E75E}" type="slidenum">
              <a:rPr lang="en-US" smtClean="0"/>
              <a:t>‹#›</a:t>
            </a:fld>
            <a:endParaRPr lang="en-US"/>
          </a:p>
        </p:txBody>
      </p:sp>
    </p:spTree>
    <p:extLst>
      <p:ext uri="{BB962C8B-B14F-4D97-AF65-F5344CB8AC3E}">
        <p14:creationId xmlns:p14="http://schemas.microsoft.com/office/powerpoint/2010/main" val="3054693562"/>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7826194"/>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7" r:id="rId21"/>
    <p:sldLayoutId id="2147483698" r:id="rId22"/>
    <p:sldLayoutId id="2147483699" r:id="rId23"/>
    <p:sldLayoutId id="2147483700" r:id="rId24"/>
    <p:sldLayoutId id="2147483701" r:id="rId25"/>
    <p:sldLayoutId id="2147483702" r:id="rId26"/>
    <p:sldLayoutId id="2147483703" r:id="rId27"/>
    <p:sldLayoutId id="2147483704" r:id="rId28"/>
    <p:sldLayoutId id="2147483705" r:id="rId29"/>
    <p:sldLayoutId id="2147483706" r:id="rId30"/>
    <p:sldLayoutId id="2147483707" r:id="rId31"/>
    <p:sldLayoutId id="2147483708" r:id="rId32"/>
    <p:sldLayoutId id="2147483709" r:id="rId33"/>
    <p:sldLayoutId id="2147483710" r:id="rId34"/>
    <p:sldLayoutId id="2147483711" r:id="rId35"/>
    <p:sldLayoutId id="2147483712" r:id="rId36"/>
    <p:sldLayoutId id="2147483713" r:id="rId37"/>
    <p:sldLayoutId id="2147483714" r:id="rId38"/>
    <p:sldLayoutId id="2147483715" r:id="rId39"/>
    <p:sldLayoutId id="2147483716" r:id="rId40"/>
    <p:sldLayoutId id="2147483717" r:id="rId41"/>
    <p:sldLayoutId id="2147483718" r:id="rId42"/>
    <p:sldLayoutId id="2147483719" r:id="rId43"/>
    <p:sldLayoutId id="2147483720" r:id="rId44"/>
    <p:sldLayoutId id="2147483721" r:id="rId45"/>
    <p:sldLayoutId id="2147483722" r:id="rId46"/>
    <p:sldLayoutId id="2147483723" r:id="rId47"/>
    <p:sldLayoutId id="2147483724" r:id="rId48"/>
    <p:sldLayoutId id="2147483725" r:id="rId49"/>
    <p:sldLayoutId id="2147483726" r:id="rId50"/>
    <p:sldLayoutId id="2147483727" r:id="rId51"/>
    <p:sldLayoutId id="2147483728" r:id="rId52"/>
    <p:sldLayoutId id="2147483729" r:id="rId53"/>
    <p:sldLayoutId id="2147483730" r:id="rId54"/>
    <p:sldLayoutId id="2147483731" r:id="rId55"/>
    <p:sldLayoutId id="2147483732" r:id="rId56"/>
    <p:sldLayoutId id="2147483733" r:id="rId57"/>
    <p:sldLayoutId id="2147483734" r:id="rId58"/>
    <p:sldLayoutId id="2147483735" r:id="rId59"/>
    <p:sldLayoutId id="2147483736" r:id="rId60"/>
    <p:sldLayoutId id="2147483737" r:id="rId61"/>
    <p:sldLayoutId id="2147483738" r:id="rId62"/>
    <p:sldLayoutId id="2147483739" r:id="rId63"/>
    <p:sldLayoutId id="2147483740" r:id="rId64"/>
    <p:sldLayoutId id="2147483741" r:id="rId65"/>
    <p:sldLayoutId id="2147483742" r:id="rId66"/>
    <p:sldLayoutId id="2147483743" r:id="rId67"/>
    <p:sldLayoutId id="2147483744" r:id="rId68"/>
    <p:sldLayoutId id="2147483745" r:id="rId69"/>
    <p:sldLayoutId id="2147483746" r:id="rId70"/>
    <p:sldLayoutId id="2147483747" r:id="rId71"/>
    <p:sldLayoutId id="2147483748" r:id="rId72"/>
    <p:sldLayoutId id="2147483749" r:id="rId73"/>
    <p:sldLayoutId id="2147483750" r:id="rId74"/>
    <p:sldLayoutId id="2147483751" r:id="rId75"/>
    <p:sldLayoutId id="2147483752" r:id="rId76"/>
    <p:sldLayoutId id="2147483753" r:id="rId77"/>
    <p:sldLayoutId id="2147483754" r:id="rId78"/>
    <p:sldLayoutId id="2147483755" r:id="rId79"/>
    <p:sldLayoutId id="2147483756" r:id="rId80"/>
    <p:sldLayoutId id="2147483757" r:id="rId81"/>
    <p:sldLayoutId id="2147483758" r:id="rId82"/>
    <p:sldLayoutId id="2147483759" r:id="rId83"/>
    <p:sldLayoutId id="2147483760" r:id="rId84"/>
    <p:sldLayoutId id="2147483761" r:id="rId85"/>
    <p:sldLayoutId id="2147483762" r:id="rId86"/>
    <p:sldLayoutId id="2147483763" r:id="rId87"/>
    <p:sldLayoutId id="2147483764" r:id="rId88"/>
    <p:sldLayoutId id="2147483765" r:id="rId89"/>
    <p:sldLayoutId id="2147483766" r:id="rId90"/>
    <p:sldLayoutId id="2147483767" r:id="rId91"/>
    <p:sldLayoutId id="2147483768" r:id="rId92"/>
    <p:sldLayoutId id="2147483769" r:id="rId93"/>
    <p:sldLayoutId id="2147483770" r:id="rId94"/>
    <p:sldLayoutId id="2147483771" r:id="rId95"/>
    <p:sldLayoutId id="2147483772" r:id="rId96"/>
    <p:sldLayoutId id="2147483773" r:id="rId97"/>
    <p:sldLayoutId id="2147483774" r:id="rId98"/>
    <p:sldLayoutId id="2147483775" r:id="rId99"/>
    <p:sldLayoutId id="2147483776" r:id="rId100"/>
    <p:sldLayoutId id="2147483777" r:id="rId101"/>
    <p:sldLayoutId id="2147483778" r:id="rId102"/>
    <p:sldLayoutId id="2147483779" r:id="rId103"/>
    <p:sldLayoutId id="2147483780" r:id="rId104"/>
    <p:sldLayoutId id="2147483781" r:id="rId105"/>
    <p:sldLayoutId id="2147483782" r:id="rId106"/>
    <p:sldLayoutId id="2147483783" r:id="rId107"/>
    <p:sldLayoutId id="2147483784" r:id="rId108"/>
    <p:sldLayoutId id="2147483785" r:id="rId109"/>
    <p:sldLayoutId id="2147483786" r:id="rId110"/>
    <p:sldLayoutId id="2147483787" r:id="rId111"/>
    <p:sldLayoutId id="2147483788" r:id="rId112"/>
    <p:sldLayoutId id="2147483789" r:id="rId113"/>
    <p:sldLayoutId id="2147483790" r:id="rId114"/>
    <p:sldLayoutId id="2147483791" r:id="rId115"/>
    <p:sldLayoutId id="2147483792" r:id="rId116"/>
    <p:sldLayoutId id="2147483793" r:id="rId117"/>
    <p:sldLayoutId id="2147483794" r:id="rId118"/>
    <p:sldLayoutId id="2147483795" r:id="rId119"/>
    <p:sldLayoutId id="2147483796" r:id="rId120"/>
    <p:sldLayoutId id="2147483797" r:id="rId121"/>
    <p:sldLayoutId id="2147483798" r:id="rId122"/>
    <p:sldLayoutId id="2147483799" r:id="rId123"/>
    <p:sldLayoutId id="2147483800" r:id="rId124"/>
    <p:sldLayoutId id="2147483801" r:id="rId125"/>
    <p:sldLayoutId id="2147483802" r:id="rId126"/>
    <p:sldLayoutId id="2147483803" r:id="rId127"/>
    <p:sldLayoutId id="2147483804" r:id="rId128"/>
    <p:sldLayoutId id="2147483805" r:id="rId129"/>
    <p:sldLayoutId id="2147483806" r:id="rId130"/>
    <p:sldLayoutId id="2147483807" r:id="rId131"/>
    <p:sldLayoutId id="2147483808" r:id="rId132"/>
    <p:sldLayoutId id="2147483809" r:id="rId133"/>
    <p:sldLayoutId id="2147483810" r:id="rId134"/>
    <p:sldLayoutId id="2147483811" r:id="rId135"/>
    <p:sldLayoutId id="2147483812" r:id="rId136"/>
    <p:sldLayoutId id="2147483813" r:id="rId137"/>
    <p:sldLayoutId id="2147483814" r:id="rId138"/>
    <p:sldLayoutId id="2147483815" r:id="rId139"/>
    <p:sldLayoutId id="2147483816" r:id="rId140"/>
    <p:sldLayoutId id="2147483817" r:id="rId141"/>
    <p:sldLayoutId id="2147483818" r:id="rId142"/>
    <p:sldLayoutId id="2147483819" r:id="rId143"/>
    <p:sldLayoutId id="2147483820" r:id="rId144"/>
    <p:sldLayoutId id="2147483821" r:id="rId145"/>
    <p:sldLayoutId id="2147483822" r:id="rId146"/>
    <p:sldLayoutId id="2147483823" r:id="rId147"/>
    <p:sldLayoutId id="2147483824" r:id="rId148"/>
    <p:sldLayoutId id="2147483825" r:id="rId149"/>
    <p:sldLayoutId id="2147483826" r:id="rId150"/>
    <p:sldLayoutId id="2147483827" r:id="rId151"/>
    <p:sldLayoutId id="2147483828" r:id="rId152"/>
    <p:sldLayoutId id="2147483829" r:id="rId153"/>
    <p:sldLayoutId id="2147483830" r:id="rId154"/>
    <p:sldLayoutId id="2147483831" r:id="rId155"/>
    <p:sldLayoutId id="2147483832" r:id="rId156"/>
    <p:sldLayoutId id="2147483833" r:id="rId157"/>
    <p:sldLayoutId id="2147483834" r:id="rId158"/>
    <p:sldLayoutId id="2147483835" r:id="rId159"/>
    <p:sldLayoutId id="2147483836" r:id="rId160"/>
    <p:sldLayoutId id="2147483837" r:id="rId161"/>
    <p:sldLayoutId id="2147483838" r:id="rId162"/>
    <p:sldLayoutId id="2147483839" r:id="rId163"/>
    <p:sldLayoutId id="2147483840" r:id="rId164"/>
    <p:sldLayoutId id="2147483841" r:id="rId165"/>
    <p:sldLayoutId id="2147483842" r:id="rId166"/>
    <p:sldLayoutId id="2147483843" r:id="rId167"/>
    <p:sldLayoutId id="2147483844" r:id="rId168"/>
    <p:sldLayoutId id="2147483845" r:id="rId169"/>
    <p:sldLayoutId id="2147483846" r:id="rId170"/>
    <p:sldLayoutId id="2147483847" r:id="rId171"/>
    <p:sldLayoutId id="2147483848" r:id="rId172"/>
    <p:sldLayoutId id="2147483849" r:id="rId173"/>
    <p:sldLayoutId id="2147483850" r:id="rId174"/>
    <p:sldLayoutId id="2147483851" r:id="rId175"/>
    <p:sldLayoutId id="2147483852" r:id="rId176"/>
    <p:sldLayoutId id="2147483853" r:id="rId177"/>
    <p:sldLayoutId id="2147483854" r:id="rId178"/>
    <p:sldLayoutId id="2147483855" r:id="rId179"/>
    <p:sldLayoutId id="2147483856" r:id="rId180"/>
    <p:sldLayoutId id="2147483857" r:id="rId181"/>
    <p:sldLayoutId id="2147483858" r:id="rId182"/>
    <p:sldLayoutId id="2147483859" r:id="rId183"/>
    <p:sldLayoutId id="2147483860" r:id="rId184"/>
    <p:sldLayoutId id="2147483861" r:id="rId185"/>
    <p:sldLayoutId id="2147483862" r:id="rId186"/>
    <p:sldLayoutId id="2147483863" r:id="rId187"/>
    <p:sldLayoutId id="2147483864" r:id="rId188"/>
    <p:sldLayoutId id="2147483865" r:id="rId189"/>
    <p:sldLayoutId id="2147483866" r:id="rId190"/>
    <p:sldLayoutId id="2147483867" r:id="rId191"/>
    <p:sldLayoutId id="2147483868" r:id="rId192"/>
    <p:sldLayoutId id="2147483869" r:id="rId193"/>
    <p:sldLayoutId id="2147483870" r:id="rId194"/>
    <p:sldLayoutId id="2147483871" r:id="rId195"/>
    <p:sldLayoutId id="2147483872" r:id="rId196"/>
    <p:sldLayoutId id="2147483873" r:id="rId197"/>
    <p:sldLayoutId id="2147483874" r:id="rId198"/>
    <p:sldLayoutId id="2147483875" r:id="rId199"/>
    <p:sldLayoutId id="2147483876" r:id="rId200"/>
    <p:sldLayoutId id="2147483877" r:id="rId201"/>
    <p:sldLayoutId id="2147483936" r:id="rId20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11">
          <p15:clr>
            <a:srgbClr val="F26B43"/>
          </p15:clr>
        </p15:guide>
        <p15:guide id="2" pos="665">
          <p15:clr>
            <a:srgbClr val="F26B43"/>
          </p15:clr>
        </p15:guide>
        <p15:guide id="3" pos="1118">
          <p15:clr>
            <a:srgbClr val="F26B43"/>
          </p15:clr>
        </p15:guide>
        <p15:guide id="4" pos="1572">
          <p15:clr>
            <a:srgbClr val="F26B43"/>
          </p15:clr>
        </p15:guide>
        <p15:guide id="5" pos="2026">
          <p15:clr>
            <a:srgbClr val="F26B43"/>
          </p15:clr>
        </p15:guide>
        <p15:guide id="6" pos="2479">
          <p15:clr>
            <a:srgbClr val="F26B43"/>
          </p15:clr>
        </p15:guide>
        <p15:guide id="7" pos="2933">
          <p15:clr>
            <a:srgbClr val="F26B43"/>
          </p15:clr>
        </p15:guide>
        <p15:guide id="8" pos="3386">
          <p15:clr>
            <a:srgbClr val="F26B43"/>
          </p15:clr>
        </p15:guide>
        <p15:guide id="9" pos="3840">
          <p15:clr>
            <a:srgbClr val="F26B43"/>
          </p15:clr>
        </p15:guide>
        <p15:guide id="10" pos="4294">
          <p15:clr>
            <a:srgbClr val="F26B43"/>
          </p15:clr>
        </p15:guide>
        <p15:guide id="11" pos="4747">
          <p15:clr>
            <a:srgbClr val="F26B43"/>
          </p15:clr>
        </p15:guide>
        <p15:guide id="12" pos="5201">
          <p15:clr>
            <a:srgbClr val="F26B43"/>
          </p15:clr>
        </p15:guide>
        <p15:guide id="13" pos="5654">
          <p15:clr>
            <a:srgbClr val="F26B43"/>
          </p15:clr>
        </p15:guide>
        <p15:guide id="14" pos="6108">
          <p15:clr>
            <a:srgbClr val="F26B43"/>
          </p15:clr>
        </p15:guide>
        <p15:guide id="15" pos="6562">
          <p15:clr>
            <a:srgbClr val="F26B43"/>
          </p15:clr>
        </p15:guide>
        <p15:guide id="16" pos="7015">
          <p15:clr>
            <a:srgbClr val="F26B43"/>
          </p15:clr>
        </p15:guide>
        <p15:guide id="17" pos="7469">
          <p15:clr>
            <a:srgbClr val="F26B43"/>
          </p15:clr>
        </p15:guide>
        <p15:guide id="18" orient="horz" pos="119">
          <p15:clr>
            <a:srgbClr val="F26B43"/>
          </p15:clr>
        </p15:guide>
        <p15:guide id="19" orient="horz" pos="346">
          <p15:clr>
            <a:srgbClr val="F26B43"/>
          </p15:clr>
        </p15:guide>
        <p15:guide id="20" orient="horz" pos="799">
          <p15:clr>
            <a:srgbClr val="F26B43"/>
          </p15:clr>
        </p15:guide>
        <p15:guide id="21" orient="horz" pos="1253">
          <p15:clr>
            <a:srgbClr val="F26B43"/>
          </p15:clr>
        </p15:guide>
        <p15:guide id="22" orient="horz" pos="1706">
          <p15:clr>
            <a:srgbClr val="F26B43"/>
          </p15:clr>
        </p15:guide>
        <p15:guide id="23" orient="horz" pos="2160">
          <p15:clr>
            <a:srgbClr val="F26B43"/>
          </p15:clr>
        </p15:guide>
        <p15:guide id="24" orient="horz" pos="2614">
          <p15:clr>
            <a:srgbClr val="F26B43"/>
          </p15:clr>
        </p15:guide>
        <p15:guide id="25" orient="horz" pos="3067">
          <p15:clr>
            <a:srgbClr val="F26B43"/>
          </p15:clr>
        </p15:guide>
        <p15:guide id="26" orient="horz" pos="3521">
          <p15:clr>
            <a:srgbClr val="F26B43"/>
          </p15:clr>
        </p15:guide>
        <p15:guide id="27" orient="horz" pos="3974">
          <p15:clr>
            <a:srgbClr val="F26B43"/>
          </p15:clr>
        </p15:guide>
        <p15:guide id="28" orient="horz" pos="420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FB549AD5-7629-4E30-911F-2D1B026EAA77}"/>
              </a:ext>
            </a:extLst>
          </p:cNvPr>
          <p:cNvSpPr txBox="1">
            <a:spLocks/>
          </p:cNvSpPr>
          <p:nvPr userDrawn="1"/>
        </p:nvSpPr>
        <p:spPr>
          <a:xfrm>
            <a:off x="11500833" y="6147672"/>
            <a:ext cx="272881" cy="328295"/>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0" smtClean="0">
                <a:solidFill>
                  <a:schemeClr val="tx1"/>
                </a:solidFill>
                <a:latin typeface="+mj-lt"/>
                <a:ea typeface="Open Sans Light" panose="020B0306030504020204" pitchFamily="34" charset="0"/>
                <a:cs typeface="Open Sans Light" panose="020B0306030504020204" pitchFamily="34" charset="0"/>
              </a:rPr>
              <a:pPr algn="ctr"/>
              <a:t>‹#›</a:t>
            </a:fld>
            <a:endParaRPr lang="en-US" sz="1200" b="0" dirty="0">
              <a:solidFill>
                <a:schemeClr val="tx1"/>
              </a:solidFill>
              <a:latin typeface="+mj-lt"/>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1949655245"/>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 id="2147483891" r:id="rId13"/>
    <p:sldLayoutId id="2147483892" r:id="rId14"/>
    <p:sldLayoutId id="2147483893" r:id="rId15"/>
    <p:sldLayoutId id="2147483894" r:id="rId16"/>
    <p:sldLayoutId id="2147483895" r:id="rId17"/>
    <p:sldLayoutId id="2147483896" r:id="rId18"/>
    <p:sldLayoutId id="2147483897" r:id="rId19"/>
    <p:sldLayoutId id="2147483898" r:id="rId20"/>
    <p:sldLayoutId id="2147483899" r:id="rId21"/>
    <p:sldLayoutId id="2147483900" r:id="rId22"/>
    <p:sldLayoutId id="2147483901" r:id="rId23"/>
    <p:sldLayoutId id="2147483902" r:id="rId24"/>
    <p:sldLayoutId id="2147483903" r:id="rId25"/>
    <p:sldLayoutId id="2147483904" r:id="rId26"/>
    <p:sldLayoutId id="2147483905" r:id="rId27"/>
    <p:sldLayoutId id="2147483906" r:id="rId28"/>
    <p:sldLayoutId id="2147483907" r:id="rId29"/>
    <p:sldLayoutId id="2147483908" r:id="rId30"/>
    <p:sldLayoutId id="2147483909" r:id="rId31"/>
    <p:sldLayoutId id="2147483910" r:id="rId32"/>
    <p:sldLayoutId id="2147483911" r:id="rId33"/>
    <p:sldLayoutId id="2147483912" r:id="rId34"/>
    <p:sldLayoutId id="2147483913" r:id="rId35"/>
    <p:sldLayoutId id="2147483914" r:id="rId36"/>
    <p:sldLayoutId id="2147483915" r:id="rId37"/>
    <p:sldLayoutId id="2147483916" r:id="rId38"/>
    <p:sldLayoutId id="2147483917" r:id="rId39"/>
    <p:sldLayoutId id="2147483918" r:id="rId40"/>
    <p:sldLayoutId id="2147483919" r:id="rId41"/>
    <p:sldLayoutId id="2147483920" r:id="rId42"/>
    <p:sldLayoutId id="2147483921" r:id="rId43"/>
    <p:sldLayoutId id="2147483922" r:id="rId44"/>
    <p:sldLayoutId id="2147483923" r:id="rId45"/>
    <p:sldLayoutId id="2147483924" r:id="rId46"/>
    <p:sldLayoutId id="2147483925" r:id="rId47"/>
    <p:sldLayoutId id="2147483926" r:id="rId48"/>
    <p:sldLayoutId id="2147483927" r:id="rId49"/>
    <p:sldLayoutId id="2147483928" r:id="rId50"/>
    <p:sldLayoutId id="2147483929" r:id="rId51"/>
    <p:sldLayoutId id="2147483930" r:id="rId52"/>
    <p:sldLayoutId id="2147483931" r:id="rId53"/>
    <p:sldLayoutId id="2147483932" r:id="rId54"/>
    <p:sldLayoutId id="2147483933" r:id="rId55"/>
    <p:sldLayoutId id="2147483934" r:id="rId56"/>
    <p:sldLayoutId id="2147483935" r:id="rId5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11">
          <p15:clr>
            <a:srgbClr val="F26B43"/>
          </p15:clr>
        </p15:guide>
        <p15:guide id="2" pos="665">
          <p15:clr>
            <a:srgbClr val="F26B43"/>
          </p15:clr>
        </p15:guide>
        <p15:guide id="3" pos="1118">
          <p15:clr>
            <a:srgbClr val="F26B43"/>
          </p15:clr>
        </p15:guide>
        <p15:guide id="4" pos="1572">
          <p15:clr>
            <a:srgbClr val="F26B43"/>
          </p15:clr>
        </p15:guide>
        <p15:guide id="5" pos="2026">
          <p15:clr>
            <a:srgbClr val="F26B43"/>
          </p15:clr>
        </p15:guide>
        <p15:guide id="6" pos="2479">
          <p15:clr>
            <a:srgbClr val="F26B43"/>
          </p15:clr>
        </p15:guide>
        <p15:guide id="7" pos="2933">
          <p15:clr>
            <a:srgbClr val="F26B43"/>
          </p15:clr>
        </p15:guide>
        <p15:guide id="8" pos="3386">
          <p15:clr>
            <a:srgbClr val="F26B43"/>
          </p15:clr>
        </p15:guide>
        <p15:guide id="9" pos="3840">
          <p15:clr>
            <a:srgbClr val="F26B43"/>
          </p15:clr>
        </p15:guide>
        <p15:guide id="10" pos="4294">
          <p15:clr>
            <a:srgbClr val="F26B43"/>
          </p15:clr>
        </p15:guide>
        <p15:guide id="11" pos="4747">
          <p15:clr>
            <a:srgbClr val="F26B43"/>
          </p15:clr>
        </p15:guide>
        <p15:guide id="12" pos="5201">
          <p15:clr>
            <a:srgbClr val="F26B43"/>
          </p15:clr>
        </p15:guide>
        <p15:guide id="13" pos="5654">
          <p15:clr>
            <a:srgbClr val="F26B43"/>
          </p15:clr>
        </p15:guide>
        <p15:guide id="14" pos="6108">
          <p15:clr>
            <a:srgbClr val="F26B43"/>
          </p15:clr>
        </p15:guide>
        <p15:guide id="15" pos="6562">
          <p15:clr>
            <a:srgbClr val="F26B43"/>
          </p15:clr>
        </p15:guide>
        <p15:guide id="16" pos="7015">
          <p15:clr>
            <a:srgbClr val="F26B43"/>
          </p15:clr>
        </p15:guide>
        <p15:guide id="17" pos="7469">
          <p15:clr>
            <a:srgbClr val="F26B43"/>
          </p15:clr>
        </p15:guide>
        <p15:guide id="18" orient="horz" pos="119">
          <p15:clr>
            <a:srgbClr val="F26B43"/>
          </p15:clr>
        </p15:guide>
        <p15:guide id="19" orient="horz" pos="346">
          <p15:clr>
            <a:srgbClr val="F26B43"/>
          </p15:clr>
        </p15:guide>
        <p15:guide id="20" orient="horz" pos="799">
          <p15:clr>
            <a:srgbClr val="F26B43"/>
          </p15:clr>
        </p15:guide>
        <p15:guide id="21" orient="horz" pos="1253">
          <p15:clr>
            <a:srgbClr val="F26B43"/>
          </p15:clr>
        </p15:guide>
        <p15:guide id="22" orient="horz" pos="1706">
          <p15:clr>
            <a:srgbClr val="F26B43"/>
          </p15:clr>
        </p15:guide>
        <p15:guide id="23" orient="horz" pos="2160">
          <p15:clr>
            <a:srgbClr val="F26B43"/>
          </p15:clr>
        </p15:guide>
        <p15:guide id="24" orient="horz" pos="2614">
          <p15:clr>
            <a:srgbClr val="F26B43"/>
          </p15:clr>
        </p15:guide>
        <p15:guide id="25" orient="horz" pos="3067">
          <p15:clr>
            <a:srgbClr val="F26B43"/>
          </p15:clr>
        </p15:guide>
        <p15:guide id="26" orient="horz" pos="3521">
          <p15:clr>
            <a:srgbClr val="F26B43"/>
          </p15:clr>
        </p15:guide>
        <p15:guide id="27" orient="horz" pos="4201">
          <p15:clr>
            <a:srgbClr val="F26B43"/>
          </p15:clr>
        </p15:guide>
        <p15:guide id="28" orient="horz" pos="3974">
          <p15:clr>
            <a:srgbClr val="F26B43"/>
          </p15:clr>
        </p15:guide>
        <p15:guide id="29" pos="43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14.xml"/></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15.xml"/></Relationships>
</file>

<file path=ppt/slides/_rels/slide5.xml.rels><?xml version="1.0" encoding="UTF-8" standalone="yes"?>
<Relationships xmlns="http://schemas.openxmlformats.org/package/2006/relationships"><Relationship Id="rId3" Type="http://schemas.openxmlformats.org/officeDocument/2006/relationships/hyperlink" Target="https://the2x2.beehiiv.com/" TargetMode="External"/><Relationship Id="rId2" Type="http://schemas.openxmlformats.org/officeDocument/2006/relationships/notesSlide" Target="../notesSlides/notesSlide4.xml"/><Relationship Id="rId1" Type="http://schemas.openxmlformats.org/officeDocument/2006/relationships/slideLayout" Target="../slideLayouts/slideLayout219.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95"/>
        <p:cNvGrpSpPr/>
        <p:nvPr/>
      </p:nvGrpSpPr>
      <p:grpSpPr>
        <a:xfrm>
          <a:off x="0" y="0"/>
          <a:ext cx="0" cy="0"/>
          <a:chOff x="0" y="0"/>
          <a:chExt cx="0" cy="0"/>
        </a:xfrm>
      </p:grpSpPr>
      <p:sp>
        <p:nvSpPr>
          <p:cNvPr id="1296" name="Google Shape;1296;p1"/>
          <p:cNvSpPr txBox="1"/>
          <p:nvPr/>
        </p:nvSpPr>
        <p:spPr>
          <a:xfrm>
            <a:off x="1109520" y="3047512"/>
            <a:ext cx="10249786" cy="193895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000000"/>
                </a:solidFill>
                <a:effectLst/>
                <a:uLnTx/>
                <a:uFillTx/>
                <a:latin typeface="Montserrat"/>
                <a:ea typeface="+mn-ea"/>
                <a:cs typeface="+mn-cs"/>
              </a:rPr>
              <a:t>Frame the Problem: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000000"/>
                </a:solidFill>
                <a:effectLst/>
                <a:uLnTx/>
                <a:uFillTx/>
                <a:latin typeface="Montserrat"/>
                <a:ea typeface="+mn-ea"/>
                <a:cs typeface="+mn-cs"/>
              </a:rPr>
              <a:t>Bucketing</a:t>
            </a:r>
          </a:p>
        </p:txBody>
      </p:sp>
      <p:sp>
        <p:nvSpPr>
          <p:cNvPr id="1297" name="Google Shape;1297;p1"/>
          <p:cNvSpPr/>
          <p:nvPr/>
        </p:nvSpPr>
        <p:spPr>
          <a:xfrm>
            <a:off x="1257300" y="5207000"/>
            <a:ext cx="10934700" cy="165100"/>
          </a:xfrm>
          <a:prstGeom prst="rect">
            <a:avLst/>
          </a:prstGeom>
          <a:solidFill>
            <a:schemeClr val="dk2"/>
          </a:solidFill>
          <a:ln w="12700" cap="flat" cmpd="sng">
            <a:solidFill>
              <a:srgbClr val="482FF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AFAFA"/>
              </a:solidFill>
              <a:latin typeface="Open Sans Light"/>
              <a:ea typeface="Open Sans Light"/>
              <a:cs typeface="Open Sans Light"/>
              <a:sym typeface="Open Sans Light"/>
            </a:endParaRPr>
          </a:p>
        </p:txBody>
      </p:sp>
      <p:pic>
        <p:nvPicPr>
          <p:cNvPr id="2" name="Picture 1" descr="A black background with a black square&#10;&#10;Description automatically generated with medium confidence">
            <a:extLst>
              <a:ext uri="{FF2B5EF4-FFF2-40B4-BE49-F238E27FC236}">
                <a16:creationId xmlns:a16="http://schemas.microsoft.com/office/drawing/2014/main" id="{1D60A13D-4370-59C5-8229-A451B6F5E1A7}"/>
              </a:ext>
            </a:extLst>
          </p:cNvPr>
          <p:cNvPicPr>
            <a:picLocks noChangeAspect="1"/>
          </p:cNvPicPr>
          <p:nvPr/>
        </p:nvPicPr>
        <p:blipFill>
          <a:blip r:embed="rId3">
            <a:duotone>
              <a:schemeClr val="accent6">
                <a:shade val="45000"/>
                <a:satMod val="135000"/>
              </a:schemeClr>
              <a:prstClr val="white"/>
            </a:duotone>
          </a:blip>
          <a:stretch>
            <a:fillRect/>
          </a:stretch>
        </p:blipFill>
        <p:spPr>
          <a:xfrm>
            <a:off x="7671860" y="99120"/>
            <a:ext cx="1386780" cy="138678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rrow: Right 7">
            <a:extLst>
              <a:ext uri="{FF2B5EF4-FFF2-40B4-BE49-F238E27FC236}">
                <a16:creationId xmlns:a16="http://schemas.microsoft.com/office/drawing/2014/main" id="{49B40045-4124-53D4-F787-4764977620B9}"/>
              </a:ext>
            </a:extLst>
          </p:cNvPr>
          <p:cNvSpPr/>
          <p:nvPr/>
        </p:nvSpPr>
        <p:spPr>
          <a:xfrm>
            <a:off x="1144519" y="3262407"/>
            <a:ext cx="9902962" cy="1277683"/>
          </a:xfrm>
          <a:prstGeom prst="rightArrow">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3362348-B545-432F-B34E-3945795FEE8E}"/>
              </a:ext>
            </a:extLst>
          </p:cNvPr>
          <p:cNvSpPr>
            <a:spLocks noGrp="1"/>
          </p:cNvSpPr>
          <p:nvPr>
            <p:ph type="title"/>
          </p:nvPr>
        </p:nvSpPr>
        <p:spPr/>
        <p:txBody>
          <a:bodyPr/>
          <a:lstStyle/>
          <a:p>
            <a:r>
              <a:rPr lang="en-US" b="1">
                <a:solidFill>
                  <a:srgbClr val="222222"/>
                </a:solidFill>
                <a:latin typeface="Open Sans Bold" panose="020B0806030504020204" pitchFamily="34" charset="0"/>
                <a:ea typeface="Open Sans Bold" panose="020B0806030504020204" pitchFamily="34" charset="0"/>
                <a:cs typeface="Open Sans Bold" panose="020B0806030504020204" pitchFamily="34" charset="0"/>
              </a:rPr>
              <a:t>Strategic Problem Solving </a:t>
            </a:r>
            <a:endParaRPr lang="en-US" b="1" dirty="0">
              <a:latin typeface="Open Sans Bold" panose="020B0806030504020204" pitchFamily="34" charset="0"/>
              <a:ea typeface="Open Sans Bold" panose="020B0806030504020204" pitchFamily="34" charset="0"/>
              <a:cs typeface="Open Sans Bold" panose="020B0806030504020204" pitchFamily="34" charset="0"/>
            </a:endParaRPr>
          </a:p>
        </p:txBody>
      </p:sp>
      <p:sp>
        <p:nvSpPr>
          <p:cNvPr id="3" name="Subtitle 2">
            <a:extLst>
              <a:ext uri="{FF2B5EF4-FFF2-40B4-BE49-F238E27FC236}">
                <a16:creationId xmlns:a16="http://schemas.microsoft.com/office/drawing/2014/main" id="{7C2C0DA9-655D-4186-B738-11790E8AD0C4}"/>
              </a:ext>
            </a:extLst>
          </p:cNvPr>
          <p:cNvSpPr>
            <a:spLocks noGrp="1"/>
          </p:cNvSpPr>
          <p:nvPr>
            <p:ph type="subTitle" idx="1"/>
          </p:nvPr>
        </p:nvSpPr>
        <p:spPr>
          <a:xfrm>
            <a:off x="663258" y="1396111"/>
            <a:ext cx="10515600" cy="436562"/>
          </a:xfrm>
        </p:spPr>
        <p:txBody>
          <a:bodyPr>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600" normalizeH="0" baseline="0" noProof="0">
                <a:ln>
                  <a:noFill/>
                </a:ln>
                <a:solidFill>
                  <a:srgbClr val="222222"/>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OUR PROVEN FRAMEWORK</a:t>
            </a:r>
            <a:endParaRPr kumimoji="0" lang="en-US" sz="1600" b="0" i="0" u="none" strike="noStrike" kern="1200" cap="none" spc="600" normalizeH="0" baseline="0" noProof="0" dirty="0">
              <a:ln>
                <a:noFill/>
              </a:ln>
              <a:solidFill>
                <a:srgbClr val="222222"/>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68" name="Freeform: Shape 67">
            <a:extLst>
              <a:ext uri="{FF2B5EF4-FFF2-40B4-BE49-F238E27FC236}">
                <a16:creationId xmlns:a16="http://schemas.microsoft.com/office/drawing/2014/main" id="{8C8877CD-E58F-0EEC-7312-CD1F196E0248}"/>
              </a:ext>
            </a:extLst>
          </p:cNvPr>
          <p:cNvSpPr/>
          <p:nvPr/>
        </p:nvSpPr>
        <p:spPr>
          <a:xfrm rot="2700000">
            <a:off x="1734968" y="3211416"/>
            <a:ext cx="1371600" cy="1371600"/>
          </a:xfrm>
          <a:custGeom>
            <a:avLst/>
            <a:gdLst>
              <a:gd name="connsiteX0" fmla="*/ 0 w 1978784"/>
              <a:gd name="connsiteY0" fmla="*/ 317154 h 1902883"/>
              <a:gd name="connsiteX1" fmla="*/ 317154 w 1978784"/>
              <a:gd name="connsiteY1" fmla="*/ 0 h 1902883"/>
              <a:gd name="connsiteX2" fmla="*/ 1661630 w 1978784"/>
              <a:gd name="connsiteY2" fmla="*/ 0 h 1902883"/>
              <a:gd name="connsiteX3" fmla="*/ 1978784 w 1978784"/>
              <a:gd name="connsiteY3" fmla="*/ 317154 h 1902883"/>
              <a:gd name="connsiteX4" fmla="*/ 1978784 w 1978784"/>
              <a:gd name="connsiteY4" fmla="*/ 1585729 h 1902883"/>
              <a:gd name="connsiteX5" fmla="*/ 1661630 w 1978784"/>
              <a:gd name="connsiteY5" fmla="*/ 1902883 h 1902883"/>
              <a:gd name="connsiteX6" fmla="*/ 317154 w 1978784"/>
              <a:gd name="connsiteY6" fmla="*/ 1902883 h 1902883"/>
              <a:gd name="connsiteX7" fmla="*/ 0 w 1978784"/>
              <a:gd name="connsiteY7" fmla="*/ 1585729 h 1902883"/>
              <a:gd name="connsiteX8" fmla="*/ 0 w 1978784"/>
              <a:gd name="connsiteY8" fmla="*/ 317154 h 190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784" h="1902883">
                <a:moveTo>
                  <a:pt x="0" y="317154"/>
                </a:moveTo>
                <a:cubicBezTo>
                  <a:pt x="0" y="141995"/>
                  <a:pt x="141995" y="0"/>
                  <a:pt x="317154" y="0"/>
                </a:cubicBezTo>
                <a:lnTo>
                  <a:pt x="1661630" y="0"/>
                </a:lnTo>
                <a:cubicBezTo>
                  <a:pt x="1836789" y="0"/>
                  <a:pt x="1978784" y="141995"/>
                  <a:pt x="1978784" y="317154"/>
                </a:cubicBezTo>
                <a:lnTo>
                  <a:pt x="1978784" y="1585729"/>
                </a:lnTo>
                <a:cubicBezTo>
                  <a:pt x="1978784" y="1760888"/>
                  <a:pt x="1836789" y="1902883"/>
                  <a:pt x="1661630" y="1902883"/>
                </a:cubicBezTo>
                <a:lnTo>
                  <a:pt x="317154" y="1902883"/>
                </a:lnTo>
                <a:cubicBezTo>
                  <a:pt x="141995" y="1902883"/>
                  <a:pt x="0" y="1760888"/>
                  <a:pt x="0" y="1585729"/>
                </a:cubicBezTo>
                <a:lnTo>
                  <a:pt x="0" y="317154"/>
                </a:lnTo>
                <a:close/>
              </a:path>
            </a:pathLst>
          </a:custGeom>
          <a:solidFill>
            <a:srgbClr val="4933F8"/>
          </a:solidFill>
          <a:scene3d>
            <a:camera prst="orthographicFront">
              <a:rot lat="0" lon="0" rev="0"/>
            </a:camera>
            <a:lightRig rig="threePt" dir="t"/>
          </a:scene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1961" tIns="271961" rIns="271961" bIns="271961" numCol="1" spcCol="1270" anchor="ctr" anchorCtr="0">
            <a:noAutofit/>
          </a:bodyPr>
          <a:lstStyle/>
          <a:p>
            <a:pPr marL="0" marR="0" lvl="0" indent="0" algn="ctr" defTabSz="2089150" rtl="0" eaLnBrk="1" fontAlgn="auto" latinLnBrk="0" hangingPunct="1">
              <a:lnSpc>
                <a:spcPct val="90000"/>
              </a:lnSpc>
              <a:spcBef>
                <a:spcPct val="0"/>
              </a:spcBef>
              <a:spcAft>
                <a:spcPct val="35000"/>
              </a:spcAft>
              <a:buClrTx/>
              <a:buSzTx/>
              <a:buFontTx/>
              <a:buNone/>
              <a:tabLst/>
              <a:defRPr/>
            </a:pPr>
            <a:endParaRPr kumimoji="0" lang="en-US" sz="47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TextBox 68">
            <a:extLst>
              <a:ext uri="{FF2B5EF4-FFF2-40B4-BE49-F238E27FC236}">
                <a16:creationId xmlns:a16="http://schemas.microsoft.com/office/drawing/2014/main" id="{76FE6AC5-A070-1B65-D1B8-31DDF95FA982}"/>
              </a:ext>
            </a:extLst>
          </p:cNvPr>
          <p:cNvSpPr txBox="1"/>
          <p:nvPr/>
        </p:nvSpPr>
        <p:spPr>
          <a:xfrm>
            <a:off x="1262823" y="4892650"/>
            <a:ext cx="2315891" cy="349160"/>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Frame the Problem</a:t>
            </a:r>
            <a:endParaRPr kumimoji="0" lang="en-US" sz="1600" b="0" i="0" u="none" strike="noStrike" kern="1200" cap="none" spc="0" normalizeH="0" baseline="0" noProof="0" dirty="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70" name="Graphic 69" descr="Lights On outline">
            <a:extLst>
              <a:ext uri="{FF2B5EF4-FFF2-40B4-BE49-F238E27FC236}">
                <a16:creationId xmlns:a16="http://schemas.microsoft.com/office/drawing/2014/main" id="{6D62D93A-AF85-A614-FDFA-1E65E7931D3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63568" y="3527903"/>
            <a:ext cx="914400" cy="827652"/>
          </a:xfrm>
          <a:prstGeom prst="rect">
            <a:avLst/>
          </a:prstGeom>
        </p:spPr>
      </p:pic>
      <p:sp>
        <p:nvSpPr>
          <p:cNvPr id="9" name="Oval 8">
            <a:extLst>
              <a:ext uri="{FF2B5EF4-FFF2-40B4-BE49-F238E27FC236}">
                <a16:creationId xmlns:a16="http://schemas.microsoft.com/office/drawing/2014/main" id="{7BA25830-1E9F-2458-7E75-75EB2DF8C348}"/>
              </a:ext>
            </a:extLst>
          </p:cNvPr>
          <p:cNvSpPr/>
          <p:nvPr/>
        </p:nvSpPr>
        <p:spPr>
          <a:xfrm>
            <a:off x="2283608" y="2836577"/>
            <a:ext cx="274320" cy="27432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solidFill>
                    <a:prstClr val="white">
                      <a:lumMod val="50000"/>
                    </a:prstClr>
                  </a:solidFill>
                </a:ln>
                <a:solidFill>
                  <a:prstClr val="black"/>
                </a:solidFill>
                <a:effectLst/>
                <a:uLnTx/>
                <a:uFillTx/>
                <a:latin typeface="Calibri" panose="020F0502020204030204"/>
                <a:ea typeface="+mn-ea"/>
                <a:cs typeface="+mn-cs"/>
              </a:rPr>
              <a:t>1</a:t>
            </a:r>
          </a:p>
        </p:txBody>
      </p:sp>
      <p:sp>
        <p:nvSpPr>
          <p:cNvPr id="71" name="Freeform: Shape 70">
            <a:extLst>
              <a:ext uri="{FF2B5EF4-FFF2-40B4-BE49-F238E27FC236}">
                <a16:creationId xmlns:a16="http://schemas.microsoft.com/office/drawing/2014/main" id="{553FF078-6FD6-1DD8-C3D7-EDFABC95BD51}"/>
              </a:ext>
            </a:extLst>
          </p:cNvPr>
          <p:cNvSpPr/>
          <p:nvPr/>
        </p:nvSpPr>
        <p:spPr>
          <a:xfrm rot="2700000">
            <a:off x="4037262" y="3211417"/>
            <a:ext cx="1371600" cy="1371600"/>
          </a:xfrm>
          <a:custGeom>
            <a:avLst/>
            <a:gdLst>
              <a:gd name="connsiteX0" fmla="*/ 0 w 1978784"/>
              <a:gd name="connsiteY0" fmla="*/ 317154 h 1902883"/>
              <a:gd name="connsiteX1" fmla="*/ 317154 w 1978784"/>
              <a:gd name="connsiteY1" fmla="*/ 0 h 1902883"/>
              <a:gd name="connsiteX2" fmla="*/ 1661630 w 1978784"/>
              <a:gd name="connsiteY2" fmla="*/ 0 h 1902883"/>
              <a:gd name="connsiteX3" fmla="*/ 1978784 w 1978784"/>
              <a:gd name="connsiteY3" fmla="*/ 317154 h 1902883"/>
              <a:gd name="connsiteX4" fmla="*/ 1978784 w 1978784"/>
              <a:gd name="connsiteY4" fmla="*/ 1585729 h 1902883"/>
              <a:gd name="connsiteX5" fmla="*/ 1661630 w 1978784"/>
              <a:gd name="connsiteY5" fmla="*/ 1902883 h 1902883"/>
              <a:gd name="connsiteX6" fmla="*/ 317154 w 1978784"/>
              <a:gd name="connsiteY6" fmla="*/ 1902883 h 1902883"/>
              <a:gd name="connsiteX7" fmla="*/ 0 w 1978784"/>
              <a:gd name="connsiteY7" fmla="*/ 1585729 h 1902883"/>
              <a:gd name="connsiteX8" fmla="*/ 0 w 1978784"/>
              <a:gd name="connsiteY8" fmla="*/ 317154 h 190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784" h="1902883">
                <a:moveTo>
                  <a:pt x="0" y="317154"/>
                </a:moveTo>
                <a:cubicBezTo>
                  <a:pt x="0" y="141995"/>
                  <a:pt x="141995" y="0"/>
                  <a:pt x="317154" y="0"/>
                </a:cubicBezTo>
                <a:lnTo>
                  <a:pt x="1661630" y="0"/>
                </a:lnTo>
                <a:cubicBezTo>
                  <a:pt x="1836789" y="0"/>
                  <a:pt x="1978784" y="141995"/>
                  <a:pt x="1978784" y="317154"/>
                </a:cubicBezTo>
                <a:lnTo>
                  <a:pt x="1978784" y="1585729"/>
                </a:lnTo>
                <a:cubicBezTo>
                  <a:pt x="1978784" y="1760888"/>
                  <a:pt x="1836789" y="1902883"/>
                  <a:pt x="1661630" y="1902883"/>
                </a:cubicBezTo>
                <a:lnTo>
                  <a:pt x="317154" y="1902883"/>
                </a:lnTo>
                <a:cubicBezTo>
                  <a:pt x="141995" y="1902883"/>
                  <a:pt x="0" y="1760888"/>
                  <a:pt x="0" y="1585729"/>
                </a:cubicBezTo>
                <a:lnTo>
                  <a:pt x="0" y="317154"/>
                </a:lnTo>
                <a:close/>
              </a:path>
            </a:pathLst>
          </a:custGeom>
          <a:solidFill>
            <a:srgbClr val="89A6ED"/>
          </a:solidFill>
          <a:scene3d>
            <a:camera prst="orthographicFront">
              <a:rot lat="0" lon="0" rev="0"/>
            </a:camera>
            <a:lightRig rig="threePt" dir="t"/>
          </a:scene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1961" tIns="271961" rIns="271961" bIns="271961" numCol="1" spcCol="1270" anchor="ctr" anchorCtr="0">
            <a:noAutofit/>
          </a:bodyPr>
          <a:lstStyle/>
          <a:p>
            <a:pPr marL="0" marR="0" lvl="0" indent="0" algn="ctr" defTabSz="2089150" rtl="0" eaLnBrk="1" fontAlgn="auto" latinLnBrk="0" hangingPunct="1">
              <a:lnSpc>
                <a:spcPct val="90000"/>
              </a:lnSpc>
              <a:spcBef>
                <a:spcPct val="0"/>
              </a:spcBef>
              <a:spcAft>
                <a:spcPct val="35000"/>
              </a:spcAft>
              <a:buClrTx/>
              <a:buSzTx/>
              <a:buFontTx/>
              <a:buNone/>
              <a:tabLst/>
              <a:defRPr/>
            </a:pPr>
            <a:endParaRPr kumimoji="0" lang="en-US" sz="47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 name="TextBox 71">
            <a:extLst>
              <a:ext uri="{FF2B5EF4-FFF2-40B4-BE49-F238E27FC236}">
                <a16:creationId xmlns:a16="http://schemas.microsoft.com/office/drawing/2014/main" id="{4FD6202F-DAA5-2B34-E0A0-896EB6E6041F}"/>
              </a:ext>
            </a:extLst>
          </p:cNvPr>
          <p:cNvSpPr txBox="1"/>
          <p:nvPr/>
        </p:nvSpPr>
        <p:spPr>
          <a:xfrm>
            <a:off x="3737119" y="4892650"/>
            <a:ext cx="1971886" cy="349160"/>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Visualize Insights</a:t>
            </a:r>
            <a:endParaRPr kumimoji="0" lang="en-US" sz="1600" b="0" i="0" u="none" strike="noStrike" kern="1200" cap="none" spc="0" normalizeH="0" baseline="0" noProof="0" dirty="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0" name="Oval 9">
            <a:extLst>
              <a:ext uri="{FF2B5EF4-FFF2-40B4-BE49-F238E27FC236}">
                <a16:creationId xmlns:a16="http://schemas.microsoft.com/office/drawing/2014/main" id="{815ECCC0-64DD-F5EC-F963-0D85688FADEB}"/>
              </a:ext>
            </a:extLst>
          </p:cNvPr>
          <p:cNvSpPr/>
          <p:nvPr/>
        </p:nvSpPr>
        <p:spPr>
          <a:xfrm>
            <a:off x="4585902" y="2836578"/>
            <a:ext cx="274320" cy="27432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solidFill>
                    <a:prstClr val="white">
                      <a:lumMod val="50000"/>
                    </a:prstClr>
                  </a:solidFill>
                </a:ln>
                <a:solidFill>
                  <a:prstClr val="black"/>
                </a:solidFill>
                <a:effectLst/>
                <a:uLnTx/>
                <a:uFillTx/>
                <a:latin typeface="Calibri" panose="020F0502020204030204"/>
                <a:ea typeface="+mn-ea"/>
                <a:cs typeface="+mn-cs"/>
              </a:rPr>
              <a:t>2</a:t>
            </a:r>
          </a:p>
        </p:txBody>
      </p:sp>
      <p:pic>
        <p:nvPicPr>
          <p:cNvPr id="41" name="Graphic 40" descr="Research outline">
            <a:extLst>
              <a:ext uri="{FF2B5EF4-FFF2-40B4-BE49-F238E27FC236}">
                <a16:creationId xmlns:a16="http://schemas.microsoft.com/office/drawing/2014/main" id="{D8E60722-3EF1-9C78-B2C6-F656845EAEE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65862" y="3434599"/>
            <a:ext cx="914400" cy="914400"/>
          </a:xfrm>
          <a:prstGeom prst="rect">
            <a:avLst/>
          </a:prstGeom>
        </p:spPr>
      </p:pic>
      <p:sp>
        <p:nvSpPr>
          <p:cNvPr id="65" name="Freeform: Shape 64">
            <a:extLst>
              <a:ext uri="{FF2B5EF4-FFF2-40B4-BE49-F238E27FC236}">
                <a16:creationId xmlns:a16="http://schemas.microsoft.com/office/drawing/2014/main" id="{5E054B9D-08E3-A309-B261-1A07DE714477}"/>
              </a:ext>
            </a:extLst>
          </p:cNvPr>
          <p:cNvSpPr/>
          <p:nvPr/>
        </p:nvSpPr>
        <p:spPr>
          <a:xfrm rot="2700000">
            <a:off x="6303278" y="3211417"/>
            <a:ext cx="1371600" cy="1371600"/>
          </a:xfrm>
          <a:custGeom>
            <a:avLst/>
            <a:gdLst>
              <a:gd name="connsiteX0" fmla="*/ 0 w 1978784"/>
              <a:gd name="connsiteY0" fmla="*/ 317154 h 1902883"/>
              <a:gd name="connsiteX1" fmla="*/ 317154 w 1978784"/>
              <a:gd name="connsiteY1" fmla="*/ 0 h 1902883"/>
              <a:gd name="connsiteX2" fmla="*/ 1661630 w 1978784"/>
              <a:gd name="connsiteY2" fmla="*/ 0 h 1902883"/>
              <a:gd name="connsiteX3" fmla="*/ 1978784 w 1978784"/>
              <a:gd name="connsiteY3" fmla="*/ 317154 h 1902883"/>
              <a:gd name="connsiteX4" fmla="*/ 1978784 w 1978784"/>
              <a:gd name="connsiteY4" fmla="*/ 1585729 h 1902883"/>
              <a:gd name="connsiteX5" fmla="*/ 1661630 w 1978784"/>
              <a:gd name="connsiteY5" fmla="*/ 1902883 h 1902883"/>
              <a:gd name="connsiteX6" fmla="*/ 317154 w 1978784"/>
              <a:gd name="connsiteY6" fmla="*/ 1902883 h 1902883"/>
              <a:gd name="connsiteX7" fmla="*/ 0 w 1978784"/>
              <a:gd name="connsiteY7" fmla="*/ 1585729 h 1902883"/>
              <a:gd name="connsiteX8" fmla="*/ 0 w 1978784"/>
              <a:gd name="connsiteY8" fmla="*/ 317154 h 190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784" h="1902883">
                <a:moveTo>
                  <a:pt x="0" y="317154"/>
                </a:moveTo>
                <a:cubicBezTo>
                  <a:pt x="0" y="141995"/>
                  <a:pt x="141995" y="0"/>
                  <a:pt x="317154" y="0"/>
                </a:cubicBezTo>
                <a:lnTo>
                  <a:pt x="1661630" y="0"/>
                </a:lnTo>
                <a:cubicBezTo>
                  <a:pt x="1836789" y="0"/>
                  <a:pt x="1978784" y="141995"/>
                  <a:pt x="1978784" y="317154"/>
                </a:cubicBezTo>
                <a:lnTo>
                  <a:pt x="1978784" y="1585729"/>
                </a:lnTo>
                <a:cubicBezTo>
                  <a:pt x="1978784" y="1760888"/>
                  <a:pt x="1836789" y="1902883"/>
                  <a:pt x="1661630" y="1902883"/>
                </a:cubicBezTo>
                <a:lnTo>
                  <a:pt x="317154" y="1902883"/>
                </a:lnTo>
                <a:cubicBezTo>
                  <a:pt x="141995" y="1902883"/>
                  <a:pt x="0" y="1760888"/>
                  <a:pt x="0" y="1585729"/>
                </a:cubicBezTo>
                <a:lnTo>
                  <a:pt x="0" y="317154"/>
                </a:lnTo>
                <a:close/>
              </a:path>
            </a:pathLst>
          </a:custGeom>
          <a:solidFill>
            <a:srgbClr val="BDCFB1"/>
          </a:solidFill>
          <a:scene3d>
            <a:camera prst="orthographicFront">
              <a:rot lat="0" lon="0" rev="0"/>
            </a:camera>
            <a:lightRig rig="threePt" dir="t"/>
          </a:scene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0541" tIns="340541" rIns="340541" bIns="340541"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endParaRPr kumimoji="0" lang="en-US" sz="6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TextBox 65">
            <a:extLst>
              <a:ext uri="{FF2B5EF4-FFF2-40B4-BE49-F238E27FC236}">
                <a16:creationId xmlns:a16="http://schemas.microsoft.com/office/drawing/2014/main" id="{B7B6B18F-F930-E68B-1D07-EA8D4951CACA}"/>
              </a:ext>
            </a:extLst>
          </p:cNvPr>
          <p:cNvSpPr txBox="1"/>
          <p:nvPr/>
        </p:nvSpPr>
        <p:spPr>
          <a:xfrm>
            <a:off x="6133341" y="4892650"/>
            <a:ext cx="1711475" cy="349160"/>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Enable Decisions</a:t>
            </a:r>
            <a:endParaRPr kumimoji="0" lang="en-US" sz="1600" b="0" i="0" u="none" strike="noStrike" kern="1200" cap="none" spc="0" normalizeH="0" baseline="0" noProof="0" dirty="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1" name="Oval 10">
            <a:extLst>
              <a:ext uri="{FF2B5EF4-FFF2-40B4-BE49-F238E27FC236}">
                <a16:creationId xmlns:a16="http://schemas.microsoft.com/office/drawing/2014/main" id="{B8EF5E9B-21E1-9698-F5D9-89736959EA95}"/>
              </a:ext>
            </a:extLst>
          </p:cNvPr>
          <p:cNvSpPr/>
          <p:nvPr/>
        </p:nvSpPr>
        <p:spPr>
          <a:xfrm>
            <a:off x="6851918" y="2836578"/>
            <a:ext cx="274320" cy="27432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solidFill>
                    <a:prstClr val="white">
                      <a:lumMod val="50000"/>
                    </a:prstClr>
                  </a:solidFill>
                </a:ln>
                <a:solidFill>
                  <a:prstClr val="black"/>
                </a:solidFill>
                <a:effectLst/>
                <a:uLnTx/>
                <a:uFillTx/>
                <a:latin typeface="Calibri" panose="020F0502020204030204"/>
                <a:ea typeface="+mn-ea"/>
                <a:cs typeface="+mn-cs"/>
              </a:rPr>
              <a:t>3</a:t>
            </a:r>
          </a:p>
        </p:txBody>
      </p:sp>
      <p:pic>
        <p:nvPicPr>
          <p:cNvPr id="43" name="Graphic 42" descr="Handshake outline">
            <a:extLst>
              <a:ext uri="{FF2B5EF4-FFF2-40B4-BE49-F238E27FC236}">
                <a16:creationId xmlns:a16="http://schemas.microsoft.com/office/drawing/2014/main" id="{D58FEA8E-77F5-54CE-FE10-6A5ECA71509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70147" y="3580364"/>
            <a:ext cx="837862" cy="837862"/>
          </a:xfrm>
          <a:prstGeom prst="rect">
            <a:avLst/>
          </a:prstGeom>
        </p:spPr>
      </p:pic>
      <p:sp>
        <p:nvSpPr>
          <p:cNvPr id="4" name="Freeform: Shape 3">
            <a:extLst>
              <a:ext uri="{FF2B5EF4-FFF2-40B4-BE49-F238E27FC236}">
                <a16:creationId xmlns:a16="http://schemas.microsoft.com/office/drawing/2014/main" id="{CF87E048-D14F-D1C2-016B-648C889AF226}"/>
              </a:ext>
            </a:extLst>
          </p:cNvPr>
          <p:cNvSpPr/>
          <p:nvPr/>
        </p:nvSpPr>
        <p:spPr>
          <a:xfrm rot="2700000">
            <a:off x="8441698" y="3211417"/>
            <a:ext cx="1371600" cy="1371600"/>
          </a:xfrm>
          <a:custGeom>
            <a:avLst/>
            <a:gdLst>
              <a:gd name="connsiteX0" fmla="*/ 0 w 1978784"/>
              <a:gd name="connsiteY0" fmla="*/ 317154 h 1902883"/>
              <a:gd name="connsiteX1" fmla="*/ 317154 w 1978784"/>
              <a:gd name="connsiteY1" fmla="*/ 0 h 1902883"/>
              <a:gd name="connsiteX2" fmla="*/ 1661630 w 1978784"/>
              <a:gd name="connsiteY2" fmla="*/ 0 h 1902883"/>
              <a:gd name="connsiteX3" fmla="*/ 1978784 w 1978784"/>
              <a:gd name="connsiteY3" fmla="*/ 317154 h 1902883"/>
              <a:gd name="connsiteX4" fmla="*/ 1978784 w 1978784"/>
              <a:gd name="connsiteY4" fmla="*/ 1585729 h 1902883"/>
              <a:gd name="connsiteX5" fmla="*/ 1661630 w 1978784"/>
              <a:gd name="connsiteY5" fmla="*/ 1902883 h 1902883"/>
              <a:gd name="connsiteX6" fmla="*/ 317154 w 1978784"/>
              <a:gd name="connsiteY6" fmla="*/ 1902883 h 1902883"/>
              <a:gd name="connsiteX7" fmla="*/ 0 w 1978784"/>
              <a:gd name="connsiteY7" fmla="*/ 1585729 h 1902883"/>
              <a:gd name="connsiteX8" fmla="*/ 0 w 1978784"/>
              <a:gd name="connsiteY8" fmla="*/ 317154 h 190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784" h="1902883">
                <a:moveTo>
                  <a:pt x="0" y="317154"/>
                </a:moveTo>
                <a:cubicBezTo>
                  <a:pt x="0" y="141995"/>
                  <a:pt x="141995" y="0"/>
                  <a:pt x="317154" y="0"/>
                </a:cubicBezTo>
                <a:lnTo>
                  <a:pt x="1661630" y="0"/>
                </a:lnTo>
                <a:cubicBezTo>
                  <a:pt x="1836789" y="0"/>
                  <a:pt x="1978784" y="141995"/>
                  <a:pt x="1978784" y="317154"/>
                </a:cubicBezTo>
                <a:lnTo>
                  <a:pt x="1978784" y="1585729"/>
                </a:lnTo>
                <a:cubicBezTo>
                  <a:pt x="1978784" y="1760888"/>
                  <a:pt x="1836789" y="1902883"/>
                  <a:pt x="1661630" y="1902883"/>
                </a:cubicBezTo>
                <a:lnTo>
                  <a:pt x="317154" y="1902883"/>
                </a:lnTo>
                <a:cubicBezTo>
                  <a:pt x="141995" y="1902883"/>
                  <a:pt x="0" y="1760888"/>
                  <a:pt x="0" y="1585729"/>
                </a:cubicBezTo>
                <a:lnTo>
                  <a:pt x="0" y="317154"/>
                </a:lnTo>
                <a:close/>
              </a:path>
            </a:pathLst>
          </a:custGeom>
          <a:solidFill>
            <a:srgbClr val="CFD47A"/>
          </a:solidFill>
          <a:scene3d>
            <a:camera prst="orthographicFront">
              <a:rot lat="0" lon="0" rev="0"/>
            </a:camera>
            <a:lightRig rig="threePt" dir="t"/>
          </a:scene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0541" tIns="340541" rIns="340541" bIns="340541"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endParaRPr kumimoji="0" lang="en-US" sz="6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548DDBE-4650-97E7-20BA-6B730198A2C8}"/>
              </a:ext>
            </a:extLst>
          </p:cNvPr>
          <p:cNvSpPr txBox="1"/>
          <p:nvPr/>
        </p:nvSpPr>
        <p:spPr>
          <a:xfrm>
            <a:off x="8271761" y="4892650"/>
            <a:ext cx="1711475" cy="349160"/>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Mobilize Action</a:t>
            </a:r>
            <a:endParaRPr kumimoji="0" lang="en-US" sz="1600" b="0" i="0" u="none" strike="noStrike" kern="1200" cap="none" spc="0" normalizeH="0" baseline="0" noProof="0" dirty="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3" name="Oval 12">
            <a:extLst>
              <a:ext uri="{FF2B5EF4-FFF2-40B4-BE49-F238E27FC236}">
                <a16:creationId xmlns:a16="http://schemas.microsoft.com/office/drawing/2014/main" id="{E06BA93A-DB87-EE19-B350-31E65AA7DA6B}"/>
              </a:ext>
            </a:extLst>
          </p:cNvPr>
          <p:cNvSpPr/>
          <p:nvPr/>
        </p:nvSpPr>
        <p:spPr>
          <a:xfrm>
            <a:off x="8990338" y="2836578"/>
            <a:ext cx="274320" cy="27432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solidFill>
                    <a:prstClr val="white">
                      <a:lumMod val="50000"/>
                    </a:prstClr>
                  </a:solidFill>
                </a:ln>
                <a:solidFill>
                  <a:prstClr val="black"/>
                </a:solidFill>
                <a:effectLst/>
                <a:uLnTx/>
                <a:uFillTx/>
                <a:latin typeface="Calibri" panose="020F0502020204030204"/>
                <a:ea typeface="+mn-ea"/>
                <a:cs typeface="+mn-cs"/>
              </a:rPr>
              <a:t>4</a:t>
            </a:r>
          </a:p>
        </p:txBody>
      </p:sp>
      <p:pic>
        <p:nvPicPr>
          <p:cNvPr id="45" name="Graphic 44" descr="Traffic light outline">
            <a:extLst>
              <a:ext uri="{FF2B5EF4-FFF2-40B4-BE49-F238E27FC236}">
                <a16:creationId xmlns:a16="http://schemas.microsoft.com/office/drawing/2014/main" id="{45FA3ED6-46CA-B5F3-0790-3AAC871D073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670298" y="3468975"/>
            <a:ext cx="914400" cy="914400"/>
          </a:xfrm>
          <a:prstGeom prst="rect">
            <a:avLst/>
          </a:prstGeom>
        </p:spPr>
      </p:pic>
    </p:spTree>
    <p:extLst>
      <p:ext uri="{BB962C8B-B14F-4D97-AF65-F5344CB8AC3E}">
        <p14:creationId xmlns:p14="http://schemas.microsoft.com/office/powerpoint/2010/main" val="3471039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Rectangle 125">
            <a:extLst>
              <a:ext uri="{FF2B5EF4-FFF2-40B4-BE49-F238E27FC236}">
                <a16:creationId xmlns:a16="http://schemas.microsoft.com/office/drawing/2014/main" id="{6DCC8462-99AE-FAC9-90AB-6A6651964377}"/>
              </a:ext>
            </a:extLst>
          </p:cNvPr>
          <p:cNvSpPr/>
          <p:nvPr/>
        </p:nvSpPr>
        <p:spPr>
          <a:xfrm>
            <a:off x="708199" y="2242529"/>
            <a:ext cx="10832173" cy="3947356"/>
          </a:xfrm>
          <a:prstGeom prst="rect">
            <a:avLst/>
          </a:prstGeom>
          <a:solidFill>
            <a:schemeClr val="bg1"/>
          </a:solidFill>
          <a:ln>
            <a:solidFill>
              <a:srgbClr val="4933F8"/>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Rectangle 64">
            <a:extLst>
              <a:ext uri="{FF2B5EF4-FFF2-40B4-BE49-F238E27FC236}">
                <a16:creationId xmlns:a16="http://schemas.microsoft.com/office/drawing/2014/main" id="{BAD04621-3F0F-95F9-519F-3085860A1322}"/>
              </a:ext>
            </a:extLst>
          </p:cNvPr>
          <p:cNvSpPr/>
          <p:nvPr/>
        </p:nvSpPr>
        <p:spPr>
          <a:xfrm>
            <a:off x="9206857" y="2626139"/>
            <a:ext cx="2208601" cy="648478"/>
          </a:xfrm>
          <a:prstGeom prst="rect">
            <a:avLst/>
          </a:prstGeom>
          <a:solidFill>
            <a:srgbClr val="FAFA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F7F7"/>
              </a:solidFill>
              <a:effectLst/>
              <a:uLnTx/>
              <a:uFillTx/>
              <a:latin typeface="Open Sans Light"/>
              <a:ea typeface="+mn-ea"/>
              <a:cs typeface="+mn-cs"/>
            </a:endParaRPr>
          </a:p>
        </p:txBody>
      </p:sp>
      <p:sp>
        <p:nvSpPr>
          <p:cNvPr id="8" name="Title 7">
            <a:extLst>
              <a:ext uri="{FF2B5EF4-FFF2-40B4-BE49-F238E27FC236}">
                <a16:creationId xmlns:a16="http://schemas.microsoft.com/office/drawing/2014/main" id="{9CA1F446-4651-ED9B-B6A6-5E5D98A1FB3A}"/>
              </a:ext>
            </a:extLst>
          </p:cNvPr>
          <p:cNvSpPr>
            <a:spLocks noGrp="1"/>
          </p:cNvSpPr>
          <p:nvPr>
            <p:ph type="title"/>
          </p:nvPr>
        </p:nvSpPr>
        <p:spPr>
          <a:xfrm>
            <a:off x="663258" y="578202"/>
            <a:ext cx="7316960" cy="886732"/>
          </a:xfrm>
        </p:spPr>
        <p:txBody>
          <a:bodyPr>
            <a:normAutofit/>
          </a:bodyPr>
          <a:lstStyle/>
          <a:p>
            <a:r>
              <a:rPr lang="en-US" spc="-150">
                <a:latin typeface="Open Sans Bold" panose="020B0806030504020204" pitchFamily="34" charset="0"/>
                <a:ea typeface="Open Sans Bold" panose="020B0806030504020204" pitchFamily="34" charset="0"/>
                <a:cs typeface="Open Sans Bold" panose="020B0806030504020204" pitchFamily="34" charset="0"/>
              </a:rPr>
              <a:t>Bucketing</a:t>
            </a:r>
            <a:endParaRPr lang="en-US" spc="-150" dirty="0">
              <a:latin typeface="Open Sans Bold" panose="020B0806030504020204" pitchFamily="34" charset="0"/>
              <a:ea typeface="Open Sans Bold" panose="020B0806030504020204" pitchFamily="34" charset="0"/>
              <a:cs typeface="Open Sans Bold" panose="020B0806030504020204" pitchFamily="34" charset="0"/>
            </a:endParaRPr>
          </a:p>
        </p:txBody>
      </p:sp>
      <p:sp>
        <p:nvSpPr>
          <p:cNvPr id="14" name="TextBox 13">
            <a:extLst>
              <a:ext uri="{FF2B5EF4-FFF2-40B4-BE49-F238E27FC236}">
                <a16:creationId xmlns:a16="http://schemas.microsoft.com/office/drawing/2014/main" id="{8F86F726-06F2-C97F-0A00-EDD18C6E3D55}"/>
              </a:ext>
            </a:extLst>
          </p:cNvPr>
          <p:cNvSpPr txBox="1"/>
          <p:nvPr/>
        </p:nvSpPr>
        <p:spPr>
          <a:xfrm>
            <a:off x="861527" y="1445471"/>
            <a:ext cx="183841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Open Sans SemiBold" pitchFamily="2" charset="0"/>
                <a:ea typeface="Open Sans SemiBold" pitchFamily="2" charset="0"/>
                <a:cs typeface="Open Sans SemiBold" pitchFamily="2" charset="0"/>
              </a:rPr>
              <a:t>USE IT</a:t>
            </a:r>
            <a:endParaRPr kumimoji="0" lang="en-US" sz="1800" b="0" i="0" u="none" strike="noStrike" kern="1200" cap="none" spc="0" normalizeH="0" baseline="0" noProof="0" dirty="0">
              <a:ln>
                <a:noFill/>
              </a:ln>
              <a:solidFill>
                <a:prstClr val="black"/>
              </a:solidFill>
              <a:effectLst/>
              <a:uLnTx/>
              <a:uFillTx/>
              <a:latin typeface="Open Sans SemiBold" pitchFamily="2" charset="0"/>
              <a:ea typeface="Open Sans SemiBold" pitchFamily="2" charset="0"/>
              <a:cs typeface="Open Sans SemiBold" pitchFamily="2" charset="0"/>
            </a:endParaRPr>
          </a:p>
        </p:txBody>
      </p:sp>
      <p:sp>
        <p:nvSpPr>
          <p:cNvPr id="17" name="TextBox 16">
            <a:extLst>
              <a:ext uri="{FF2B5EF4-FFF2-40B4-BE49-F238E27FC236}">
                <a16:creationId xmlns:a16="http://schemas.microsoft.com/office/drawing/2014/main" id="{B8D8E42E-DA68-3C9B-70D5-3B49341941B3}"/>
              </a:ext>
            </a:extLst>
          </p:cNvPr>
          <p:cNvSpPr txBox="1"/>
          <p:nvPr/>
        </p:nvSpPr>
        <p:spPr>
          <a:xfrm>
            <a:off x="861526" y="1765948"/>
            <a:ext cx="1053037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Move from an unorganized set of causes to logical, MECE components of a problem that can be assessed.</a:t>
            </a:r>
            <a:endParaRPr kumimoji="0" lang="en-US" sz="1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 name="Star: 7 Points 20">
            <a:extLst>
              <a:ext uri="{FF2B5EF4-FFF2-40B4-BE49-F238E27FC236}">
                <a16:creationId xmlns:a16="http://schemas.microsoft.com/office/drawing/2014/main" id="{947270BA-9AF3-9B8F-9B66-DD3083316611}"/>
              </a:ext>
            </a:extLst>
          </p:cNvPr>
          <p:cNvSpPr/>
          <p:nvPr/>
        </p:nvSpPr>
        <p:spPr>
          <a:xfrm>
            <a:off x="718563" y="1530780"/>
            <a:ext cx="163858" cy="161497"/>
          </a:xfrm>
          <a:prstGeom prst="star7">
            <a:avLst/>
          </a:prstGeom>
          <a:solidFill>
            <a:srgbClr val="F3F169"/>
          </a:solidFill>
          <a:ln>
            <a:solidFill>
              <a:srgbClr val="F3F1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5CA55B42-7E96-A698-467B-99729056292C}"/>
              </a:ext>
            </a:extLst>
          </p:cNvPr>
          <p:cNvSpPr txBox="1"/>
          <p:nvPr/>
        </p:nvSpPr>
        <p:spPr>
          <a:xfrm>
            <a:off x="1075430" y="2298258"/>
            <a:ext cx="10151794"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Montserrat" pitchFamily="2" charset="77"/>
                <a:ea typeface="Open Sans SemiBold" pitchFamily="2" charset="0"/>
                <a:cs typeface="Open Sans SemiBold" pitchFamily="2" charset="0"/>
              </a:rPr>
              <a:t>BUCKETING</a:t>
            </a:r>
            <a:endParaRPr kumimoji="0" lang="en-US" sz="1400" b="0" i="0" u="none" strike="noStrike" kern="1200" cap="none" spc="0" normalizeH="0" baseline="0" noProof="0" dirty="0">
              <a:ln>
                <a:noFill/>
              </a:ln>
              <a:solidFill>
                <a:prstClr val="black"/>
              </a:solidFill>
              <a:effectLst/>
              <a:uLnTx/>
              <a:uFillTx/>
              <a:latin typeface="Open Sans SemiBold" pitchFamily="2" charset="0"/>
              <a:ea typeface="Open Sans SemiBold" pitchFamily="2" charset="0"/>
              <a:cs typeface="Open Sans SemiBold" pitchFamily="2" charset="0"/>
            </a:endParaRPr>
          </a:p>
        </p:txBody>
      </p:sp>
      <p:grpSp>
        <p:nvGrpSpPr>
          <p:cNvPr id="40" name="Group 39">
            <a:extLst>
              <a:ext uri="{FF2B5EF4-FFF2-40B4-BE49-F238E27FC236}">
                <a16:creationId xmlns:a16="http://schemas.microsoft.com/office/drawing/2014/main" id="{A6F7B1DE-BFB2-4AA9-6692-F16BFFD03005}"/>
              </a:ext>
            </a:extLst>
          </p:cNvPr>
          <p:cNvGrpSpPr/>
          <p:nvPr/>
        </p:nvGrpSpPr>
        <p:grpSpPr>
          <a:xfrm>
            <a:off x="10628978" y="356596"/>
            <a:ext cx="1405660" cy="457200"/>
            <a:chOff x="10628978" y="356596"/>
            <a:chExt cx="1405660" cy="457200"/>
          </a:xfrm>
        </p:grpSpPr>
        <p:sp>
          <p:nvSpPr>
            <p:cNvPr id="41" name="Freeform: Shape 64">
              <a:extLst>
                <a:ext uri="{FF2B5EF4-FFF2-40B4-BE49-F238E27FC236}">
                  <a16:creationId xmlns:a16="http://schemas.microsoft.com/office/drawing/2014/main" id="{00451F1A-0F2A-9497-3171-B8E954E082E5}"/>
                </a:ext>
              </a:extLst>
            </p:cNvPr>
            <p:cNvSpPr/>
            <p:nvPr/>
          </p:nvSpPr>
          <p:spPr>
            <a:xfrm rot="2700000">
              <a:off x="11760318" y="441042"/>
              <a:ext cx="274320" cy="274320"/>
            </a:xfrm>
            <a:custGeom>
              <a:avLst/>
              <a:gdLst>
                <a:gd name="connsiteX0" fmla="*/ 0 w 1978784"/>
                <a:gd name="connsiteY0" fmla="*/ 317154 h 1902883"/>
                <a:gd name="connsiteX1" fmla="*/ 317154 w 1978784"/>
                <a:gd name="connsiteY1" fmla="*/ 0 h 1902883"/>
                <a:gd name="connsiteX2" fmla="*/ 1661630 w 1978784"/>
                <a:gd name="connsiteY2" fmla="*/ 0 h 1902883"/>
                <a:gd name="connsiteX3" fmla="*/ 1978784 w 1978784"/>
                <a:gd name="connsiteY3" fmla="*/ 317154 h 1902883"/>
                <a:gd name="connsiteX4" fmla="*/ 1978784 w 1978784"/>
                <a:gd name="connsiteY4" fmla="*/ 1585729 h 1902883"/>
                <a:gd name="connsiteX5" fmla="*/ 1661630 w 1978784"/>
                <a:gd name="connsiteY5" fmla="*/ 1902883 h 1902883"/>
                <a:gd name="connsiteX6" fmla="*/ 317154 w 1978784"/>
                <a:gd name="connsiteY6" fmla="*/ 1902883 h 1902883"/>
                <a:gd name="connsiteX7" fmla="*/ 0 w 1978784"/>
                <a:gd name="connsiteY7" fmla="*/ 1585729 h 1902883"/>
                <a:gd name="connsiteX8" fmla="*/ 0 w 1978784"/>
                <a:gd name="connsiteY8" fmla="*/ 317154 h 190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784" h="1902883">
                  <a:moveTo>
                    <a:pt x="0" y="317154"/>
                  </a:moveTo>
                  <a:cubicBezTo>
                    <a:pt x="0" y="141995"/>
                    <a:pt x="141995" y="0"/>
                    <a:pt x="317154" y="0"/>
                  </a:cubicBezTo>
                  <a:lnTo>
                    <a:pt x="1661630" y="0"/>
                  </a:lnTo>
                  <a:cubicBezTo>
                    <a:pt x="1836789" y="0"/>
                    <a:pt x="1978784" y="141995"/>
                    <a:pt x="1978784" y="317154"/>
                  </a:cubicBezTo>
                  <a:lnTo>
                    <a:pt x="1978784" y="1585729"/>
                  </a:lnTo>
                  <a:cubicBezTo>
                    <a:pt x="1978784" y="1760888"/>
                    <a:pt x="1836789" y="1902883"/>
                    <a:pt x="1661630" y="1902883"/>
                  </a:cubicBezTo>
                  <a:lnTo>
                    <a:pt x="317154" y="1902883"/>
                  </a:lnTo>
                  <a:cubicBezTo>
                    <a:pt x="141995" y="1902883"/>
                    <a:pt x="0" y="1760888"/>
                    <a:pt x="0" y="1585729"/>
                  </a:cubicBezTo>
                  <a:lnTo>
                    <a:pt x="0" y="317154"/>
                  </a:lnTo>
                  <a:close/>
                </a:path>
              </a:pathLst>
            </a:custGeom>
            <a:solidFill>
              <a:srgbClr val="CFD47A"/>
            </a:solidFill>
            <a:scene3d>
              <a:camera prst="orthographicFront">
                <a:rot lat="0" lon="0" rev="0"/>
              </a:camera>
              <a:lightRig rig="threePt" dir="t"/>
            </a:scene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0541" tIns="340541" rIns="340541" bIns="340541"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endParaRPr kumimoji="0" lang="en-US" sz="6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Freeform: Shape 64">
              <a:extLst>
                <a:ext uri="{FF2B5EF4-FFF2-40B4-BE49-F238E27FC236}">
                  <a16:creationId xmlns:a16="http://schemas.microsoft.com/office/drawing/2014/main" id="{0F8C49A5-90DE-4EDE-AEC6-CE7A8A89CE2E}"/>
                </a:ext>
              </a:extLst>
            </p:cNvPr>
            <p:cNvSpPr/>
            <p:nvPr/>
          </p:nvSpPr>
          <p:spPr>
            <a:xfrm rot="2700000">
              <a:off x="11445572" y="445011"/>
              <a:ext cx="274320" cy="274320"/>
            </a:xfrm>
            <a:custGeom>
              <a:avLst/>
              <a:gdLst>
                <a:gd name="connsiteX0" fmla="*/ 0 w 1978784"/>
                <a:gd name="connsiteY0" fmla="*/ 317154 h 1902883"/>
                <a:gd name="connsiteX1" fmla="*/ 317154 w 1978784"/>
                <a:gd name="connsiteY1" fmla="*/ 0 h 1902883"/>
                <a:gd name="connsiteX2" fmla="*/ 1661630 w 1978784"/>
                <a:gd name="connsiteY2" fmla="*/ 0 h 1902883"/>
                <a:gd name="connsiteX3" fmla="*/ 1978784 w 1978784"/>
                <a:gd name="connsiteY3" fmla="*/ 317154 h 1902883"/>
                <a:gd name="connsiteX4" fmla="*/ 1978784 w 1978784"/>
                <a:gd name="connsiteY4" fmla="*/ 1585729 h 1902883"/>
                <a:gd name="connsiteX5" fmla="*/ 1661630 w 1978784"/>
                <a:gd name="connsiteY5" fmla="*/ 1902883 h 1902883"/>
                <a:gd name="connsiteX6" fmla="*/ 317154 w 1978784"/>
                <a:gd name="connsiteY6" fmla="*/ 1902883 h 1902883"/>
                <a:gd name="connsiteX7" fmla="*/ 0 w 1978784"/>
                <a:gd name="connsiteY7" fmla="*/ 1585729 h 1902883"/>
                <a:gd name="connsiteX8" fmla="*/ 0 w 1978784"/>
                <a:gd name="connsiteY8" fmla="*/ 317154 h 190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784" h="1902883">
                  <a:moveTo>
                    <a:pt x="0" y="317154"/>
                  </a:moveTo>
                  <a:cubicBezTo>
                    <a:pt x="0" y="141995"/>
                    <a:pt x="141995" y="0"/>
                    <a:pt x="317154" y="0"/>
                  </a:cubicBezTo>
                  <a:lnTo>
                    <a:pt x="1661630" y="0"/>
                  </a:lnTo>
                  <a:cubicBezTo>
                    <a:pt x="1836789" y="0"/>
                    <a:pt x="1978784" y="141995"/>
                    <a:pt x="1978784" y="317154"/>
                  </a:cubicBezTo>
                  <a:lnTo>
                    <a:pt x="1978784" y="1585729"/>
                  </a:lnTo>
                  <a:cubicBezTo>
                    <a:pt x="1978784" y="1760888"/>
                    <a:pt x="1836789" y="1902883"/>
                    <a:pt x="1661630" y="1902883"/>
                  </a:cubicBezTo>
                  <a:lnTo>
                    <a:pt x="317154" y="1902883"/>
                  </a:lnTo>
                  <a:cubicBezTo>
                    <a:pt x="141995" y="1902883"/>
                    <a:pt x="0" y="1760888"/>
                    <a:pt x="0" y="1585729"/>
                  </a:cubicBezTo>
                  <a:lnTo>
                    <a:pt x="0" y="317154"/>
                  </a:lnTo>
                  <a:close/>
                </a:path>
              </a:pathLst>
            </a:custGeom>
            <a:solidFill>
              <a:srgbClr val="BDCFB1"/>
            </a:solidFill>
            <a:scene3d>
              <a:camera prst="orthographicFront">
                <a:rot lat="0" lon="0" rev="0"/>
              </a:camera>
              <a:lightRig rig="threePt" dir="t"/>
            </a:scene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0541" tIns="340541" rIns="340541" bIns="340541"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endParaRPr kumimoji="0" lang="en-US" sz="6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Freeform: Shape 64">
              <a:extLst>
                <a:ext uri="{FF2B5EF4-FFF2-40B4-BE49-F238E27FC236}">
                  <a16:creationId xmlns:a16="http://schemas.microsoft.com/office/drawing/2014/main" id="{582D70D3-0C8B-0F3B-C0C5-A1B7030BE8B3}"/>
                </a:ext>
              </a:extLst>
            </p:cNvPr>
            <p:cNvSpPr/>
            <p:nvPr/>
          </p:nvSpPr>
          <p:spPr>
            <a:xfrm rot="2700000">
              <a:off x="11130826" y="441076"/>
              <a:ext cx="274320" cy="274320"/>
            </a:xfrm>
            <a:custGeom>
              <a:avLst/>
              <a:gdLst>
                <a:gd name="connsiteX0" fmla="*/ 0 w 1978784"/>
                <a:gd name="connsiteY0" fmla="*/ 317154 h 1902883"/>
                <a:gd name="connsiteX1" fmla="*/ 317154 w 1978784"/>
                <a:gd name="connsiteY1" fmla="*/ 0 h 1902883"/>
                <a:gd name="connsiteX2" fmla="*/ 1661630 w 1978784"/>
                <a:gd name="connsiteY2" fmla="*/ 0 h 1902883"/>
                <a:gd name="connsiteX3" fmla="*/ 1978784 w 1978784"/>
                <a:gd name="connsiteY3" fmla="*/ 317154 h 1902883"/>
                <a:gd name="connsiteX4" fmla="*/ 1978784 w 1978784"/>
                <a:gd name="connsiteY4" fmla="*/ 1585729 h 1902883"/>
                <a:gd name="connsiteX5" fmla="*/ 1661630 w 1978784"/>
                <a:gd name="connsiteY5" fmla="*/ 1902883 h 1902883"/>
                <a:gd name="connsiteX6" fmla="*/ 317154 w 1978784"/>
                <a:gd name="connsiteY6" fmla="*/ 1902883 h 1902883"/>
                <a:gd name="connsiteX7" fmla="*/ 0 w 1978784"/>
                <a:gd name="connsiteY7" fmla="*/ 1585729 h 1902883"/>
                <a:gd name="connsiteX8" fmla="*/ 0 w 1978784"/>
                <a:gd name="connsiteY8" fmla="*/ 317154 h 190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784" h="1902883">
                  <a:moveTo>
                    <a:pt x="0" y="317154"/>
                  </a:moveTo>
                  <a:cubicBezTo>
                    <a:pt x="0" y="141995"/>
                    <a:pt x="141995" y="0"/>
                    <a:pt x="317154" y="0"/>
                  </a:cubicBezTo>
                  <a:lnTo>
                    <a:pt x="1661630" y="0"/>
                  </a:lnTo>
                  <a:cubicBezTo>
                    <a:pt x="1836789" y="0"/>
                    <a:pt x="1978784" y="141995"/>
                    <a:pt x="1978784" y="317154"/>
                  </a:cubicBezTo>
                  <a:lnTo>
                    <a:pt x="1978784" y="1585729"/>
                  </a:lnTo>
                  <a:cubicBezTo>
                    <a:pt x="1978784" y="1760888"/>
                    <a:pt x="1836789" y="1902883"/>
                    <a:pt x="1661630" y="1902883"/>
                  </a:cubicBezTo>
                  <a:lnTo>
                    <a:pt x="317154" y="1902883"/>
                  </a:lnTo>
                  <a:cubicBezTo>
                    <a:pt x="141995" y="1902883"/>
                    <a:pt x="0" y="1760888"/>
                    <a:pt x="0" y="1585729"/>
                  </a:cubicBezTo>
                  <a:lnTo>
                    <a:pt x="0" y="317154"/>
                  </a:lnTo>
                  <a:close/>
                </a:path>
              </a:pathLst>
            </a:custGeom>
            <a:solidFill>
              <a:srgbClr val="89A6ED"/>
            </a:solidFill>
            <a:scene3d>
              <a:camera prst="orthographicFront">
                <a:rot lat="0" lon="0" rev="0"/>
              </a:camera>
              <a:lightRig rig="threePt" dir="t"/>
            </a:scene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0541" tIns="340541" rIns="340541" bIns="340541"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endParaRPr kumimoji="0" lang="en-US" sz="65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6" name="Group 55">
              <a:extLst>
                <a:ext uri="{FF2B5EF4-FFF2-40B4-BE49-F238E27FC236}">
                  <a16:creationId xmlns:a16="http://schemas.microsoft.com/office/drawing/2014/main" id="{ECCE317D-7042-A9F0-F7E8-ACDDB4E16016}"/>
                </a:ext>
              </a:extLst>
            </p:cNvPr>
            <p:cNvGrpSpPr/>
            <p:nvPr/>
          </p:nvGrpSpPr>
          <p:grpSpPr>
            <a:xfrm>
              <a:off x="10628978" y="356596"/>
              <a:ext cx="457200" cy="457200"/>
              <a:chOff x="9747829" y="90592"/>
              <a:chExt cx="457200" cy="457200"/>
            </a:xfrm>
          </p:grpSpPr>
          <p:sp>
            <p:nvSpPr>
              <p:cNvPr id="58" name="Freeform: Shape 67">
                <a:extLst>
                  <a:ext uri="{FF2B5EF4-FFF2-40B4-BE49-F238E27FC236}">
                    <a16:creationId xmlns:a16="http://schemas.microsoft.com/office/drawing/2014/main" id="{1AD586F6-E9D6-E436-B621-4D51C5E99B66}"/>
                  </a:ext>
                </a:extLst>
              </p:cNvPr>
              <p:cNvSpPr/>
              <p:nvPr/>
            </p:nvSpPr>
            <p:spPr>
              <a:xfrm rot="2700000">
                <a:off x="9747829" y="90592"/>
                <a:ext cx="457200" cy="457200"/>
              </a:xfrm>
              <a:custGeom>
                <a:avLst/>
                <a:gdLst>
                  <a:gd name="connsiteX0" fmla="*/ 0 w 1978784"/>
                  <a:gd name="connsiteY0" fmla="*/ 317154 h 1902883"/>
                  <a:gd name="connsiteX1" fmla="*/ 317154 w 1978784"/>
                  <a:gd name="connsiteY1" fmla="*/ 0 h 1902883"/>
                  <a:gd name="connsiteX2" fmla="*/ 1661630 w 1978784"/>
                  <a:gd name="connsiteY2" fmla="*/ 0 h 1902883"/>
                  <a:gd name="connsiteX3" fmla="*/ 1978784 w 1978784"/>
                  <a:gd name="connsiteY3" fmla="*/ 317154 h 1902883"/>
                  <a:gd name="connsiteX4" fmla="*/ 1978784 w 1978784"/>
                  <a:gd name="connsiteY4" fmla="*/ 1585729 h 1902883"/>
                  <a:gd name="connsiteX5" fmla="*/ 1661630 w 1978784"/>
                  <a:gd name="connsiteY5" fmla="*/ 1902883 h 1902883"/>
                  <a:gd name="connsiteX6" fmla="*/ 317154 w 1978784"/>
                  <a:gd name="connsiteY6" fmla="*/ 1902883 h 1902883"/>
                  <a:gd name="connsiteX7" fmla="*/ 0 w 1978784"/>
                  <a:gd name="connsiteY7" fmla="*/ 1585729 h 1902883"/>
                  <a:gd name="connsiteX8" fmla="*/ 0 w 1978784"/>
                  <a:gd name="connsiteY8" fmla="*/ 317154 h 190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784" h="1902883">
                    <a:moveTo>
                      <a:pt x="0" y="317154"/>
                    </a:moveTo>
                    <a:cubicBezTo>
                      <a:pt x="0" y="141995"/>
                      <a:pt x="141995" y="0"/>
                      <a:pt x="317154" y="0"/>
                    </a:cubicBezTo>
                    <a:lnTo>
                      <a:pt x="1661630" y="0"/>
                    </a:lnTo>
                    <a:cubicBezTo>
                      <a:pt x="1836789" y="0"/>
                      <a:pt x="1978784" y="141995"/>
                      <a:pt x="1978784" y="317154"/>
                    </a:cubicBezTo>
                    <a:lnTo>
                      <a:pt x="1978784" y="1585729"/>
                    </a:lnTo>
                    <a:cubicBezTo>
                      <a:pt x="1978784" y="1760888"/>
                      <a:pt x="1836789" y="1902883"/>
                      <a:pt x="1661630" y="1902883"/>
                    </a:cubicBezTo>
                    <a:lnTo>
                      <a:pt x="317154" y="1902883"/>
                    </a:lnTo>
                    <a:cubicBezTo>
                      <a:pt x="141995" y="1902883"/>
                      <a:pt x="0" y="1760888"/>
                      <a:pt x="0" y="1585729"/>
                    </a:cubicBezTo>
                    <a:lnTo>
                      <a:pt x="0" y="317154"/>
                    </a:lnTo>
                    <a:close/>
                  </a:path>
                </a:pathLst>
              </a:custGeom>
              <a:solidFill>
                <a:srgbClr val="4933F8"/>
              </a:solidFill>
              <a:scene3d>
                <a:camera prst="orthographicFront">
                  <a:rot lat="0" lon="0" rev="0"/>
                </a:camera>
                <a:lightRig rig="threePt" dir="t"/>
              </a:scene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1961" tIns="271961" rIns="271961" bIns="271961" numCol="1" spcCol="1270" anchor="ctr" anchorCtr="0">
                <a:noAutofit/>
              </a:bodyPr>
              <a:lstStyle/>
              <a:p>
                <a:pPr marL="0" marR="0" lvl="0" indent="0" algn="ctr" defTabSz="2089150" rtl="0" eaLnBrk="1" fontAlgn="auto" latinLnBrk="0" hangingPunct="1">
                  <a:lnSpc>
                    <a:spcPct val="90000"/>
                  </a:lnSpc>
                  <a:spcBef>
                    <a:spcPct val="0"/>
                  </a:spcBef>
                  <a:spcAft>
                    <a:spcPct val="35000"/>
                  </a:spcAft>
                  <a:buClrTx/>
                  <a:buSzTx/>
                  <a:buFontTx/>
                  <a:buNone/>
                  <a:tabLst/>
                  <a:defRPr/>
                </a:pPr>
                <a:endParaRPr kumimoji="0" lang="en-US" sz="47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9" name="Graphic 58" descr="Lights On outline">
                <a:extLst>
                  <a:ext uri="{FF2B5EF4-FFF2-40B4-BE49-F238E27FC236}">
                    <a16:creationId xmlns:a16="http://schemas.microsoft.com/office/drawing/2014/main" id="{F9169F45-90DA-D6F6-1F5C-5468998037B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38885" y="184797"/>
                <a:ext cx="304800" cy="275884"/>
              </a:xfrm>
              <a:prstGeom prst="rect">
                <a:avLst/>
              </a:prstGeom>
            </p:spPr>
          </p:pic>
        </p:grpSp>
      </p:grpSp>
      <p:sp>
        <p:nvSpPr>
          <p:cNvPr id="60" name="TextBox 59">
            <a:extLst>
              <a:ext uri="{FF2B5EF4-FFF2-40B4-BE49-F238E27FC236}">
                <a16:creationId xmlns:a16="http://schemas.microsoft.com/office/drawing/2014/main" id="{BDEBC292-690F-371F-05E9-BBE4F610A469}"/>
              </a:ext>
            </a:extLst>
          </p:cNvPr>
          <p:cNvSpPr txBox="1"/>
          <p:nvPr/>
        </p:nvSpPr>
        <p:spPr>
          <a:xfrm>
            <a:off x="10418450" y="790491"/>
            <a:ext cx="878257" cy="349160"/>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Frame</a:t>
            </a:r>
          </a:p>
        </p:txBody>
      </p:sp>
      <p:sp>
        <p:nvSpPr>
          <p:cNvPr id="57" name="TextBox 56">
            <a:extLst>
              <a:ext uri="{FF2B5EF4-FFF2-40B4-BE49-F238E27FC236}">
                <a16:creationId xmlns:a16="http://schemas.microsoft.com/office/drawing/2014/main" id="{EB299B31-B786-87BD-C705-BAD19D51E481}"/>
              </a:ext>
            </a:extLst>
          </p:cNvPr>
          <p:cNvSpPr txBox="1"/>
          <p:nvPr/>
        </p:nvSpPr>
        <p:spPr>
          <a:xfrm>
            <a:off x="9256316" y="2657200"/>
            <a:ext cx="211800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sng" strike="noStrike" kern="1200" cap="none" spc="0" normalizeH="0" baseline="0" noProof="0" dirty="0">
                <a:ln>
                  <a:noFill/>
                </a:ln>
                <a:solidFill>
                  <a:srgbClr val="222222"/>
                </a:solidFill>
                <a:effectLst/>
                <a:uLnTx/>
                <a:uFillTx/>
                <a:latin typeface="Open Sans SemiBold" pitchFamily="2" charset="0"/>
                <a:ea typeface="Open Sans SemiBold" pitchFamily="2" charset="0"/>
                <a:cs typeface="Open Sans SemiBold" pitchFamily="2" charset="0"/>
              </a:rPr>
              <a:t>Problem Statement</a:t>
            </a:r>
            <a:r>
              <a:rPr kumimoji="0" lang="en-US" sz="1000" b="0" i="0" u="sng" strike="noStrike" kern="1200" cap="none" spc="0" normalizeH="0" baseline="0" noProof="0">
                <a:ln>
                  <a:noFill/>
                </a:ln>
                <a:solidFill>
                  <a:srgbClr val="222222"/>
                </a:solidFill>
                <a:effectLst/>
                <a:uLnTx/>
                <a:uFillTx/>
                <a:latin typeface="Open Sans SemiBold" pitchFamily="2" charset="0"/>
                <a:ea typeface="Open Sans SemiBold" pitchFamily="2" charset="0"/>
                <a:cs typeface="Open Sans SemiBold" pitchFamily="2" charset="0"/>
              </a:rPr>
              <a:t>:</a:t>
            </a:r>
            <a:r>
              <a:rPr kumimoji="0" lang="en-US" sz="1000" b="0" i="0" u="none" strike="noStrike" kern="1200" cap="none" spc="0" normalizeH="0" baseline="0" noProof="0">
                <a:ln>
                  <a:noFill/>
                </a:ln>
                <a:solidFill>
                  <a:srgbClr val="222222"/>
                </a:solidFill>
                <a:effectLst/>
                <a:uLnTx/>
                <a:uFillTx/>
                <a:latin typeface="Open Sans" panose="020B0606030504020204" pitchFamily="34" charset="0"/>
                <a:ea typeface="Open Sans" panose="020B0606030504020204" pitchFamily="34" charset="0"/>
                <a:cs typeface="Open Sans" panose="020B0606030504020204" pitchFamily="34" charset="0"/>
              </a:rPr>
              <a:t> Create (or revise) a </a:t>
            </a:r>
            <a:r>
              <a:rPr kumimoji="0" lang="en-US" sz="1000" b="0" i="0" u="none" strike="noStrike" kern="1200" cap="none" spc="0" normalizeH="0" baseline="0" noProof="0" dirty="0">
                <a:ln>
                  <a:noFill/>
                </a:ln>
                <a:solidFill>
                  <a:srgbClr val="222222"/>
                </a:solidFill>
                <a:effectLst/>
                <a:uLnTx/>
                <a:uFillTx/>
                <a:latin typeface="Open Sans" panose="020B0606030504020204" pitchFamily="34" charset="0"/>
                <a:ea typeface="Open Sans" panose="020B0606030504020204" pitchFamily="34" charset="0"/>
                <a:cs typeface="Open Sans" panose="020B0606030504020204" pitchFamily="34" charset="0"/>
              </a:rPr>
              <a:t>simple but complete problem statement.</a:t>
            </a:r>
            <a:endParaRPr kumimoji="0" lang="en-US" sz="1000" b="0" i="0" u="none" strike="noStrike" kern="1200" cap="none" spc="0" normalizeH="0" baseline="0" noProof="0" dirty="0">
              <a:ln>
                <a:noFill/>
              </a:ln>
              <a:solidFill>
                <a:srgbClr val="222222"/>
              </a:solidFill>
              <a:effectLst/>
              <a:uLnTx/>
              <a:uFillTx/>
              <a:latin typeface="Open Sans" pitchFamily="2" charset="0"/>
              <a:ea typeface="Open Sans" pitchFamily="2" charset="0"/>
              <a:cs typeface="Open Sans" pitchFamily="2" charset="0"/>
            </a:endParaRPr>
          </a:p>
        </p:txBody>
      </p:sp>
      <p:sp>
        <p:nvSpPr>
          <p:cNvPr id="62" name="Rectangle 61">
            <a:extLst>
              <a:ext uri="{FF2B5EF4-FFF2-40B4-BE49-F238E27FC236}">
                <a16:creationId xmlns:a16="http://schemas.microsoft.com/office/drawing/2014/main" id="{939024B7-ED5A-543E-8CBE-5424289A80A6}"/>
              </a:ext>
            </a:extLst>
          </p:cNvPr>
          <p:cNvSpPr/>
          <p:nvPr/>
        </p:nvSpPr>
        <p:spPr>
          <a:xfrm>
            <a:off x="4224542" y="2626140"/>
            <a:ext cx="4662423" cy="648478"/>
          </a:xfrm>
          <a:prstGeom prst="rect">
            <a:avLst/>
          </a:prstGeom>
          <a:solidFill>
            <a:srgbClr val="FAFA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7F7F7"/>
              </a:solidFill>
              <a:effectLst/>
              <a:uLnTx/>
              <a:uFillTx/>
              <a:latin typeface="Open Sans Light"/>
              <a:ea typeface="+mn-ea"/>
              <a:cs typeface="+mn-cs"/>
            </a:endParaRPr>
          </a:p>
        </p:txBody>
      </p:sp>
      <p:sp>
        <p:nvSpPr>
          <p:cNvPr id="66" name="TextBox 65">
            <a:extLst>
              <a:ext uri="{FF2B5EF4-FFF2-40B4-BE49-F238E27FC236}">
                <a16:creationId xmlns:a16="http://schemas.microsoft.com/office/drawing/2014/main" id="{44A2AE22-75D8-8944-3F4C-33F22898BA7D}"/>
              </a:ext>
            </a:extLst>
          </p:cNvPr>
          <p:cNvSpPr txBox="1"/>
          <p:nvPr/>
        </p:nvSpPr>
        <p:spPr>
          <a:xfrm>
            <a:off x="896635" y="2657200"/>
            <a:ext cx="2642723" cy="8617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sng" strike="noStrike" kern="1200" cap="none" spc="0" normalizeH="0" baseline="0" noProof="0" dirty="0">
                <a:ln>
                  <a:noFill/>
                </a:ln>
                <a:solidFill>
                  <a:srgbClr val="222222"/>
                </a:solidFill>
                <a:effectLst/>
                <a:uLnTx/>
                <a:uFillTx/>
                <a:latin typeface="Open Sans SemiBold" pitchFamily="2" charset="0"/>
                <a:ea typeface="Open Sans SemiBold" pitchFamily="2" charset="0"/>
                <a:cs typeface="Open Sans SemiBold" pitchFamily="2" charset="0"/>
              </a:rPr>
              <a:t>Causes:</a:t>
            </a:r>
            <a:r>
              <a:rPr kumimoji="0" lang="en-US" sz="1000" b="0" i="0" u="none" strike="noStrike" kern="1200" cap="none" spc="0" normalizeH="0" baseline="0" noProof="0" dirty="0">
                <a:ln>
                  <a:noFill/>
                </a:ln>
                <a:solidFill>
                  <a:srgbClr val="222222"/>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1000" b="0" i="0" u="none" strike="noStrike" kern="1200" cap="none" spc="0" normalizeH="0" baseline="0" noProof="0" dirty="0">
                <a:ln>
                  <a:noFill/>
                </a:ln>
                <a:solidFill>
                  <a:srgbClr val="222222"/>
                </a:solidFill>
                <a:effectLst/>
                <a:uLnTx/>
                <a:uFillTx/>
                <a:latin typeface="Open Sans" pitchFamily="2" charset="0"/>
                <a:ea typeface="Open Sans" pitchFamily="2" charset="0"/>
                <a:cs typeface="Open Sans" pitchFamily="2" charset="0"/>
              </a:rPr>
              <a:t>Start by listing the potential causes of the problem. This does not need to be organized, but it should be complete.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22222"/>
              </a:solidFill>
              <a:effectLst/>
              <a:uLnTx/>
              <a:uFillTx/>
              <a:latin typeface="Open Sans" pitchFamily="2" charset="0"/>
              <a:ea typeface="Open Sans" pitchFamily="2" charset="0"/>
              <a:cs typeface="Open Sans" pitchFamily="2" charset="0"/>
            </a:endParaRPr>
          </a:p>
        </p:txBody>
      </p:sp>
      <p:sp>
        <p:nvSpPr>
          <p:cNvPr id="70" name="TextBox 69">
            <a:extLst>
              <a:ext uri="{FF2B5EF4-FFF2-40B4-BE49-F238E27FC236}">
                <a16:creationId xmlns:a16="http://schemas.microsoft.com/office/drawing/2014/main" id="{42F3F977-7E8E-4A31-9839-B6B613BC2BE2}"/>
              </a:ext>
            </a:extLst>
          </p:cNvPr>
          <p:cNvSpPr txBox="1"/>
          <p:nvPr/>
        </p:nvSpPr>
        <p:spPr>
          <a:xfrm>
            <a:off x="779686" y="6332131"/>
            <a:ext cx="5908158"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*MECE: Mututally Exclusive, Collectively Exhaustive. In ‘normal’ terms – no overlaps and everything is covered. </a:t>
            </a:r>
          </a:p>
        </p:txBody>
      </p:sp>
      <p:grpSp>
        <p:nvGrpSpPr>
          <p:cNvPr id="35" name="Group 34">
            <a:extLst>
              <a:ext uri="{FF2B5EF4-FFF2-40B4-BE49-F238E27FC236}">
                <a16:creationId xmlns:a16="http://schemas.microsoft.com/office/drawing/2014/main" id="{26253881-B93B-4D4D-E9FB-EA2EBA4F9308}"/>
              </a:ext>
            </a:extLst>
          </p:cNvPr>
          <p:cNvGrpSpPr/>
          <p:nvPr/>
        </p:nvGrpSpPr>
        <p:grpSpPr>
          <a:xfrm>
            <a:off x="4213401" y="3359996"/>
            <a:ext cx="7101313" cy="2551359"/>
            <a:chOff x="604155" y="2449286"/>
            <a:chExt cx="9159967" cy="3395858"/>
          </a:xfrm>
        </p:grpSpPr>
        <p:sp>
          <p:nvSpPr>
            <p:cNvPr id="77" name="Rectangle 76">
              <a:extLst>
                <a:ext uri="{FF2B5EF4-FFF2-40B4-BE49-F238E27FC236}">
                  <a16:creationId xmlns:a16="http://schemas.microsoft.com/office/drawing/2014/main" id="{65558E2B-5CC0-7AA0-983B-8A5E9375A3DC}"/>
                </a:ext>
              </a:extLst>
            </p:cNvPr>
            <p:cNvSpPr/>
            <p:nvPr/>
          </p:nvSpPr>
          <p:spPr>
            <a:xfrm>
              <a:off x="604156" y="4139882"/>
              <a:ext cx="6028425" cy="1023245"/>
            </a:xfrm>
            <a:prstGeom prst="rect">
              <a:avLst/>
            </a:prstGeom>
            <a:solidFill>
              <a:srgbClr val="E41655">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PH" sz="1400" b="0" i="0" u="none" strike="noStrike" kern="1200" cap="none" spc="0" normalizeH="0" baseline="0" noProof="0">
                <a:ln>
                  <a:noFill/>
                </a:ln>
                <a:solidFill>
                  <a:srgbClr val="F7F7F7"/>
                </a:solidFill>
                <a:effectLst/>
                <a:uLnTx/>
                <a:uFillTx/>
                <a:latin typeface="Open Sans Light"/>
                <a:ea typeface="+mn-ea"/>
                <a:cs typeface="+mn-cs"/>
              </a:endParaRPr>
            </a:p>
          </p:txBody>
        </p:sp>
        <p:sp>
          <p:nvSpPr>
            <p:cNvPr id="78" name="Rectangle 77">
              <a:extLst>
                <a:ext uri="{FF2B5EF4-FFF2-40B4-BE49-F238E27FC236}">
                  <a16:creationId xmlns:a16="http://schemas.microsoft.com/office/drawing/2014/main" id="{706CAD11-9F02-FAEF-FE11-B793E48BD6B8}"/>
                </a:ext>
              </a:extLst>
            </p:cNvPr>
            <p:cNvSpPr/>
            <p:nvPr/>
          </p:nvSpPr>
          <p:spPr>
            <a:xfrm>
              <a:off x="604155" y="5270565"/>
              <a:ext cx="6028423" cy="574579"/>
            </a:xfrm>
            <a:prstGeom prst="rect">
              <a:avLst/>
            </a:prstGeom>
            <a:solidFill>
              <a:srgbClr val="E41655">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PH" sz="1400" b="0" i="0" u="none" strike="noStrike" kern="1200" cap="none" spc="0" normalizeH="0" baseline="0" noProof="0">
                <a:ln>
                  <a:noFill/>
                </a:ln>
                <a:solidFill>
                  <a:srgbClr val="F7F7F7"/>
                </a:solidFill>
                <a:effectLst/>
                <a:uLnTx/>
                <a:uFillTx/>
                <a:latin typeface="Open Sans Light"/>
                <a:ea typeface="+mn-ea"/>
                <a:cs typeface="+mn-cs"/>
              </a:endParaRPr>
            </a:p>
          </p:txBody>
        </p:sp>
        <p:sp>
          <p:nvSpPr>
            <p:cNvPr id="36" name="Rectangle 35">
              <a:extLst>
                <a:ext uri="{FF2B5EF4-FFF2-40B4-BE49-F238E27FC236}">
                  <a16:creationId xmlns:a16="http://schemas.microsoft.com/office/drawing/2014/main" id="{89347D90-3EC2-4718-E87A-28574355AF9F}"/>
                </a:ext>
              </a:extLst>
            </p:cNvPr>
            <p:cNvSpPr/>
            <p:nvPr/>
          </p:nvSpPr>
          <p:spPr>
            <a:xfrm>
              <a:off x="604156" y="2449286"/>
              <a:ext cx="6028431" cy="1548203"/>
            </a:xfrm>
            <a:prstGeom prst="rect">
              <a:avLst/>
            </a:prstGeom>
            <a:solidFill>
              <a:srgbClr val="E41655">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PH" sz="1400" b="0" i="0" u="none" strike="noStrike" kern="1200" cap="none" spc="0" normalizeH="0" baseline="0" noProof="0">
                <a:ln>
                  <a:noFill/>
                </a:ln>
                <a:solidFill>
                  <a:srgbClr val="F7F7F7"/>
                </a:solidFill>
                <a:effectLst/>
                <a:uLnTx/>
                <a:uFillTx/>
                <a:latin typeface="Open Sans Light"/>
                <a:ea typeface="+mn-ea"/>
                <a:cs typeface="+mn-cs"/>
              </a:endParaRPr>
            </a:p>
          </p:txBody>
        </p:sp>
        <p:sp>
          <p:nvSpPr>
            <p:cNvPr id="37" name="Rectangle 36">
              <a:extLst>
                <a:ext uri="{FF2B5EF4-FFF2-40B4-BE49-F238E27FC236}">
                  <a16:creationId xmlns:a16="http://schemas.microsoft.com/office/drawing/2014/main" id="{AE3CDEEF-0475-7717-285A-ACCFABAAEED0}"/>
                </a:ext>
              </a:extLst>
            </p:cNvPr>
            <p:cNvSpPr/>
            <p:nvPr/>
          </p:nvSpPr>
          <p:spPr>
            <a:xfrm>
              <a:off x="7457915" y="3942205"/>
              <a:ext cx="2306207" cy="659849"/>
            </a:xfrm>
            <a:prstGeom prst="rect">
              <a:avLst/>
            </a:prstGeom>
            <a:solidFill>
              <a:srgbClr val="E416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rPr>
                <a:t>PROBLEM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rPr>
                <a:t>STATEMENT</a:t>
              </a:r>
            </a:p>
          </p:txBody>
        </p:sp>
        <p:sp>
          <p:nvSpPr>
            <p:cNvPr id="38" name="Rectangle 37">
              <a:extLst>
                <a:ext uri="{FF2B5EF4-FFF2-40B4-BE49-F238E27FC236}">
                  <a16:creationId xmlns:a16="http://schemas.microsoft.com/office/drawing/2014/main" id="{D6C5D277-03C5-1EEB-6CC8-54B682C1E31A}"/>
                </a:ext>
              </a:extLst>
            </p:cNvPr>
            <p:cNvSpPr/>
            <p:nvPr/>
          </p:nvSpPr>
          <p:spPr>
            <a:xfrm>
              <a:off x="4020496" y="3029707"/>
              <a:ext cx="2306207" cy="409714"/>
            </a:xfrm>
            <a:prstGeom prst="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7F7F7"/>
                  </a:solidFill>
                  <a:effectLst/>
                  <a:uLnTx/>
                  <a:uFillTx/>
                  <a:latin typeface="Open Sans SemiBold" pitchFamily="2" charset="0"/>
                  <a:ea typeface="Open Sans SemiBold" pitchFamily="2" charset="0"/>
                  <a:cs typeface="Open Sans SemiBold" pitchFamily="2" charset="0"/>
                </a:rPr>
                <a:t>Bucket </a:t>
              </a:r>
              <a:r>
                <a:rPr kumimoji="0" lang="en-US" sz="11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rPr>
                <a:t>1</a:t>
              </a:r>
            </a:p>
          </p:txBody>
        </p:sp>
        <p:sp>
          <p:nvSpPr>
            <p:cNvPr id="39" name="Rectangle 38">
              <a:extLst>
                <a:ext uri="{FF2B5EF4-FFF2-40B4-BE49-F238E27FC236}">
                  <a16:creationId xmlns:a16="http://schemas.microsoft.com/office/drawing/2014/main" id="{E9E6C1B7-7989-62EF-748C-5FB8CFD04832}"/>
                </a:ext>
              </a:extLst>
            </p:cNvPr>
            <p:cNvSpPr/>
            <p:nvPr/>
          </p:nvSpPr>
          <p:spPr>
            <a:xfrm>
              <a:off x="4020495" y="4428819"/>
              <a:ext cx="2306207" cy="409714"/>
            </a:xfrm>
            <a:prstGeom prst="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7F7F7"/>
                  </a:solidFill>
                  <a:effectLst/>
                  <a:uLnTx/>
                  <a:uFillTx/>
                  <a:latin typeface="Open Sans SemiBold" pitchFamily="2" charset="0"/>
                  <a:ea typeface="Open Sans SemiBold" pitchFamily="2" charset="0"/>
                  <a:cs typeface="Open Sans SemiBold" pitchFamily="2" charset="0"/>
                </a:rPr>
                <a:t>Bucket </a:t>
              </a:r>
              <a:r>
                <a:rPr kumimoji="0" lang="en-US" sz="11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rPr>
                <a:t>2</a:t>
              </a:r>
            </a:p>
          </p:txBody>
        </p:sp>
        <p:sp>
          <p:nvSpPr>
            <p:cNvPr id="42" name="Rectangle 41">
              <a:extLst>
                <a:ext uri="{FF2B5EF4-FFF2-40B4-BE49-F238E27FC236}">
                  <a16:creationId xmlns:a16="http://schemas.microsoft.com/office/drawing/2014/main" id="{FCB34649-2138-1300-A412-2427D2B30B33}"/>
                </a:ext>
              </a:extLst>
            </p:cNvPr>
            <p:cNvSpPr/>
            <p:nvPr/>
          </p:nvSpPr>
          <p:spPr>
            <a:xfrm>
              <a:off x="748769" y="2591428"/>
              <a:ext cx="2306207" cy="326168"/>
            </a:xfrm>
            <a:prstGeom prst="rect">
              <a:avLst/>
            </a:prstGeom>
            <a:solidFill>
              <a:srgbClr val="1D46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rPr>
                <a:t>Driver A</a:t>
              </a:r>
            </a:p>
          </p:txBody>
        </p:sp>
        <p:sp>
          <p:nvSpPr>
            <p:cNvPr id="43" name="Rectangle 42">
              <a:extLst>
                <a:ext uri="{FF2B5EF4-FFF2-40B4-BE49-F238E27FC236}">
                  <a16:creationId xmlns:a16="http://schemas.microsoft.com/office/drawing/2014/main" id="{0016F770-6885-C854-85CF-FE8B75A7371B}"/>
                </a:ext>
              </a:extLst>
            </p:cNvPr>
            <p:cNvSpPr/>
            <p:nvPr/>
          </p:nvSpPr>
          <p:spPr>
            <a:xfrm>
              <a:off x="748769" y="3077194"/>
              <a:ext cx="2306207" cy="326168"/>
            </a:xfrm>
            <a:prstGeom prst="rect">
              <a:avLst/>
            </a:prstGeom>
            <a:solidFill>
              <a:srgbClr val="1D46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rPr>
                <a:t>Driver B</a:t>
              </a:r>
            </a:p>
          </p:txBody>
        </p:sp>
        <p:sp>
          <p:nvSpPr>
            <p:cNvPr id="44" name="Rectangle 43">
              <a:extLst>
                <a:ext uri="{FF2B5EF4-FFF2-40B4-BE49-F238E27FC236}">
                  <a16:creationId xmlns:a16="http://schemas.microsoft.com/office/drawing/2014/main" id="{4314F757-9631-BB9A-947D-3F7B44F36A5E}"/>
                </a:ext>
              </a:extLst>
            </p:cNvPr>
            <p:cNvSpPr/>
            <p:nvPr/>
          </p:nvSpPr>
          <p:spPr>
            <a:xfrm>
              <a:off x="758242" y="3557758"/>
              <a:ext cx="2306207" cy="326168"/>
            </a:xfrm>
            <a:prstGeom prst="rect">
              <a:avLst/>
            </a:prstGeom>
            <a:solidFill>
              <a:srgbClr val="1D46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rPr>
                <a:t>Driver C</a:t>
              </a:r>
            </a:p>
          </p:txBody>
        </p:sp>
        <p:cxnSp>
          <p:nvCxnSpPr>
            <p:cNvPr id="45" name="Straight Arrow Connector 44">
              <a:extLst>
                <a:ext uri="{FF2B5EF4-FFF2-40B4-BE49-F238E27FC236}">
                  <a16:creationId xmlns:a16="http://schemas.microsoft.com/office/drawing/2014/main" id="{857FB682-08F2-46BD-3203-DBCA2F55A54B}"/>
                </a:ext>
              </a:extLst>
            </p:cNvPr>
            <p:cNvCxnSpPr>
              <a:cxnSpLocks/>
              <a:stCxn id="43" idx="3"/>
            </p:cNvCxnSpPr>
            <p:nvPr/>
          </p:nvCxnSpPr>
          <p:spPr>
            <a:xfrm flipV="1">
              <a:off x="3054976" y="3234564"/>
              <a:ext cx="965519" cy="5714"/>
            </a:xfrm>
            <a:prstGeom prst="straightConnector1">
              <a:avLst/>
            </a:prstGeom>
            <a:ln>
              <a:solidFill>
                <a:schemeClr val="tx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5544E6A5-8F24-F4F9-64B6-E16E68765A48}"/>
                </a:ext>
              </a:extLst>
            </p:cNvPr>
            <p:cNvCxnSpPr>
              <a:cxnSpLocks/>
              <a:stCxn id="71" idx="3"/>
              <a:endCxn id="53" idx="1"/>
            </p:cNvCxnSpPr>
            <p:nvPr/>
          </p:nvCxnSpPr>
          <p:spPr>
            <a:xfrm flipV="1">
              <a:off x="3064449" y="5576390"/>
              <a:ext cx="948679" cy="1"/>
            </a:xfrm>
            <a:prstGeom prst="straightConnector1">
              <a:avLst/>
            </a:prstGeom>
            <a:ln>
              <a:solidFill>
                <a:schemeClr val="tx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3CB7E411-2C11-B49A-798B-EAA9D8F4C422}"/>
                </a:ext>
              </a:extLst>
            </p:cNvPr>
            <p:cNvCxnSpPr>
              <a:cxnSpLocks/>
            </p:cNvCxnSpPr>
            <p:nvPr/>
          </p:nvCxnSpPr>
          <p:spPr>
            <a:xfrm>
              <a:off x="6319335" y="3191494"/>
              <a:ext cx="529216" cy="0"/>
            </a:xfrm>
            <a:prstGeom prst="straightConnector1">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8F962743-4192-7F1E-9BCF-1B4C281AF41B}"/>
                </a:ext>
              </a:extLst>
            </p:cNvPr>
            <p:cNvCxnSpPr>
              <a:cxnSpLocks/>
            </p:cNvCxnSpPr>
            <p:nvPr/>
          </p:nvCxnSpPr>
          <p:spPr>
            <a:xfrm>
              <a:off x="6319335" y="5650311"/>
              <a:ext cx="529216" cy="0"/>
            </a:xfrm>
            <a:prstGeom prst="straightConnector1">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8CF1C591-EBD8-6761-4639-FDFF4EE6492E}"/>
                </a:ext>
              </a:extLst>
            </p:cNvPr>
            <p:cNvCxnSpPr>
              <a:cxnSpLocks/>
            </p:cNvCxnSpPr>
            <p:nvPr/>
          </p:nvCxnSpPr>
          <p:spPr>
            <a:xfrm>
              <a:off x="3498577" y="4645146"/>
              <a:ext cx="521918" cy="0"/>
            </a:xfrm>
            <a:prstGeom prst="straightConnector1">
              <a:avLst/>
            </a:prstGeom>
            <a:ln>
              <a:solidFill>
                <a:schemeClr val="tx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AD770185-1C5A-1759-7CB5-F64FD2875930}"/>
                </a:ext>
              </a:extLst>
            </p:cNvPr>
            <p:cNvCxnSpPr>
              <a:cxnSpLocks/>
            </p:cNvCxnSpPr>
            <p:nvPr/>
          </p:nvCxnSpPr>
          <p:spPr>
            <a:xfrm>
              <a:off x="3500805" y="4402861"/>
              <a:ext cx="0" cy="518131"/>
            </a:xfrm>
            <a:prstGeom prst="straightConnector1">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21FA745B-7764-4FDC-BB17-41D3CF8CBFCF}"/>
                </a:ext>
              </a:extLst>
            </p:cNvPr>
            <p:cNvCxnSpPr>
              <a:cxnSpLocks/>
            </p:cNvCxnSpPr>
            <p:nvPr/>
          </p:nvCxnSpPr>
          <p:spPr>
            <a:xfrm>
              <a:off x="6848551" y="3191494"/>
              <a:ext cx="0" cy="2458817"/>
            </a:xfrm>
            <a:prstGeom prst="straightConnector1">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05F675B2-3967-59F7-E17A-A38CF6F8AD4C}"/>
                </a:ext>
              </a:extLst>
            </p:cNvPr>
            <p:cNvSpPr/>
            <p:nvPr/>
          </p:nvSpPr>
          <p:spPr>
            <a:xfrm>
              <a:off x="4013128" y="5371533"/>
              <a:ext cx="2306207" cy="409714"/>
            </a:xfrm>
            <a:prstGeom prst="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7F7F7"/>
                  </a:solidFill>
                  <a:effectLst/>
                  <a:uLnTx/>
                  <a:uFillTx/>
                  <a:latin typeface="Open Sans SemiBold" pitchFamily="2" charset="0"/>
                  <a:ea typeface="Open Sans SemiBold" pitchFamily="2" charset="0"/>
                  <a:cs typeface="Open Sans SemiBold" pitchFamily="2" charset="0"/>
                </a:rPr>
                <a:t>Bucket </a:t>
              </a:r>
              <a:r>
                <a:rPr kumimoji="0" lang="en-US" sz="11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rPr>
                <a:t>3</a:t>
              </a:r>
            </a:p>
          </p:txBody>
        </p:sp>
        <p:cxnSp>
          <p:nvCxnSpPr>
            <p:cNvPr id="61" name="Straight Arrow Connector 60">
              <a:extLst>
                <a:ext uri="{FF2B5EF4-FFF2-40B4-BE49-F238E27FC236}">
                  <a16:creationId xmlns:a16="http://schemas.microsoft.com/office/drawing/2014/main" id="{3DA07B77-7218-5CF1-13C8-C9D44951613D}"/>
                </a:ext>
              </a:extLst>
            </p:cNvPr>
            <p:cNvCxnSpPr>
              <a:cxnSpLocks/>
            </p:cNvCxnSpPr>
            <p:nvPr/>
          </p:nvCxnSpPr>
          <p:spPr>
            <a:xfrm>
              <a:off x="6848550" y="4309401"/>
              <a:ext cx="609365" cy="0"/>
            </a:xfrm>
            <a:prstGeom prst="straightConnector1">
              <a:avLst/>
            </a:prstGeom>
            <a:ln>
              <a:solidFill>
                <a:schemeClr val="tx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4" name="Rectangle 63">
              <a:extLst>
                <a:ext uri="{FF2B5EF4-FFF2-40B4-BE49-F238E27FC236}">
                  <a16:creationId xmlns:a16="http://schemas.microsoft.com/office/drawing/2014/main" id="{96E642D4-7A81-0169-6A38-61B6652A7EB9}"/>
                </a:ext>
              </a:extLst>
            </p:cNvPr>
            <p:cNvSpPr/>
            <p:nvPr/>
          </p:nvSpPr>
          <p:spPr>
            <a:xfrm>
              <a:off x="748769" y="4239777"/>
              <a:ext cx="2306207" cy="326168"/>
            </a:xfrm>
            <a:prstGeom prst="rect">
              <a:avLst/>
            </a:prstGeom>
            <a:solidFill>
              <a:srgbClr val="1D46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rPr>
                <a:t>Driver D</a:t>
              </a:r>
            </a:p>
          </p:txBody>
        </p:sp>
        <p:sp>
          <p:nvSpPr>
            <p:cNvPr id="67" name="Rectangle 66">
              <a:extLst>
                <a:ext uri="{FF2B5EF4-FFF2-40B4-BE49-F238E27FC236}">
                  <a16:creationId xmlns:a16="http://schemas.microsoft.com/office/drawing/2014/main" id="{9107BEFF-E5EC-4A4E-05A9-5D404F551EE1}"/>
                </a:ext>
              </a:extLst>
            </p:cNvPr>
            <p:cNvSpPr/>
            <p:nvPr/>
          </p:nvSpPr>
          <p:spPr>
            <a:xfrm>
              <a:off x="758242" y="4720341"/>
              <a:ext cx="2306207" cy="326168"/>
            </a:xfrm>
            <a:prstGeom prst="rect">
              <a:avLst/>
            </a:prstGeom>
            <a:solidFill>
              <a:srgbClr val="1D46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rPr>
                <a:t>Driver E</a:t>
              </a:r>
            </a:p>
          </p:txBody>
        </p:sp>
        <p:sp>
          <p:nvSpPr>
            <p:cNvPr id="71" name="Rectangle 70">
              <a:extLst>
                <a:ext uri="{FF2B5EF4-FFF2-40B4-BE49-F238E27FC236}">
                  <a16:creationId xmlns:a16="http://schemas.microsoft.com/office/drawing/2014/main" id="{50D0B7C2-D966-83E4-CA11-3D57F6DE84E7}"/>
                </a:ext>
              </a:extLst>
            </p:cNvPr>
            <p:cNvSpPr/>
            <p:nvPr/>
          </p:nvSpPr>
          <p:spPr>
            <a:xfrm>
              <a:off x="758242" y="5413307"/>
              <a:ext cx="2306207" cy="326168"/>
            </a:xfrm>
            <a:prstGeom prst="rect">
              <a:avLst/>
            </a:prstGeom>
            <a:solidFill>
              <a:srgbClr val="1D46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rPr>
                <a:t>Driver F</a:t>
              </a:r>
            </a:p>
          </p:txBody>
        </p:sp>
        <p:cxnSp>
          <p:nvCxnSpPr>
            <p:cNvPr id="72" name="Straight Arrow Connector 71">
              <a:extLst>
                <a:ext uri="{FF2B5EF4-FFF2-40B4-BE49-F238E27FC236}">
                  <a16:creationId xmlns:a16="http://schemas.microsoft.com/office/drawing/2014/main" id="{B5700ED7-88FA-D5D7-E109-7E3397A4028E}"/>
                </a:ext>
              </a:extLst>
            </p:cNvPr>
            <p:cNvCxnSpPr>
              <a:cxnSpLocks/>
              <a:endCxn id="64" idx="3"/>
            </p:cNvCxnSpPr>
            <p:nvPr/>
          </p:nvCxnSpPr>
          <p:spPr>
            <a:xfrm flipH="1">
              <a:off x="3054976" y="4402861"/>
              <a:ext cx="443601" cy="0"/>
            </a:xfrm>
            <a:prstGeom prst="straightConnector1">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30F8BB03-F761-6875-F3EF-98A57AA176C1}"/>
                </a:ext>
              </a:extLst>
            </p:cNvPr>
            <p:cNvCxnSpPr>
              <a:cxnSpLocks/>
            </p:cNvCxnSpPr>
            <p:nvPr/>
          </p:nvCxnSpPr>
          <p:spPr>
            <a:xfrm flipH="1">
              <a:off x="3054976" y="4919592"/>
              <a:ext cx="443601" cy="0"/>
            </a:xfrm>
            <a:prstGeom prst="straightConnector1">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8902389C-472C-B5F8-13D9-D824FA39CFFC}"/>
                </a:ext>
              </a:extLst>
            </p:cNvPr>
            <p:cNvCxnSpPr>
              <a:cxnSpLocks/>
            </p:cNvCxnSpPr>
            <p:nvPr/>
          </p:nvCxnSpPr>
          <p:spPr>
            <a:xfrm>
              <a:off x="3500805" y="2743057"/>
              <a:ext cx="0" cy="977785"/>
            </a:xfrm>
            <a:prstGeom prst="straightConnector1">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FBE9739F-5518-6D5B-C6B6-6F6BD16F725D}"/>
                </a:ext>
              </a:extLst>
            </p:cNvPr>
            <p:cNvCxnSpPr>
              <a:cxnSpLocks/>
            </p:cNvCxnSpPr>
            <p:nvPr/>
          </p:nvCxnSpPr>
          <p:spPr>
            <a:xfrm flipH="1">
              <a:off x="3054976" y="3717061"/>
              <a:ext cx="443601" cy="0"/>
            </a:xfrm>
            <a:prstGeom prst="straightConnector1">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B6BC4BEB-7D81-083D-81C9-D3AB5859B1BE}"/>
                </a:ext>
              </a:extLst>
            </p:cNvPr>
            <p:cNvCxnSpPr>
              <a:cxnSpLocks/>
            </p:cNvCxnSpPr>
            <p:nvPr/>
          </p:nvCxnSpPr>
          <p:spPr>
            <a:xfrm flipH="1">
              <a:off x="3054976" y="2743057"/>
              <a:ext cx="443601" cy="0"/>
            </a:xfrm>
            <a:prstGeom prst="straightConnector1">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3CF73234-2554-D43F-F037-1444C3AD0295}"/>
                </a:ext>
              </a:extLst>
            </p:cNvPr>
            <p:cNvCxnSpPr>
              <a:cxnSpLocks/>
            </p:cNvCxnSpPr>
            <p:nvPr/>
          </p:nvCxnSpPr>
          <p:spPr>
            <a:xfrm>
              <a:off x="6319335" y="4624024"/>
              <a:ext cx="529215" cy="0"/>
            </a:xfrm>
            <a:prstGeom prst="straightConnector1">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89" name="TextBox 88">
            <a:extLst>
              <a:ext uri="{FF2B5EF4-FFF2-40B4-BE49-F238E27FC236}">
                <a16:creationId xmlns:a16="http://schemas.microsoft.com/office/drawing/2014/main" id="{034F32C4-A90B-4DC4-EABF-796AE31ECDE9}"/>
              </a:ext>
            </a:extLst>
          </p:cNvPr>
          <p:cNvSpPr txBox="1"/>
          <p:nvPr/>
        </p:nvSpPr>
        <p:spPr>
          <a:xfrm>
            <a:off x="6552405" y="2657200"/>
            <a:ext cx="256278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sng" strike="noStrike" kern="1200" cap="none" spc="0" normalizeH="0" baseline="0" noProof="0">
                <a:ln>
                  <a:noFill/>
                </a:ln>
                <a:solidFill>
                  <a:srgbClr val="222222"/>
                </a:solidFill>
                <a:effectLst/>
                <a:uLnTx/>
                <a:uFillTx/>
                <a:latin typeface="Open Sans SemiBold" pitchFamily="2" charset="0"/>
                <a:ea typeface="Open Sans SemiBold" pitchFamily="2" charset="0"/>
                <a:cs typeface="Open Sans SemiBold" pitchFamily="2" charset="0"/>
              </a:rPr>
              <a:t>Buckets:</a:t>
            </a:r>
            <a:r>
              <a:rPr kumimoji="0" lang="en-US" sz="1000" b="0" i="0" u="none" strike="noStrike" kern="1200" cap="none" spc="0" normalizeH="0" baseline="0" noProof="0">
                <a:ln>
                  <a:noFill/>
                </a:ln>
                <a:solidFill>
                  <a:srgbClr val="222222"/>
                </a:solidFill>
                <a:effectLst/>
                <a:uLnTx/>
                <a:uFillTx/>
                <a:latin typeface="Open Sans" panose="020B0606030504020204" pitchFamily="34" charset="0"/>
                <a:ea typeface="Open Sans" panose="020B0606030504020204" pitchFamily="34" charset="0"/>
                <a:cs typeface="Open Sans" panose="020B0606030504020204" pitchFamily="34" charset="0"/>
              </a:rPr>
              <a:t> Group logically based on shared characteristics to show the MECE components of the problem.</a:t>
            </a:r>
            <a:endParaRPr kumimoji="0" lang="en-US" sz="1000" b="0" i="0" u="none" strike="noStrike" kern="1200" cap="none" spc="0" normalizeH="0" baseline="0" noProof="0" dirty="0">
              <a:ln>
                <a:noFill/>
              </a:ln>
              <a:solidFill>
                <a:srgbClr val="222222"/>
              </a:solidFill>
              <a:effectLst/>
              <a:uLnTx/>
              <a:uFillTx/>
              <a:latin typeface="Open Sans" pitchFamily="2" charset="0"/>
              <a:ea typeface="Open Sans" pitchFamily="2" charset="0"/>
              <a:cs typeface="Open Sans" pitchFamily="2" charset="0"/>
            </a:endParaRPr>
          </a:p>
        </p:txBody>
      </p:sp>
      <p:sp>
        <p:nvSpPr>
          <p:cNvPr id="90" name="TextBox 89">
            <a:extLst>
              <a:ext uri="{FF2B5EF4-FFF2-40B4-BE49-F238E27FC236}">
                <a16:creationId xmlns:a16="http://schemas.microsoft.com/office/drawing/2014/main" id="{0DABAFFE-B7C2-DADC-9785-AED034EFF12B}"/>
              </a:ext>
            </a:extLst>
          </p:cNvPr>
          <p:cNvSpPr txBox="1"/>
          <p:nvPr/>
        </p:nvSpPr>
        <p:spPr>
          <a:xfrm>
            <a:off x="4284298" y="2657200"/>
            <a:ext cx="211800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sng" strike="noStrike" kern="1200" cap="none" spc="0" normalizeH="0" baseline="0" noProof="0">
                <a:ln>
                  <a:noFill/>
                </a:ln>
                <a:solidFill>
                  <a:srgbClr val="222222"/>
                </a:solidFill>
                <a:effectLst/>
                <a:uLnTx/>
                <a:uFillTx/>
                <a:latin typeface="Open Sans SemiBold" pitchFamily="2" charset="0"/>
                <a:ea typeface="Open Sans SemiBold" pitchFamily="2" charset="0"/>
                <a:cs typeface="Open Sans SemiBold" pitchFamily="2" charset="0"/>
              </a:rPr>
              <a:t>Drivers:</a:t>
            </a:r>
            <a:r>
              <a:rPr kumimoji="0" lang="en-US" sz="1000" b="0" i="0" u="none" strike="noStrike" kern="1200" cap="none" spc="0" normalizeH="0" baseline="0" noProof="0">
                <a:ln>
                  <a:noFill/>
                </a:ln>
                <a:solidFill>
                  <a:srgbClr val="222222"/>
                </a:solidFill>
                <a:effectLst/>
                <a:uLnTx/>
                <a:uFillTx/>
                <a:latin typeface="Open Sans" panose="020B0606030504020204" pitchFamily="34" charset="0"/>
                <a:ea typeface="Open Sans" panose="020B0606030504020204" pitchFamily="34" charset="0"/>
                <a:cs typeface="Open Sans" panose="020B0606030504020204" pitchFamily="34" charset="0"/>
              </a:rPr>
              <a:t> Organize the causes into a logical list, eliminating repetition.</a:t>
            </a:r>
            <a:endParaRPr kumimoji="0" lang="en-US" sz="1000" b="0" i="0" u="none" strike="noStrike" kern="1200" cap="none" spc="0" normalizeH="0" baseline="0" noProof="0" dirty="0">
              <a:ln>
                <a:noFill/>
              </a:ln>
              <a:solidFill>
                <a:srgbClr val="222222"/>
              </a:solidFill>
              <a:effectLst/>
              <a:uLnTx/>
              <a:uFillTx/>
              <a:latin typeface="Open Sans" pitchFamily="2" charset="0"/>
              <a:ea typeface="Open Sans" pitchFamily="2" charset="0"/>
              <a:cs typeface="Open Sans" pitchFamily="2" charset="0"/>
            </a:endParaRPr>
          </a:p>
        </p:txBody>
      </p:sp>
      <p:cxnSp>
        <p:nvCxnSpPr>
          <p:cNvPr id="92" name="Straight Connector 91">
            <a:extLst>
              <a:ext uri="{FF2B5EF4-FFF2-40B4-BE49-F238E27FC236}">
                <a16:creationId xmlns:a16="http://schemas.microsoft.com/office/drawing/2014/main" id="{761F30BC-6139-4246-8DFB-069515856A5D}"/>
              </a:ext>
            </a:extLst>
          </p:cNvPr>
          <p:cNvCxnSpPr/>
          <p:nvPr/>
        </p:nvCxnSpPr>
        <p:spPr>
          <a:xfrm>
            <a:off x="3799490" y="2796527"/>
            <a:ext cx="0" cy="3114828"/>
          </a:xfrm>
          <a:prstGeom prst="line">
            <a:avLst/>
          </a:prstGeom>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9A13820D-CDF8-BC6B-8897-3F817C08A0C5}"/>
              </a:ext>
            </a:extLst>
          </p:cNvPr>
          <p:cNvSpPr/>
          <p:nvPr/>
        </p:nvSpPr>
        <p:spPr>
          <a:xfrm>
            <a:off x="2188493" y="3773064"/>
            <a:ext cx="1221159" cy="245055"/>
          </a:xfrm>
          <a:prstGeom prst="rect">
            <a:avLst/>
          </a:prstGeom>
          <a:solidFill>
            <a:srgbClr val="1D46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7F7F7"/>
                </a:solidFill>
                <a:effectLst/>
                <a:uLnTx/>
                <a:uFillTx/>
                <a:latin typeface="Open Sans SemiBold" pitchFamily="2" charset="0"/>
                <a:ea typeface="Open Sans SemiBold" pitchFamily="2" charset="0"/>
                <a:cs typeface="Open Sans SemiBold" pitchFamily="2" charset="0"/>
              </a:rPr>
              <a:t>Cause D</a:t>
            </a:r>
            <a:endParaRPr kumimoji="0" lang="en-US" sz="11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endParaRPr>
          </a:p>
        </p:txBody>
      </p:sp>
      <p:sp>
        <p:nvSpPr>
          <p:cNvPr id="101" name="Rectangle 100">
            <a:extLst>
              <a:ext uri="{FF2B5EF4-FFF2-40B4-BE49-F238E27FC236}">
                <a16:creationId xmlns:a16="http://schemas.microsoft.com/office/drawing/2014/main" id="{C5C0EC8B-FF64-EC4E-6A30-695356DA25A7}"/>
              </a:ext>
            </a:extLst>
          </p:cNvPr>
          <p:cNvSpPr/>
          <p:nvPr/>
        </p:nvSpPr>
        <p:spPr>
          <a:xfrm>
            <a:off x="2349972" y="5480683"/>
            <a:ext cx="1221159" cy="245055"/>
          </a:xfrm>
          <a:prstGeom prst="rect">
            <a:avLst/>
          </a:prstGeom>
          <a:solidFill>
            <a:srgbClr val="1D46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7F7F7"/>
                </a:solidFill>
                <a:effectLst/>
                <a:uLnTx/>
                <a:uFillTx/>
                <a:latin typeface="Open Sans SemiBold" pitchFamily="2" charset="0"/>
                <a:ea typeface="Open Sans SemiBold" pitchFamily="2" charset="0"/>
                <a:cs typeface="Open Sans SemiBold" pitchFamily="2" charset="0"/>
              </a:rPr>
              <a:t>Cause B</a:t>
            </a:r>
            <a:endParaRPr kumimoji="0" lang="en-US" sz="11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endParaRPr>
          </a:p>
        </p:txBody>
      </p:sp>
      <p:sp>
        <p:nvSpPr>
          <p:cNvPr id="102" name="Rectangle 101">
            <a:extLst>
              <a:ext uri="{FF2B5EF4-FFF2-40B4-BE49-F238E27FC236}">
                <a16:creationId xmlns:a16="http://schemas.microsoft.com/office/drawing/2014/main" id="{051E03C8-21E6-C82C-8145-7712D2532C64}"/>
              </a:ext>
            </a:extLst>
          </p:cNvPr>
          <p:cNvSpPr/>
          <p:nvPr/>
        </p:nvSpPr>
        <p:spPr>
          <a:xfrm>
            <a:off x="1064718" y="5749201"/>
            <a:ext cx="1221159" cy="245055"/>
          </a:xfrm>
          <a:prstGeom prst="rect">
            <a:avLst/>
          </a:prstGeom>
          <a:solidFill>
            <a:srgbClr val="1D46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7F7F7"/>
                </a:solidFill>
                <a:effectLst/>
                <a:uLnTx/>
                <a:uFillTx/>
                <a:latin typeface="Open Sans SemiBold" pitchFamily="2" charset="0"/>
                <a:ea typeface="Open Sans SemiBold" pitchFamily="2" charset="0"/>
                <a:cs typeface="Open Sans SemiBold" pitchFamily="2" charset="0"/>
              </a:rPr>
              <a:t>Cause C</a:t>
            </a:r>
            <a:endParaRPr kumimoji="0" lang="en-US" sz="11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endParaRPr>
          </a:p>
        </p:txBody>
      </p:sp>
      <p:sp>
        <p:nvSpPr>
          <p:cNvPr id="103" name="Rectangle 102">
            <a:extLst>
              <a:ext uri="{FF2B5EF4-FFF2-40B4-BE49-F238E27FC236}">
                <a16:creationId xmlns:a16="http://schemas.microsoft.com/office/drawing/2014/main" id="{BC0D88A7-EA42-D87B-33DA-D853E8029962}"/>
              </a:ext>
            </a:extLst>
          </p:cNvPr>
          <p:cNvSpPr/>
          <p:nvPr/>
        </p:nvSpPr>
        <p:spPr>
          <a:xfrm>
            <a:off x="900454" y="5304944"/>
            <a:ext cx="1221159" cy="245055"/>
          </a:xfrm>
          <a:prstGeom prst="rect">
            <a:avLst/>
          </a:prstGeom>
          <a:solidFill>
            <a:srgbClr val="1D46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7F7F7"/>
                </a:solidFill>
                <a:effectLst/>
                <a:uLnTx/>
                <a:uFillTx/>
                <a:latin typeface="Open Sans SemiBold" pitchFamily="2" charset="0"/>
                <a:ea typeface="Open Sans SemiBold" pitchFamily="2" charset="0"/>
                <a:cs typeface="Open Sans SemiBold" pitchFamily="2" charset="0"/>
              </a:rPr>
              <a:t>Cause I</a:t>
            </a:r>
            <a:endParaRPr kumimoji="0" lang="en-US" sz="11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endParaRPr>
          </a:p>
        </p:txBody>
      </p:sp>
      <p:sp>
        <p:nvSpPr>
          <p:cNvPr id="105" name="Rectangle 104">
            <a:extLst>
              <a:ext uri="{FF2B5EF4-FFF2-40B4-BE49-F238E27FC236}">
                <a16:creationId xmlns:a16="http://schemas.microsoft.com/office/drawing/2014/main" id="{5BCCF596-DE0B-938E-F2DA-3700406A64A5}"/>
              </a:ext>
            </a:extLst>
          </p:cNvPr>
          <p:cNvSpPr/>
          <p:nvPr/>
        </p:nvSpPr>
        <p:spPr>
          <a:xfrm>
            <a:off x="1190737" y="3466534"/>
            <a:ext cx="1221159" cy="245055"/>
          </a:xfrm>
          <a:prstGeom prst="rect">
            <a:avLst/>
          </a:prstGeom>
          <a:solidFill>
            <a:srgbClr val="1D46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7F7F7"/>
                </a:solidFill>
                <a:effectLst/>
                <a:uLnTx/>
                <a:uFillTx/>
                <a:latin typeface="Open Sans SemiBold" pitchFamily="2" charset="0"/>
                <a:ea typeface="Open Sans SemiBold" pitchFamily="2" charset="0"/>
                <a:cs typeface="Open Sans SemiBold" pitchFamily="2" charset="0"/>
              </a:rPr>
              <a:t>Cause F</a:t>
            </a:r>
            <a:endParaRPr kumimoji="0" lang="en-US" sz="11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endParaRPr>
          </a:p>
        </p:txBody>
      </p:sp>
      <p:sp>
        <p:nvSpPr>
          <p:cNvPr id="106" name="Rectangle 105">
            <a:extLst>
              <a:ext uri="{FF2B5EF4-FFF2-40B4-BE49-F238E27FC236}">
                <a16:creationId xmlns:a16="http://schemas.microsoft.com/office/drawing/2014/main" id="{ABD18A21-EA5C-019E-7E9D-762B9798AF4C}"/>
              </a:ext>
            </a:extLst>
          </p:cNvPr>
          <p:cNvSpPr/>
          <p:nvPr/>
        </p:nvSpPr>
        <p:spPr>
          <a:xfrm>
            <a:off x="2243170" y="4238192"/>
            <a:ext cx="1221159" cy="245055"/>
          </a:xfrm>
          <a:prstGeom prst="rect">
            <a:avLst/>
          </a:prstGeom>
          <a:solidFill>
            <a:srgbClr val="1D46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7F7F7"/>
                </a:solidFill>
                <a:effectLst/>
                <a:uLnTx/>
                <a:uFillTx/>
                <a:latin typeface="Open Sans SemiBold" pitchFamily="2" charset="0"/>
                <a:ea typeface="Open Sans SemiBold" pitchFamily="2" charset="0"/>
                <a:cs typeface="Open Sans SemiBold" pitchFamily="2" charset="0"/>
              </a:rPr>
              <a:t>Cause H</a:t>
            </a:r>
            <a:endParaRPr kumimoji="0" lang="en-US" sz="11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endParaRPr>
          </a:p>
        </p:txBody>
      </p:sp>
      <p:sp>
        <p:nvSpPr>
          <p:cNvPr id="107" name="Rectangle 106">
            <a:extLst>
              <a:ext uri="{FF2B5EF4-FFF2-40B4-BE49-F238E27FC236}">
                <a16:creationId xmlns:a16="http://schemas.microsoft.com/office/drawing/2014/main" id="{7D45A7F4-41C7-3332-F6C0-30FA1E960ED8}"/>
              </a:ext>
            </a:extLst>
          </p:cNvPr>
          <p:cNvSpPr/>
          <p:nvPr/>
        </p:nvSpPr>
        <p:spPr>
          <a:xfrm>
            <a:off x="882421" y="4051514"/>
            <a:ext cx="1221159" cy="245055"/>
          </a:xfrm>
          <a:prstGeom prst="rect">
            <a:avLst/>
          </a:prstGeom>
          <a:solidFill>
            <a:srgbClr val="1D46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7F7F7"/>
                </a:solidFill>
                <a:effectLst/>
                <a:uLnTx/>
                <a:uFillTx/>
                <a:latin typeface="Open Sans SemiBold" pitchFamily="2" charset="0"/>
                <a:ea typeface="Open Sans SemiBold" pitchFamily="2" charset="0"/>
                <a:cs typeface="Open Sans SemiBold" pitchFamily="2" charset="0"/>
              </a:rPr>
              <a:t>Cause G</a:t>
            </a:r>
            <a:endParaRPr kumimoji="0" lang="en-US" sz="11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endParaRPr>
          </a:p>
        </p:txBody>
      </p:sp>
      <p:sp>
        <p:nvSpPr>
          <p:cNvPr id="108" name="Rectangle 107">
            <a:extLst>
              <a:ext uri="{FF2B5EF4-FFF2-40B4-BE49-F238E27FC236}">
                <a16:creationId xmlns:a16="http://schemas.microsoft.com/office/drawing/2014/main" id="{C2E78D59-D8FD-13F3-87F4-24ACC589C919}"/>
              </a:ext>
            </a:extLst>
          </p:cNvPr>
          <p:cNvSpPr/>
          <p:nvPr/>
        </p:nvSpPr>
        <p:spPr>
          <a:xfrm>
            <a:off x="889129" y="4487286"/>
            <a:ext cx="1221159" cy="245055"/>
          </a:xfrm>
          <a:prstGeom prst="rect">
            <a:avLst/>
          </a:prstGeom>
          <a:solidFill>
            <a:srgbClr val="1D46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7F7F7"/>
                </a:solidFill>
                <a:effectLst/>
                <a:uLnTx/>
                <a:uFillTx/>
                <a:latin typeface="Open Sans SemiBold" pitchFamily="2" charset="0"/>
                <a:ea typeface="Open Sans SemiBold" pitchFamily="2" charset="0"/>
                <a:cs typeface="Open Sans SemiBold" pitchFamily="2" charset="0"/>
              </a:rPr>
              <a:t>Cause E</a:t>
            </a:r>
            <a:endParaRPr kumimoji="0" lang="en-US" sz="11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endParaRPr>
          </a:p>
        </p:txBody>
      </p:sp>
      <p:sp>
        <p:nvSpPr>
          <p:cNvPr id="109" name="Rectangle 108">
            <a:extLst>
              <a:ext uri="{FF2B5EF4-FFF2-40B4-BE49-F238E27FC236}">
                <a16:creationId xmlns:a16="http://schemas.microsoft.com/office/drawing/2014/main" id="{CADBCAA0-A11A-E4B2-58A5-9CF505C0CC04}"/>
              </a:ext>
            </a:extLst>
          </p:cNvPr>
          <p:cNvSpPr/>
          <p:nvPr/>
        </p:nvSpPr>
        <p:spPr>
          <a:xfrm>
            <a:off x="2338647" y="4628051"/>
            <a:ext cx="1221159" cy="245055"/>
          </a:xfrm>
          <a:prstGeom prst="rect">
            <a:avLst/>
          </a:prstGeom>
          <a:solidFill>
            <a:srgbClr val="1D46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7F7F7"/>
                </a:solidFill>
                <a:effectLst/>
                <a:uLnTx/>
                <a:uFillTx/>
                <a:latin typeface="Open Sans SemiBold" pitchFamily="2" charset="0"/>
                <a:ea typeface="Open Sans SemiBold" pitchFamily="2" charset="0"/>
                <a:cs typeface="Open Sans SemiBold" pitchFamily="2" charset="0"/>
              </a:rPr>
              <a:t>Cause A</a:t>
            </a:r>
            <a:endParaRPr kumimoji="0" lang="en-US" sz="11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endParaRPr>
          </a:p>
        </p:txBody>
      </p:sp>
      <p:sp>
        <p:nvSpPr>
          <p:cNvPr id="110" name="Rectangle 109">
            <a:extLst>
              <a:ext uri="{FF2B5EF4-FFF2-40B4-BE49-F238E27FC236}">
                <a16:creationId xmlns:a16="http://schemas.microsoft.com/office/drawing/2014/main" id="{184A9C28-75F2-FD00-FE91-7B519A6C0BE1}"/>
              </a:ext>
            </a:extLst>
          </p:cNvPr>
          <p:cNvSpPr/>
          <p:nvPr/>
        </p:nvSpPr>
        <p:spPr>
          <a:xfrm>
            <a:off x="1490570" y="4957889"/>
            <a:ext cx="1221159" cy="245055"/>
          </a:xfrm>
          <a:prstGeom prst="rect">
            <a:avLst/>
          </a:prstGeom>
          <a:solidFill>
            <a:srgbClr val="1D46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7F7F7"/>
                </a:solidFill>
                <a:effectLst/>
                <a:uLnTx/>
                <a:uFillTx/>
                <a:latin typeface="Open Sans SemiBold" pitchFamily="2" charset="0"/>
                <a:ea typeface="Open Sans SemiBold" pitchFamily="2" charset="0"/>
                <a:cs typeface="Open Sans SemiBold" pitchFamily="2" charset="0"/>
              </a:rPr>
              <a:t>Cause K</a:t>
            </a:r>
            <a:endParaRPr kumimoji="0" lang="en-US" sz="11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endParaRPr>
          </a:p>
        </p:txBody>
      </p:sp>
    </p:spTree>
    <p:extLst>
      <p:ext uri="{BB962C8B-B14F-4D97-AF65-F5344CB8AC3E}">
        <p14:creationId xmlns:p14="http://schemas.microsoft.com/office/powerpoint/2010/main" val="3550718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CA1F446-4651-ED9B-B6A6-5E5D98A1FB3A}"/>
              </a:ext>
            </a:extLst>
          </p:cNvPr>
          <p:cNvSpPr>
            <a:spLocks noGrp="1"/>
          </p:cNvSpPr>
          <p:nvPr>
            <p:ph type="title"/>
          </p:nvPr>
        </p:nvSpPr>
        <p:spPr>
          <a:xfrm>
            <a:off x="663258" y="578202"/>
            <a:ext cx="8430684" cy="886732"/>
          </a:xfrm>
        </p:spPr>
        <p:txBody>
          <a:bodyPr/>
          <a:lstStyle/>
          <a:p>
            <a:r>
              <a:rPr lang="en-US" sz="4000" spc="-150">
                <a:latin typeface="Open Sans Bold" panose="020B0806030504020204" pitchFamily="34" charset="0"/>
                <a:ea typeface="Open Sans Bold" panose="020B0806030504020204" pitchFamily="34" charset="0"/>
                <a:cs typeface="Open Sans Bold" panose="020B0806030504020204" pitchFamily="34" charset="0"/>
              </a:rPr>
              <a:t>Kinetix is challenged on two fronts</a:t>
            </a:r>
            <a:endParaRPr lang="en-US" sz="4000" spc="-150" dirty="0">
              <a:latin typeface="Open Sans Bold" panose="020B0806030504020204" pitchFamily="34" charset="0"/>
              <a:ea typeface="Open Sans Bold" panose="020B0806030504020204" pitchFamily="34" charset="0"/>
              <a:cs typeface="Open Sans Bold" panose="020B0806030504020204" pitchFamily="34" charset="0"/>
            </a:endParaRPr>
          </a:p>
        </p:txBody>
      </p:sp>
      <p:sp>
        <p:nvSpPr>
          <p:cNvPr id="47" name="Rectangle 46">
            <a:extLst>
              <a:ext uri="{FF2B5EF4-FFF2-40B4-BE49-F238E27FC236}">
                <a16:creationId xmlns:a16="http://schemas.microsoft.com/office/drawing/2014/main" id="{96CD6AF1-9A5F-EB87-EB1B-8397D08D5BF6}"/>
              </a:ext>
            </a:extLst>
          </p:cNvPr>
          <p:cNvSpPr/>
          <p:nvPr/>
        </p:nvSpPr>
        <p:spPr>
          <a:xfrm>
            <a:off x="663259" y="1837982"/>
            <a:ext cx="7106921" cy="1228404"/>
          </a:xfrm>
          <a:prstGeom prst="rect">
            <a:avLst/>
          </a:prstGeom>
          <a:solidFill>
            <a:srgbClr val="E41655">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PH" sz="1400" b="0" i="0" u="none" strike="noStrike" kern="1200" cap="none" spc="0" normalizeH="0" baseline="0" noProof="0">
              <a:ln>
                <a:noFill/>
              </a:ln>
              <a:solidFill>
                <a:srgbClr val="F7F7F7"/>
              </a:solidFill>
              <a:effectLst/>
              <a:uLnTx/>
              <a:uFillTx/>
              <a:latin typeface="Open Sans Light"/>
              <a:ea typeface="+mn-ea"/>
              <a:cs typeface="+mn-cs"/>
            </a:endParaRPr>
          </a:p>
        </p:txBody>
      </p:sp>
      <p:sp>
        <p:nvSpPr>
          <p:cNvPr id="50" name="Rectangle 49">
            <a:extLst>
              <a:ext uri="{FF2B5EF4-FFF2-40B4-BE49-F238E27FC236}">
                <a16:creationId xmlns:a16="http://schemas.microsoft.com/office/drawing/2014/main" id="{32856345-13CE-B0A6-8CC4-079FAE73B35F}"/>
              </a:ext>
            </a:extLst>
          </p:cNvPr>
          <p:cNvSpPr/>
          <p:nvPr/>
        </p:nvSpPr>
        <p:spPr>
          <a:xfrm>
            <a:off x="663259" y="3193364"/>
            <a:ext cx="7106928" cy="1775839"/>
          </a:xfrm>
          <a:prstGeom prst="rect">
            <a:avLst/>
          </a:prstGeom>
          <a:solidFill>
            <a:srgbClr val="E41655">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PH" sz="1400" b="0" i="0" u="none" strike="noStrike" kern="1200" cap="none" spc="0" normalizeH="0" baseline="0" noProof="0">
              <a:ln>
                <a:noFill/>
              </a:ln>
              <a:solidFill>
                <a:srgbClr val="F7F7F7"/>
              </a:solidFill>
              <a:effectLst/>
              <a:uLnTx/>
              <a:uFillTx/>
              <a:latin typeface="Open Sans Light"/>
              <a:ea typeface="+mn-ea"/>
              <a:cs typeface="+mn-cs"/>
            </a:endParaRPr>
          </a:p>
        </p:txBody>
      </p:sp>
      <p:sp>
        <p:nvSpPr>
          <p:cNvPr id="51" name="Rectangle 50">
            <a:extLst>
              <a:ext uri="{FF2B5EF4-FFF2-40B4-BE49-F238E27FC236}">
                <a16:creationId xmlns:a16="http://schemas.microsoft.com/office/drawing/2014/main" id="{97570EDA-197A-5EE1-F3C2-C90A2148CB96}"/>
              </a:ext>
            </a:extLst>
          </p:cNvPr>
          <p:cNvSpPr/>
          <p:nvPr/>
        </p:nvSpPr>
        <p:spPr>
          <a:xfrm>
            <a:off x="8743168" y="3527128"/>
            <a:ext cx="2718792" cy="1275761"/>
          </a:xfrm>
          <a:prstGeom prst="rect">
            <a:avLst/>
          </a:prstGeom>
          <a:solidFill>
            <a:srgbClr val="E416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F7F7F7"/>
                </a:solidFill>
                <a:effectLst/>
                <a:uLnTx/>
                <a:uFillTx/>
                <a:latin typeface="Segoe UI Semibold" panose="020B0702040204020203" pitchFamily="34" charset="0"/>
                <a:ea typeface="Open Sans" panose="020B0606030504020204" pitchFamily="34" charset="0"/>
                <a:cs typeface="Segoe UI Semibold" panose="020B0702040204020203" pitchFamily="34" charset="0"/>
              </a:rPr>
              <a:t>Kinetix is facing revenue loss and share erosion in it’s core customer verticals.</a:t>
            </a:r>
          </a:p>
        </p:txBody>
      </p:sp>
      <p:sp>
        <p:nvSpPr>
          <p:cNvPr id="53" name="Rectangle 52">
            <a:extLst>
              <a:ext uri="{FF2B5EF4-FFF2-40B4-BE49-F238E27FC236}">
                <a16:creationId xmlns:a16="http://schemas.microsoft.com/office/drawing/2014/main" id="{2BF886F1-4F0E-9E84-5331-783F411283FF}"/>
              </a:ext>
            </a:extLst>
          </p:cNvPr>
          <p:cNvSpPr/>
          <p:nvPr/>
        </p:nvSpPr>
        <p:spPr>
          <a:xfrm>
            <a:off x="4690789" y="2067560"/>
            <a:ext cx="2718792" cy="792148"/>
          </a:xfrm>
          <a:prstGeom prst="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7F7F7"/>
                </a:solidFill>
                <a:effectLst/>
                <a:uLnTx/>
                <a:uFillTx/>
                <a:latin typeface="Open Sans SemiBold" pitchFamily="2" charset="0"/>
                <a:ea typeface="Open Sans SemiBold" pitchFamily="2" charset="0"/>
                <a:cs typeface="Open Sans SemiBold" pitchFamily="2" charset="0"/>
              </a:rPr>
              <a:t>Kinetix is losing an increasing percentage of new client acquisition deals</a:t>
            </a:r>
            <a:endParaRPr kumimoji="0" lang="en-US" sz="11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endParaRPr>
          </a:p>
        </p:txBody>
      </p:sp>
      <p:sp>
        <p:nvSpPr>
          <p:cNvPr id="56" name="Rectangle 55">
            <a:extLst>
              <a:ext uri="{FF2B5EF4-FFF2-40B4-BE49-F238E27FC236}">
                <a16:creationId xmlns:a16="http://schemas.microsoft.com/office/drawing/2014/main" id="{AF0671EC-4C41-7E35-9D10-36B19E1662E8}"/>
              </a:ext>
            </a:extLst>
          </p:cNvPr>
          <p:cNvSpPr/>
          <p:nvPr/>
        </p:nvSpPr>
        <p:spPr>
          <a:xfrm>
            <a:off x="4690788" y="3730911"/>
            <a:ext cx="2718792" cy="792148"/>
          </a:xfrm>
          <a:prstGeom prst="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rPr>
              <a:t>Product &amp; Positioning are generalized and not targeted to core customer needs</a:t>
            </a:r>
          </a:p>
        </p:txBody>
      </p:sp>
      <p:sp>
        <p:nvSpPr>
          <p:cNvPr id="62" name="Rectangle 61">
            <a:extLst>
              <a:ext uri="{FF2B5EF4-FFF2-40B4-BE49-F238E27FC236}">
                <a16:creationId xmlns:a16="http://schemas.microsoft.com/office/drawing/2014/main" id="{CC9F693B-D78F-6F94-87E1-A8F3B5C49D82}"/>
              </a:ext>
            </a:extLst>
          </p:cNvPr>
          <p:cNvSpPr/>
          <p:nvPr/>
        </p:nvSpPr>
        <p:spPr>
          <a:xfrm>
            <a:off x="833744" y="1957113"/>
            <a:ext cx="2718792" cy="391564"/>
          </a:xfrm>
          <a:prstGeom prst="rect">
            <a:avLst/>
          </a:prstGeom>
          <a:solidFill>
            <a:srgbClr val="1D46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7F7F7"/>
                </a:solidFill>
                <a:effectLst/>
                <a:uLnTx/>
                <a:uFillTx/>
                <a:latin typeface="Open Sans SemiBold" pitchFamily="2" charset="0"/>
                <a:ea typeface="Open Sans SemiBold" pitchFamily="2" charset="0"/>
                <a:cs typeface="Open Sans SemiBold" pitchFamily="2" charset="0"/>
              </a:rPr>
              <a:t>Competitor Investing in Channel</a:t>
            </a:r>
            <a:endParaRPr kumimoji="0" lang="en-US" sz="11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endParaRPr>
          </a:p>
        </p:txBody>
      </p:sp>
      <p:sp>
        <p:nvSpPr>
          <p:cNvPr id="63" name="Rectangle 62">
            <a:extLst>
              <a:ext uri="{FF2B5EF4-FFF2-40B4-BE49-F238E27FC236}">
                <a16:creationId xmlns:a16="http://schemas.microsoft.com/office/drawing/2014/main" id="{D9C1ABFD-B67B-7625-E7A5-EC0EDBF11CA5}"/>
              </a:ext>
            </a:extLst>
          </p:cNvPr>
          <p:cNvSpPr/>
          <p:nvPr/>
        </p:nvSpPr>
        <p:spPr>
          <a:xfrm>
            <a:off x="833744" y="2559175"/>
            <a:ext cx="2718792" cy="391564"/>
          </a:xfrm>
          <a:prstGeom prst="rect">
            <a:avLst/>
          </a:prstGeom>
          <a:solidFill>
            <a:srgbClr val="1D46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7F7F7"/>
                </a:solidFill>
                <a:effectLst/>
                <a:uLnTx/>
                <a:uFillTx/>
                <a:latin typeface="Open Sans SemiBold" pitchFamily="2" charset="0"/>
                <a:ea typeface="Open Sans SemiBold" pitchFamily="2" charset="0"/>
                <a:cs typeface="Open Sans SemiBold" pitchFamily="2" charset="0"/>
              </a:rPr>
              <a:t>Lack of Channel Program / Response</a:t>
            </a:r>
            <a:endParaRPr kumimoji="0" lang="en-US" sz="11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endParaRPr>
          </a:p>
        </p:txBody>
      </p:sp>
      <p:sp>
        <p:nvSpPr>
          <p:cNvPr id="64" name="Rectangle 63">
            <a:extLst>
              <a:ext uri="{FF2B5EF4-FFF2-40B4-BE49-F238E27FC236}">
                <a16:creationId xmlns:a16="http://schemas.microsoft.com/office/drawing/2014/main" id="{8D39C9D7-EE8A-FD36-2A1B-8F825D02BF30}"/>
              </a:ext>
            </a:extLst>
          </p:cNvPr>
          <p:cNvSpPr/>
          <p:nvPr/>
        </p:nvSpPr>
        <p:spPr>
          <a:xfrm>
            <a:off x="844911" y="3363545"/>
            <a:ext cx="2718792" cy="391564"/>
          </a:xfrm>
          <a:prstGeom prst="rect">
            <a:avLst/>
          </a:prstGeom>
          <a:solidFill>
            <a:srgbClr val="1D46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7F7F7"/>
                </a:solidFill>
                <a:effectLst/>
                <a:uLnTx/>
                <a:uFillTx/>
                <a:latin typeface="Open Sans SemiBold" pitchFamily="2" charset="0"/>
                <a:ea typeface="Open Sans SemiBold" pitchFamily="2" charset="0"/>
                <a:cs typeface="Open Sans SemiBold" pitchFamily="2" charset="0"/>
              </a:rPr>
              <a:t>Lack of vertical value propositions</a:t>
            </a:r>
            <a:endParaRPr kumimoji="0" lang="en-US" sz="11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endParaRPr>
          </a:p>
        </p:txBody>
      </p:sp>
      <p:cxnSp>
        <p:nvCxnSpPr>
          <p:cNvPr id="67" name="Straight Arrow Connector 66">
            <a:extLst>
              <a:ext uri="{FF2B5EF4-FFF2-40B4-BE49-F238E27FC236}">
                <a16:creationId xmlns:a16="http://schemas.microsoft.com/office/drawing/2014/main" id="{040FFCC2-49B4-3CD5-3967-5FF9FB73C1A0}"/>
              </a:ext>
            </a:extLst>
          </p:cNvPr>
          <p:cNvCxnSpPr>
            <a:cxnSpLocks/>
          </p:cNvCxnSpPr>
          <p:nvPr/>
        </p:nvCxnSpPr>
        <p:spPr>
          <a:xfrm>
            <a:off x="7400894" y="2501490"/>
            <a:ext cx="623894" cy="0"/>
          </a:xfrm>
          <a:prstGeom prst="straightConnector1">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9AD621D9-BE3B-C057-AD91-A6C4826FB1D5}"/>
              </a:ext>
            </a:extLst>
          </p:cNvPr>
          <p:cNvCxnSpPr>
            <a:cxnSpLocks/>
          </p:cNvCxnSpPr>
          <p:nvPr/>
        </p:nvCxnSpPr>
        <p:spPr>
          <a:xfrm>
            <a:off x="7400894" y="5709061"/>
            <a:ext cx="623894" cy="0"/>
          </a:xfrm>
          <a:prstGeom prst="straightConnector1">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9F738005-7A81-2543-6A19-6CE5E4E3FD3F}"/>
              </a:ext>
            </a:extLst>
          </p:cNvPr>
          <p:cNvCxnSpPr>
            <a:cxnSpLocks/>
          </p:cNvCxnSpPr>
          <p:nvPr/>
        </p:nvCxnSpPr>
        <p:spPr>
          <a:xfrm>
            <a:off x="4075497" y="2443788"/>
            <a:ext cx="615290" cy="0"/>
          </a:xfrm>
          <a:prstGeom prst="straightConnector1">
            <a:avLst/>
          </a:prstGeom>
          <a:ln>
            <a:solidFill>
              <a:schemeClr val="tx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0FBC784B-8022-8B3F-895B-A977C7C0C1A2}"/>
              </a:ext>
            </a:extLst>
          </p:cNvPr>
          <p:cNvCxnSpPr>
            <a:cxnSpLocks/>
          </p:cNvCxnSpPr>
          <p:nvPr/>
        </p:nvCxnSpPr>
        <p:spPr>
          <a:xfrm>
            <a:off x="4078124" y="2100190"/>
            <a:ext cx="0" cy="684217"/>
          </a:xfrm>
          <a:prstGeom prst="straightConnector1">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584D2925-6BA3-CB7D-0DD1-97246CE65E34}"/>
              </a:ext>
            </a:extLst>
          </p:cNvPr>
          <p:cNvCxnSpPr>
            <a:cxnSpLocks/>
          </p:cNvCxnSpPr>
          <p:nvPr/>
        </p:nvCxnSpPr>
        <p:spPr>
          <a:xfrm>
            <a:off x="8024788" y="2517712"/>
            <a:ext cx="0" cy="3183008"/>
          </a:xfrm>
          <a:prstGeom prst="straightConnector1">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ACFC4FAF-9CFB-A698-99D0-DD6EFF6B56FE}"/>
              </a:ext>
            </a:extLst>
          </p:cNvPr>
          <p:cNvCxnSpPr>
            <a:cxnSpLocks/>
          </p:cNvCxnSpPr>
          <p:nvPr/>
        </p:nvCxnSpPr>
        <p:spPr>
          <a:xfrm>
            <a:off x="8024787" y="4214226"/>
            <a:ext cx="718382" cy="0"/>
          </a:xfrm>
          <a:prstGeom prst="straightConnector1">
            <a:avLst/>
          </a:prstGeom>
          <a:ln>
            <a:solidFill>
              <a:schemeClr val="tx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4" name="Rectangle 73">
            <a:extLst>
              <a:ext uri="{FF2B5EF4-FFF2-40B4-BE49-F238E27FC236}">
                <a16:creationId xmlns:a16="http://schemas.microsoft.com/office/drawing/2014/main" id="{8E36F349-AEA8-25C5-B997-76745EA6006B}"/>
              </a:ext>
            </a:extLst>
          </p:cNvPr>
          <p:cNvSpPr/>
          <p:nvPr/>
        </p:nvSpPr>
        <p:spPr>
          <a:xfrm>
            <a:off x="833744" y="3897495"/>
            <a:ext cx="2718792" cy="391564"/>
          </a:xfrm>
          <a:prstGeom prst="rect">
            <a:avLst/>
          </a:prstGeom>
          <a:solidFill>
            <a:srgbClr val="1D46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7F7F7"/>
                </a:solidFill>
                <a:effectLst/>
                <a:uLnTx/>
                <a:uFillTx/>
                <a:latin typeface="Open Sans SemiBold" pitchFamily="2" charset="0"/>
                <a:ea typeface="Open Sans SemiBold" pitchFamily="2" charset="0"/>
                <a:cs typeface="Open Sans SemiBold" pitchFamily="2" charset="0"/>
              </a:rPr>
              <a:t>Product complexity</a:t>
            </a:r>
            <a:endParaRPr kumimoji="0" lang="en-US" sz="11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endParaRPr>
          </a:p>
        </p:txBody>
      </p:sp>
      <p:sp>
        <p:nvSpPr>
          <p:cNvPr id="75" name="Rectangle 74">
            <a:extLst>
              <a:ext uri="{FF2B5EF4-FFF2-40B4-BE49-F238E27FC236}">
                <a16:creationId xmlns:a16="http://schemas.microsoft.com/office/drawing/2014/main" id="{750E48AA-EDF6-BED8-3341-F2034D3BF377}"/>
              </a:ext>
            </a:extLst>
          </p:cNvPr>
          <p:cNvSpPr/>
          <p:nvPr/>
        </p:nvSpPr>
        <p:spPr>
          <a:xfrm>
            <a:off x="844911" y="4421741"/>
            <a:ext cx="2718792" cy="391564"/>
          </a:xfrm>
          <a:prstGeom prst="rect">
            <a:avLst/>
          </a:prstGeom>
          <a:solidFill>
            <a:srgbClr val="1D46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7F7F7"/>
                </a:solidFill>
                <a:effectLst/>
                <a:uLnTx/>
                <a:uFillTx/>
                <a:latin typeface="Open Sans SemiBold" pitchFamily="2" charset="0"/>
                <a:ea typeface="Open Sans SemiBold" pitchFamily="2" charset="0"/>
                <a:cs typeface="Open Sans SemiBold" pitchFamily="2" charset="0"/>
              </a:rPr>
              <a:t>Pricing &amp; TCO</a:t>
            </a:r>
            <a:endParaRPr kumimoji="0" lang="en-US" sz="11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endParaRPr>
          </a:p>
        </p:txBody>
      </p:sp>
      <p:cxnSp>
        <p:nvCxnSpPr>
          <p:cNvPr id="77" name="Straight Arrow Connector 76">
            <a:extLst>
              <a:ext uri="{FF2B5EF4-FFF2-40B4-BE49-F238E27FC236}">
                <a16:creationId xmlns:a16="http://schemas.microsoft.com/office/drawing/2014/main" id="{AD9DA0CA-FDB0-2E2F-A101-43A0C43E11E8}"/>
              </a:ext>
            </a:extLst>
          </p:cNvPr>
          <p:cNvCxnSpPr>
            <a:cxnSpLocks/>
          </p:cNvCxnSpPr>
          <p:nvPr/>
        </p:nvCxnSpPr>
        <p:spPr>
          <a:xfrm flipH="1">
            <a:off x="3552536" y="2123839"/>
            <a:ext cx="522961" cy="0"/>
          </a:xfrm>
          <a:prstGeom prst="straightConnector1">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A35874DA-034D-5C8A-B359-7AE22D8AE3A3}"/>
              </a:ext>
            </a:extLst>
          </p:cNvPr>
          <p:cNvCxnSpPr>
            <a:cxnSpLocks/>
          </p:cNvCxnSpPr>
          <p:nvPr/>
        </p:nvCxnSpPr>
        <p:spPr>
          <a:xfrm flipH="1">
            <a:off x="3552535" y="2774675"/>
            <a:ext cx="522962" cy="0"/>
          </a:xfrm>
          <a:prstGeom prst="straightConnector1">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2DF0680E-043B-A173-602F-8795E45173C8}"/>
              </a:ext>
            </a:extLst>
          </p:cNvPr>
          <p:cNvCxnSpPr>
            <a:cxnSpLocks/>
          </p:cNvCxnSpPr>
          <p:nvPr/>
        </p:nvCxnSpPr>
        <p:spPr>
          <a:xfrm>
            <a:off x="4078124" y="3496683"/>
            <a:ext cx="0" cy="1192414"/>
          </a:xfrm>
          <a:prstGeom prst="straightConnector1">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7EDDE2CA-E59B-9521-91B9-D9AE3D54C156}"/>
              </a:ext>
            </a:extLst>
          </p:cNvPr>
          <p:cNvCxnSpPr>
            <a:cxnSpLocks/>
          </p:cNvCxnSpPr>
          <p:nvPr/>
        </p:nvCxnSpPr>
        <p:spPr>
          <a:xfrm flipH="1">
            <a:off x="3552535" y="4694090"/>
            <a:ext cx="522962" cy="0"/>
          </a:xfrm>
          <a:prstGeom prst="straightConnector1">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F57DB97A-77F0-3BC4-F4A7-8026E26CCCC7}"/>
              </a:ext>
            </a:extLst>
          </p:cNvPr>
          <p:cNvCxnSpPr>
            <a:cxnSpLocks/>
          </p:cNvCxnSpPr>
          <p:nvPr/>
        </p:nvCxnSpPr>
        <p:spPr>
          <a:xfrm flipH="1">
            <a:off x="3552535" y="3502465"/>
            <a:ext cx="522962" cy="0"/>
          </a:xfrm>
          <a:prstGeom prst="straightConnector1">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B351038E-3B8E-ECAF-2AD0-301E5EC75AC4}"/>
              </a:ext>
            </a:extLst>
          </p:cNvPr>
          <p:cNvCxnSpPr>
            <a:cxnSpLocks/>
          </p:cNvCxnSpPr>
          <p:nvPr/>
        </p:nvCxnSpPr>
        <p:spPr>
          <a:xfrm>
            <a:off x="7400894" y="4219791"/>
            <a:ext cx="623893" cy="0"/>
          </a:xfrm>
          <a:prstGeom prst="straightConnector1">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5" name="Rectangle 84">
            <a:extLst>
              <a:ext uri="{FF2B5EF4-FFF2-40B4-BE49-F238E27FC236}">
                <a16:creationId xmlns:a16="http://schemas.microsoft.com/office/drawing/2014/main" id="{CF8A660E-C802-0599-738B-73569A1E36D4}"/>
              </a:ext>
            </a:extLst>
          </p:cNvPr>
          <p:cNvSpPr/>
          <p:nvPr/>
        </p:nvSpPr>
        <p:spPr>
          <a:xfrm>
            <a:off x="9709265" y="600849"/>
            <a:ext cx="2482735" cy="246221"/>
          </a:xfrm>
          <a:prstGeom prst="rect">
            <a:avLst/>
          </a:prstGeom>
          <a:solidFill>
            <a:srgbClr val="8EEF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7F7F7"/>
              </a:solidFill>
              <a:effectLst/>
              <a:uLnTx/>
              <a:uFillTx/>
              <a:latin typeface="Open Sans Light"/>
              <a:ea typeface="+mn-ea"/>
              <a:cs typeface="+mn-cs"/>
            </a:endParaRPr>
          </a:p>
        </p:txBody>
      </p:sp>
      <p:sp>
        <p:nvSpPr>
          <p:cNvPr id="86" name="TextBox 85">
            <a:extLst>
              <a:ext uri="{FF2B5EF4-FFF2-40B4-BE49-F238E27FC236}">
                <a16:creationId xmlns:a16="http://schemas.microsoft.com/office/drawing/2014/main" id="{2BE023E6-05FE-E0EA-CAAC-88D730E64009}"/>
              </a:ext>
            </a:extLst>
          </p:cNvPr>
          <p:cNvSpPr txBox="1"/>
          <p:nvPr/>
        </p:nvSpPr>
        <p:spPr>
          <a:xfrm>
            <a:off x="9739694" y="615753"/>
            <a:ext cx="1508999"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222222"/>
                </a:solidFill>
                <a:effectLst/>
                <a:uLnTx/>
                <a:uFillTx/>
                <a:latin typeface="Open Sans SemiBold" pitchFamily="2" charset="0"/>
                <a:ea typeface="Open Sans SemiBold" pitchFamily="2" charset="0"/>
                <a:cs typeface="Open Sans SemiBold" pitchFamily="2" charset="0"/>
              </a:rPr>
              <a:t>EXAMPLE</a:t>
            </a:r>
          </a:p>
        </p:txBody>
      </p:sp>
      <p:grpSp>
        <p:nvGrpSpPr>
          <p:cNvPr id="87" name="Group 86">
            <a:extLst>
              <a:ext uri="{FF2B5EF4-FFF2-40B4-BE49-F238E27FC236}">
                <a16:creationId xmlns:a16="http://schemas.microsoft.com/office/drawing/2014/main" id="{96608975-4D2A-6996-8956-70DBB26CCFEC}"/>
              </a:ext>
            </a:extLst>
          </p:cNvPr>
          <p:cNvGrpSpPr/>
          <p:nvPr/>
        </p:nvGrpSpPr>
        <p:grpSpPr>
          <a:xfrm>
            <a:off x="10628978" y="496705"/>
            <a:ext cx="1405660" cy="457200"/>
            <a:chOff x="10628978" y="356596"/>
            <a:chExt cx="1405660" cy="457200"/>
          </a:xfrm>
        </p:grpSpPr>
        <p:sp>
          <p:nvSpPr>
            <p:cNvPr id="88" name="Freeform: Shape 64">
              <a:extLst>
                <a:ext uri="{FF2B5EF4-FFF2-40B4-BE49-F238E27FC236}">
                  <a16:creationId xmlns:a16="http://schemas.microsoft.com/office/drawing/2014/main" id="{D90382F9-241A-5D2A-FC61-CD83C8AC79AA}"/>
                </a:ext>
              </a:extLst>
            </p:cNvPr>
            <p:cNvSpPr/>
            <p:nvPr/>
          </p:nvSpPr>
          <p:spPr>
            <a:xfrm rot="2700000">
              <a:off x="11760318" y="441042"/>
              <a:ext cx="274320" cy="274320"/>
            </a:xfrm>
            <a:custGeom>
              <a:avLst/>
              <a:gdLst>
                <a:gd name="connsiteX0" fmla="*/ 0 w 1978784"/>
                <a:gd name="connsiteY0" fmla="*/ 317154 h 1902883"/>
                <a:gd name="connsiteX1" fmla="*/ 317154 w 1978784"/>
                <a:gd name="connsiteY1" fmla="*/ 0 h 1902883"/>
                <a:gd name="connsiteX2" fmla="*/ 1661630 w 1978784"/>
                <a:gd name="connsiteY2" fmla="*/ 0 h 1902883"/>
                <a:gd name="connsiteX3" fmla="*/ 1978784 w 1978784"/>
                <a:gd name="connsiteY3" fmla="*/ 317154 h 1902883"/>
                <a:gd name="connsiteX4" fmla="*/ 1978784 w 1978784"/>
                <a:gd name="connsiteY4" fmla="*/ 1585729 h 1902883"/>
                <a:gd name="connsiteX5" fmla="*/ 1661630 w 1978784"/>
                <a:gd name="connsiteY5" fmla="*/ 1902883 h 1902883"/>
                <a:gd name="connsiteX6" fmla="*/ 317154 w 1978784"/>
                <a:gd name="connsiteY6" fmla="*/ 1902883 h 1902883"/>
                <a:gd name="connsiteX7" fmla="*/ 0 w 1978784"/>
                <a:gd name="connsiteY7" fmla="*/ 1585729 h 1902883"/>
                <a:gd name="connsiteX8" fmla="*/ 0 w 1978784"/>
                <a:gd name="connsiteY8" fmla="*/ 317154 h 190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784" h="1902883">
                  <a:moveTo>
                    <a:pt x="0" y="317154"/>
                  </a:moveTo>
                  <a:cubicBezTo>
                    <a:pt x="0" y="141995"/>
                    <a:pt x="141995" y="0"/>
                    <a:pt x="317154" y="0"/>
                  </a:cubicBezTo>
                  <a:lnTo>
                    <a:pt x="1661630" y="0"/>
                  </a:lnTo>
                  <a:cubicBezTo>
                    <a:pt x="1836789" y="0"/>
                    <a:pt x="1978784" y="141995"/>
                    <a:pt x="1978784" y="317154"/>
                  </a:cubicBezTo>
                  <a:lnTo>
                    <a:pt x="1978784" y="1585729"/>
                  </a:lnTo>
                  <a:cubicBezTo>
                    <a:pt x="1978784" y="1760888"/>
                    <a:pt x="1836789" y="1902883"/>
                    <a:pt x="1661630" y="1902883"/>
                  </a:cubicBezTo>
                  <a:lnTo>
                    <a:pt x="317154" y="1902883"/>
                  </a:lnTo>
                  <a:cubicBezTo>
                    <a:pt x="141995" y="1902883"/>
                    <a:pt x="0" y="1760888"/>
                    <a:pt x="0" y="1585729"/>
                  </a:cubicBezTo>
                  <a:lnTo>
                    <a:pt x="0" y="317154"/>
                  </a:lnTo>
                  <a:close/>
                </a:path>
              </a:pathLst>
            </a:custGeom>
            <a:solidFill>
              <a:srgbClr val="CFD47A"/>
            </a:solidFill>
            <a:scene3d>
              <a:camera prst="orthographicFront">
                <a:rot lat="0" lon="0" rev="0"/>
              </a:camera>
              <a:lightRig rig="threePt" dir="t"/>
            </a:scene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0541" tIns="340541" rIns="340541" bIns="340541"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endParaRPr kumimoji="0" lang="en-US" sz="6500" b="0" i="0" u="none" strike="noStrike" kern="1200" cap="none" spc="0" normalizeH="0" baseline="0" noProof="0">
                <a:ln>
                  <a:noFill/>
                </a:ln>
                <a:solidFill>
                  <a:srgbClr val="F7F7F7"/>
                </a:solidFill>
                <a:effectLst/>
                <a:uLnTx/>
                <a:uFillTx/>
                <a:latin typeface="Open Sans Light"/>
                <a:ea typeface="+mn-ea"/>
                <a:cs typeface="+mn-cs"/>
              </a:endParaRPr>
            </a:p>
          </p:txBody>
        </p:sp>
        <p:sp>
          <p:nvSpPr>
            <p:cNvPr id="89" name="Freeform: Shape 64">
              <a:extLst>
                <a:ext uri="{FF2B5EF4-FFF2-40B4-BE49-F238E27FC236}">
                  <a16:creationId xmlns:a16="http://schemas.microsoft.com/office/drawing/2014/main" id="{41924D33-6174-AEB9-5981-AD253C1E5E83}"/>
                </a:ext>
              </a:extLst>
            </p:cNvPr>
            <p:cNvSpPr/>
            <p:nvPr/>
          </p:nvSpPr>
          <p:spPr>
            <a:xfrm rot="2700000">
              <a:off x="11445572" y="445011"/>
              <a:ext cx="274320" cy="274320"/>
            </a:xfrm>
            <a:custGeom>
              <a:avLst/>
              <a:gdLst>
                <a:gd name="connsiteX0" fmla="*/ 0 w 1978784"/>
                <a:gd name="connsiteY0" fmla="*/ 317154 h 1902883"/>
                <a:gd name="connsiteX1" fmla="*/ 317154 w 1978784"/>
                <a:gd name="connsiteY1" fmla="*/ 0 h 1902883"/>
                <a:gd name="connsiteX2" fmla="*/ 1661630 w 1978784"/>
                <a:gd name="connsiteY2" fmla="*/ 0 h 1902883"/>
                <a:gd name="connsiteX3" fmla="*/ 1978784 w 1978784"/>
                <a:gd name="connsiteY3" fmla="*/ 317154 h 1902883"/>
                <a:gd name="connsiteX4" fmla="*/ 1978784 w 1978784"/>
                <a:gd name="connsiteY4" fmla="*/ 1585729 h 1902883"/>
                <a:gd name="connsiteX5" fmla="*/ 1661630 w 1978784"/>
                <a:gd name="connsiteY5" fmla="*/ 1902883 h 1902883"/>
                <a:gd name="connsiteX6" fmla="*/ 317154 w 1978784"/>
                <a:gd name="connsiteY6" fmla="*/ 1902883 h 1902883"/>
                <a:gd name="connsiteX7" fmla="*/ 0 w 1978784"/>
                <a:gd name="connsiteY7" fmla="*/ 1585729 h 1902883"/>
                <a:gd name="connsiteX8" fmla="*/ 0 w 1978784"/>
                <a:gd name="connsiteY8" fmla="*/ 317154 h 190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784" h="1902883">
                  <a:moveTo>
                    <a:pt x="0" y="317154"/>
                  </a:moveTo>
                  <a:cubicBezTo>
                    <a:pt x="0" y="141995"/>
                    <a:pt x="141995" y="0"/>
                    <a:pt x="317154" y="0"/>
                  </a:cubicBezTo>
                  <a:lnTo>
                    <a:pt x="1661630" y="0"/>
                  </a:lnTo>
                  <a:cubicBezTo>
                    <a:pt x="1836789" y="0"/>
                    <a:pt x="1978784" y="141995"/>
                    <a:pt x="1978784" y="317154"/>
                  </a:cubicBezTo>
                  <a:lnTo>
                    <a:pt x="1978784" y="1585729"/>
                  </a:lnTo>
                  <a:cubicBezTo>
                    <a:pt x="1978784" y="1760888"/>
                    <a:pt x="1836789" y="1902883"/>
                    <a:pt x="1661630" y="1902883"/>
                  </a:cubicBezTo>
                  <a:lnTo>
                    <a:pt x="317154" y="1902883"/>
                  </a:lnTo>
                  <a:cubicBezTo>
                    <a:pt x="141995" y="1902883"/>
                    <a:pt x="0" y="1760888"/>
                    <a:pt x="0" y="1585729"/>
                  </a:cubicBezTo>
                  <a:lnTo>
                    <a:pt x="0" y="317154"/>
                  </a:lnTo>
                  <a:close/>
                </a:path>
              </a:pathLst>
            </a:custGeom>
            <a:solidFill>
              <a:srgbClr val="BDCFB1"/>
            </a:solidFill>
            <a:scene3d>
              <a:camera prst="orthographicFront">
                <a:rot lat="0" lon="0" rev="0"/>
              </a:camera>
              <a:lightRig rig="threePt" dir="t"/>
            </a:scene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0541" tIns="340541" rIns="340541" bIns="340541"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endParaRPr kumimoji="0" lang="en-US" sz="6500" b="0" i="0" u="none" strike="noStrike" kern="1200" cap="none" spc="0" normalizeH="0" baseline="0" noProof="0">
                <a:ln>
                  <a:noFill/>
                </a:ln>
                <a:solidFill>
                  <a:srgbClr val="F7F7F7"/>
                </a:solidFill>
                <a:effectLst/>
                <a:uLnTx/>
                <a:uFillTx/>
                <a:latin typeface="Open Sans Light"/>
                <a:ea typeface="+mn-ea"/>
                <a:cs typeface="+mn-cs"/>
              </a:endParaRPr>
            </a:p>
          </p:txBody>
        </p:sp>
        <p:sp>
          <p:nvSpPr>
            <p:cNvPr id="90" name="Freeform: Shape 64">
              <a:extLst>
                <a:ext uri="{FF2B5EF4-FFF2-40B4-BE49-F238E27FC236}">
                  <a16:creationId xmlns:a16="http://schemas.microsoft.com/office/drawing/2014/main" id="{C6C6964D-0F5B-97B6-7E86-86C5917E5537}"/>
                </a:ext>
              </a:extLst>
            </p:cNvPr>
            <p:cNvSpPr/>
            <p:nvPr/>
          </p:nvSpPr>
          <p:spPr>
            <a:xfrm rot="2700000">
              <a:off x="11130826" y="441076"/>
              <a:ext cx="274320" cy="274320"/>
            </a:xfrm>
            <a:custGeom>
              <a:avLst/>
              <a:gdLst>
                <a:gd name="connsiteX0" fmla="*/ 0 w 1978784"/>
                <a:gd name="connsiteY0" fmla="*/ 317154 h 1902883"/>
                <a:gd name="connsiteX1" fmla="*/ 317154 w 1978784"/>
                <a:gd name="connsiteY1" fmla="*/ 0 h 1902883"/>
                <a:gd name="connsiteX2" fmla="*/ 1661630 w 1978784"/>
                <a:gd name="connsiteY2" fmla="*/ 0 h 1902883"/>
                <a:gd name="connsiteX3" fmla="*/ 1978784 w 1978784"/>
                <a:gd name="connsiteY3" fmla="*/ 317154 h 1902883"/>
                <a:gd name="connsiteX4" fmla="*/ 1978784 w 1978784"/>
                <a:gd name="connsiteY4" fmla="*/ 1585729 h 1902883"/>
                <a:gd name="connsiteX5" fmla="*/ 1661630 w 1978784"/>
                <a:gd name="connsiteY5" fmla="*/ 1902883 h 1902883"/>
                <a:gd name="connsiteX6" fmla="*/ 317154 w 1978784"/>
                <a:gd name="connsiteY6" fmla="*/ 1902883 h 1902883"/>
                <a:gd name="connsiteX7" fmla="*/ 0 w 1978784"/>
                <a:gd name="connsiteY7" fmla="*/ 1585729 h 1902883"/>
                <a:gd name="connsiteX8" fmla="*/ 0 w 1978784"/>
                <a:gd name="connsiteY8" fmla="*/ 317154 h 190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784" h="1902883">
                  <a:moveTo>
                    <a:pt x="0" y="317154"/>
                  </a:moveTo>
                  <a:cubicBezTo>
                    <a:pt x="0" y="141995"/>
                    <a:pt x="141995" y="0"/>
                    <a:pt x="317154" y="0"/>
                  </a:cubicBezTo>
                  <a:lnTo>
                    <a:pt x="1661630" y="0"/>
                  </a:lnTo>
                  <a:cubicBezTo>
                    <a:pt x="1836789" y="0"/>
                    <a:pt x="1978784" y="141995"/>
                    <a:pt x="1978784" y="317154"/>
                  </a:cubicBezTo>
                  <a:lnTo>
                    <a:pt x="1978784" y="1585729"/>
                  </a:lnTo>
                  <a:cubicBezTo>
                    <a:pt x="1978784" y="1760888"/>
                    <a:pt x="1836789" y="1902883"/>
                    <a:pt x="1661630" y="1902883"/>
                  </a:cubicBezTo>
                  <a:lnTo>
                    <a:pt x="317154" y="1902883"/>
                  </a:lnTo>
                  <a:cubicBezTo>
                    <a:pt x="141995" y="1902883"/>
                    <a:pt x="0" y="1760888"/>
                    <a:pt x="0" y="1585729"/>
                  </a:cubicBezTo>
                  <a:lnTo>
                    <a:pt x="0" y="317154"/>
                  </a:lnTo>
                  <a:close/>
                </a:path>
              </a:pathLst>
            </a:custGeom>
            <a:solidFill>
              <a:srgbClr val="89A6ED"/>
            </a:solidFill>
            <a:scene3d>
              <a:camera prst="orthographicFront">
                <a:rot lat="0" lon="0" rev="0"/>
              </a:camera>
              <a:lightRig rig="threePt" dir="t"/>
            </a:scene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0541" tIns="340541" rIns="340541" bIns="340541"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endParaRPr kumimoji="0" lang="en-US" sz="6500" b="0" i="0" u="none" strike="noStrike" kern="1200" cap="none" spc="0" normalizeH="0" baseline="0" noProof="0">
                <a:ln>
                  <a:noFill/>
                </a:ln>
                <a:solidFill>
                  <a:srgbClr val="F7F7F7"/>
                </a:solidFill>
                <a:effectLst/>
                <a:uLnTx/>
                <a:uFillTx/>
                <a:latin typeface="Open Sans Light"/>
                <a:ea typeface="+mn-ea"/>
                <a:cs typeface="+mn-cs"/>
              </a:endParaRPr>
            </a:p>
          </p:txBody>
        </p:sp>
        <p:grpSp>
          <p:nvGrpSpPr>
            <p:cNvPr id="91" name="Group 90">
              <a:extLst>
                <a:ext uri="{FF2B5EF4-FFF2-40B4-BE49-F238E27FC236}">
                  <a16:creationId xmlns:a16="http://schemas.microsoft.com/office/drawing/2014/main" id="{C141A88B-3AEC-B73F-11AC-757E4AB71A85}"/>
                </a:ext>
              </a:extLst>
            </p:cNvPr>
            <p:cNvGrpSpPr/>
            <p:nvPr/>
          </p:nvGrpSpPr>
          <p:grpSpPr>
            <a:xfrm>
              <a:off x="10628978" y="356596"/>
              <a:ext cx="457200" cy="457200"/>
              <a:chOff x="9747829" y="90592"/>
              <a:chExt cx="457200" cy="457200"/>
            </a:xfrm>
          </p:grpSpPr>
          <p:sp>
            <p:nvSpPr>
              <p:cNvPr id="92" name="Freeform: Shape 67">
                <a:extLst>
                  <a:ext uri="{FF2B5EF4-FFF2-40B4-BE49-F238E27FC236}">
                    <a16:creationId xmlns:a16="http://schemas.microsoft.com/office/drawing/2014/main" id="{CE5CB7D1-668A-5F1F-2A4F-64657D1F2CAA}"/>
                  </a:ext>
                </a:extLst>
              </p:cNvPr>
              <p:cNvSpPr/>
              <p:nvPr/>
            </p:nvSpPr>
            <p:spPr>
              <a:xfrm rot="2700000">
                <a:off x="9747829" y="90592"/>
                <a:ext cx="457200" cy="457200"/>
              </a:xfrm>
              <a:custGeom>
                <a:avLst/>
                <a:gdLst>
                  <a:gd name="connsiteX0" fmla="*/ 0 w 1978784"/>
                  <a:gd name="connsiteY0" fmla="*/ 317154 h 1902883"/>
                  <a:gd name="connsiteX1" fmla="*/ 317154 w 1978784"/>
                  <a:gd name="connsiteY1" fmla="*/ 0 h 1902883"/>
                  <a:gd name="connsiteX2" fmla="*/ 1661630 w 1978784"/>
                  <a:gd name="connsiteY2" fmla="*/ 0 h 1902883"/>
                  <a:gd name="connsiteX3" fmla="*/ 1978784 w 1978784"/>
                  <a:gd name="connsiteY3" fmla="*/ 317154 h 1902883"/>
                  <a:gd name="connsiteX4" fmla="*/ 1978784 w 1978784"/>
                  <a:gd name="connsiteY4" fmla="*/ 1585729 h 1902883"/>
                  <a:gd name="connsiteX5" fmla="*/ 1661630 w 1978784"/>
                  <a:gd name="connsiteY5" fmla="*/ 1902883 h 1902883"/>
                  <a:gd name="connsiteX6" fmla="*/ 317154 w 1978784"/>
                  <a:gd name="connsiteY6" fmla="*/ 1902883 h 1902883"/>
                  <a:gd name="connsiteX7" fmla="*/ 0 w 1978784"/>
                  <a:gd name="connsiteY7" fmla="*/ 1585729 h 1902883"/>
                  <a:gd name="connsiteX8" fmla="*/ 0 w 1978784"/>
                  <a:gd name="connsiteY8" fmla="*/ 317154 h 190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784" h="1902883">
                    <a:moveTo>
                      <a:pt x="0" y="317154"/>
                    </a:moveTo>
                    <a:cubicBezTo>
                      <a:pt x="0" y="141995"/>
                      <a:pt x="141995" y="0"/>
                      <a:pt x="317154" y="0"/>
                    </a:cubicBezTo>
                    <a:lnTo>
                      <a:pt x="1661630" y="0"/>
                    </a:lnTo>
                    <a:cubicBezTo>
                      <a:pt x="1836789" y="0"/>
                      <a:pt x="1978784" y="141995"/>
                      <a:pt x="1978784" y="317154"/>
                    </a:cubicBezTo>
                    <a:lnTo>
                      <a:pt x="1978784" y="1585729"/>
                    </a:lnTo>
                    <a:cubicBezTo>
                      <a:pt x="1978784" y="1760888"/>
                      <a:pt x="1836789" y="1902883"/>
                      <a:pt x="1661630" y="1902883"/>
                    </a:cubicBezTo>
                    <a:lnTo>
                      <a:pt x="317154" y="1902883"/>
                    </a:lnTo>
                    <a:cubicBezTo>
                      <a:pt x="141995" y="1902883"/>
                      <a:pt x="0" y="1760888"/>
                      <a:pt x="0" y="1585729"/>
                    </a:cubicBezTo>
                    <a:lnTo>
                      <a:pt x="0" y="317154"/>
                    </a:lnTo>
                    <a:close/>
                  </a:path>
                </a:pathLst>
              </a:custGeom>
              <a:solidFill>
                <a:srgbClr val="4933F8"/>
              </a:solidFill>
              <a:scene3d>
                <a:camera prst="orthographicFront">
                  <a:rot lat="0" lon="0" rev="0"/>
                </a:camera>
                <a:lightRig rig="threePt" dir="t"/>
              </a:scene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1961" tIns="271961" rIns="271961" bIns="271961" numCol="1" spcCol="1270" anchor="ctr" anchorCtr="0">
                <a:noAutofit/>
              </a:bodyPr>
              <a:lstStyle/>
              <a:p>
                <a:pPr marL="0" marR="0" lvl="0" indent="0" algn="ctr" defTabSz="2089150" rtl="0" eaLnBrk="1" fontAlgn="auto" latinLnBrk="0" hangingPunct="1">
                  <a:lnSpc>
                    <a:spcPct val="90000"/>
                  </a:lnSpc>
                  <a:spcBef>
                    <a:spcPct val="0"/>
                  </a:spcBef>
                  <a:spcAft>
                    <a:spcPct val="35000"/>
                  </a:spcAft>
                  <a:buClrTx/>
                  <a:buSzTx/>
                  <a:buFontTx/>
                  <a:buNone/>
                  <a:tabLst/>
                  <a:defRPr/>
                </a:pPr>
                <a:endParaRPr kumimoji="0" lang="en-US" sz="4700" b="0" i="0" u="none" strike="noStrike" kern="1200" cap="none" spc="0" normalizeH="0" baseline="0" noProof="0">
                  <a:ln>
                    <a:noFill/>
                  </a:ln>
                  <a:solidFill>
                    <a:srgbClr val="F7F7F7"/>
                  </a:solidFill>
                  <a:effectLst/>
                  <a:uLnTx/>
                  <a:uFillTx/>
                  <a:latin typeface="Open Sans Light"/>
                  <a:ea typeface="+mn-ea"/>
                  <a:cs typeface="+mn-cs"/>
                </a:endParaRPr>
              </a:p>
            </p:txBody>
          </p:sp>
          <p:pic>
            <p:nvPicPr>
              <p:cNvPr id="93" name="Graphic 92" descr="Lights On outline">
                <a:extLst>
                  <a:ext uri="{FF2B5EF4-FFF2-40B4-BE49-F238E27FC236}">
                    <a16:creationId xmlns:a16="http://schemas.microsoft.com/office/drawing/2014/main" id="{BCBC1A74-ED0E-754A-EFC2-C5DC3350C50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38885" y="184797"/>
                <a:ext cx="304800" cy="275884"/>
              </a:xfrm>
              <a:prstGeom prst="rect">
                <a:avLst/>
              </a:prstGeom>
            </p:spPr>
          </p:pic>
        </p:grpSp>
      </p:grpSp>
      <p:sp>
        <p:nvSpPr>
          <p:cNvPr id="94" name="TextBox 93">
            <a:extLst>
              <a:ext uri="{FF2B5EF4-FFF2-40B4-BE49-F238E27FC236}">
                <a16:creationId xmlns:a16="http://schemas.microsoft.com/office/drawing/2014/main" id="{3A8107A2-6B06-9094-B41D-9252A1FEC172}"/>
              </a:ext>
            </a:extLst>
          </p:cNvPr>
          <p:cNvSpPr txBox="1"/>
          <p:nvPr/>
        </p:nvSpPr>
        <p:spPr>
          <a:xfrm>
            <a:off x="10418450" y="930600"/>
            <a:ext cx="878257" cy="349160"/>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222222"/>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Frame</a:t>
            </a:r>
          </a:p>
        </p:txBody>
      </p:sp>
      <p:sp>
        <p:nvSpPr>
          <p:cNvPr id="95" name="Rectangle 94">
            <a:extLst>
              <a:ext uri="{FF2B5EF4-FFF2-40B4-BE49-F238E27FC236}">
                <a16:creationId xmlns:a16="http://schemas.microsoft.com/office/drawing/2014/main" id="{8A17415C-F0DE-A792-C2BD-11D4121E5C9D}"/>
              </a:ext>
            </a:extLst>
          </p:cNvPr>
          <p:cNvSpPr/>
          <p:nvPr/>
        </p:nvSpPr>
        <p:spPr>
          <a:xfrm>
            <a:off x="663259" y="5101640"/>
            <a:ext cx="7106921" cy="1228404"/>
          </a:xfrm>
          <a:prstGeom prst="rect">
            <a:avLst/>
          </a:prstGeom>
          <a:solidFill>
            <a:srgbClr val="E41655">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PH" sz="1400" b="0" i="0" u="none" strike="noStrike" kern="1200" cap="none" spc="0" normalizeH="0" baseline="0" noProof="0">
              <a:ln>
                <a:noFill/>
              </a:ln>
              <a:solidFill>
                <a:srgbClr val="F7F7F7"/>
              </a:solidFill>
              <a:effectLst/>
              <a:uLnTx/>
              <a:uFillTx/>
              <a:latin typeface="Open Sans Light"/>
              <a:ea typeface="+mn-ea"/>
              <a:cs typeface="+mn-cs"/>
            </a:endParaRPr>
          </a:p>
        </p:txBody>
      </p:sp>
      <p:sp>
        <p:nvSpPr>
          <p:cNvPr id="96" name="Rectangle 95">
            <a:extLst>
              <a:ext uri="{FF2B5EF4-FFF2-40B4-BE49-F238E27FC236}">
                <a16:creationId xmlns:a16="http://schemas.microsoft.com/office/drawing/2014/main" id="{F0D234BF-2879-53C7-3612-7DFB3FB184DD}"/>
              </a:ext>
            </a:extLst>
          </p:cNvPr>
          <p:cNvSpPr/>
          <p:nvPr/>
        </p:nvSpPr>
        <p:spPr>
          <a:xfrm>
            <a:off x="4690788" y="5296224"/>
            <a:ext cx="2718792" cy="792148"/>
          </a:xfrm>
          <a:prstGeom prst="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7F7F7"/>
                </a:solidFill>
                <a:effectLst/>
                <a:uLnTx/>
                <a:uFillTx/>
                <a:latin typeface="Open Sans SemiBold" pitchFamily="2" charset="0"/>
                <a:ea typeface="Open Sans SemiBold" pitchFamily="2" charset="0"/>
                <a:cs typeface="Open Sans SemiBold" pitchFamily="2" charset="0"/>
              </a:rPr>
              <a:t>Sales and marketing costs are increasingly inefficient</a:t>
            </a:r>
          </a:p>
        </p:txBody>
      </p:sp>
      <p:cxnSp>
        <p:nvCxnSpPr>
          <p:cNvPr id="97" name="Straight Arrow Connector 96">
            <a:extLst>
              <a:ext uri="{FF2B5EF4-FFF2-40B4-BE49-F238E27FC236}">
                <a16:creationId xmlns:a16="http://schemas.microsoft.com/office/drawing/2014/main" id="{20800467-F4D1-76BF-2A20-B4E2A7787112}"/>
              </a:ext>
            </a:extLst>
          </p:cNvPr>
          <p:cNvCxnSpPr>
            <a:cxnSpLocks/>
          </p:cNvCxnSpPr>
          <p:nvPr/>
        </p:nvCxnSpPr>
        <p:spPr>
          <a:xfrm>
            <a:off x="4075497" y="5707446"/>
            <a:ext cx="615290" cy="0"/>
          </a:xfrm>
          <a:prstGeom prst="straightConnector1">
            <a:avLst/>
          </a:prstGeom>
          <a:ln>
            <a:solidFill>
              <a:schemeClr val="tx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85A606F4-6598-896F-4467-92337DF93148}"/>
              </a:ext>
            </a:extLst>
          </p:cNvPr>
          <p:cNvCxnSpPr>
            <a:cxnSpLocks/>
          </p:cNvCxnSpPr>
          <p:nvPr/>
        </p:nvCxnSpPr>
        <p:spPr>
          <a:xfrm>
            <a:off x="4078124" y="5387497"/>
            <a:ext cx="0" cy="684217"/>
          </a:xfrm>
          <a:prstGeom prst="straightConnector1">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9" name="Rectangle 98">
            <a:extLst>
              <a:ext uri="{FF2B5EF4-FFF2-40B4-BE49-F238E27FC236}">
                <a16:creationId xmlns:a16="http://schemas.microsoft.com/office/drawing/2014/main" id="{890739B8-9929-0731-8A02-6138D543FF0B}"/>
              </a:ext>
            </a:extLst>
          </p:cNvPr>
          <p:cNvSpPr/>
          <p:nvPr/>
        </p:nvSpPr>
        <p:spPr>
          <a:xfrm>
            <a:off x="833744" y="5191715"/>
            <a:ext cx="2718792" cy="391564"/>
          </a:xfrm>
          <a:prstGeom prst="rect">
            <a:avLst/>
          </a:prstGeom>
          <a:solidFill>
            <a:srgbClr val="1D46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7F7F7"/>
                </a:solidFill>
                <a:effectLst/>
                <a:uLnTx/>
                <a:uFillTx/>
                <a:latin typeface="Open Sans SemiBold" pitchFamily="2" charset="0"/>
                <a:ea typeface="Open Sans SemiBold" pitchFamily="2" charset="0"/>
                <a:cs typeface="Open Sans SemiBold" pitchFamily="2" charset="0"/>
              </a:rPr>
              <a:t>Inefficient Demand Generation</a:t>
            </a:r>
            <a:endParaRPr kumimoji="0" lang="en-US" sz="11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endParaRPr>
          </a:p>
        </p:txBody>
      </p:sp>
      <p:sp>
        <p:nvSpPr>
          <p:cNvPr id="100" name="Rectangle 99">
            <a:extLst>
              <a:ext uri="{FF2B5EF4-FFF2-40B4-BE49-F238E27FC236}">
                <a16:creationId xmlns:a16="http://schemas.microsoft.com/office/drawing/2014/main" id="{212390DC-CB45-A9D2-711F-B1D35E1EF0C5}"/>
              </a:ext>
            </a:extLst>
          </p:cNvPr>
          <p:cNvSpPr/>
          <p:nvPr/>
        </p:nvSpPr>
        <p:spPr>
          <a:xfrm>
            <a:off x="844911" y="5826322"/>
            <a:ext cx="2718792" cy="391564"/>
          </a:xfrm>
          <a:prstGeom prst="rect">
            <a:avLst/>
          </a:prstGeom>
          <a:solidFill>
            <a:srgbClr val="1D46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7F7F7"/>
                </a:solidFill>
                <a:effectLst/>
                <a:uLnTx/>
                <a:uFillTx/>
                <a:latin typeface="Open Sans SemiBold" pitchFamily="2" charset="0"/>
                <a:ea typeface="Open Sans SemiBold" pitchFamily="2" charset="0"/>
                <a:cs typeface="Open Sans SemiBold" pitchFamily="2" charset="0"/>
              </a:rPr>
              <a:t>High Cost of Sales</a:t>
            </a:r>
            <a:endParaRPr kumimoji="0" lang="en-US" sz="1100" b="0" i="0" u="none" strike="noStrike" kern="1200" cap="none" spc="0" normalizeH="0" baseline="0" noProof="0" dirty="0">
              <a:ln>
                <a:noFill/>
              </a:ln>
              <a:solidFill>
                <a:srgbClr val="F7F7F7"/>
              </a:solidFill>
              <a:effectLst/>
              <a:uLnTx/>
              <a:uFillTx/>
              <a:latin typeface="Open Sans SemiBold" pitchFamily="2" charset="0"/>
              <a:ea typeface="Open Sans SemiBold" pitchFamily="2" charset="0"/>
              <a:cs typeface="Open Sans SemiBold" pitchFamily="2" charset="0"/>
            </a:endParaRPr>
          </a:p>
        </p:txBody>
      </p:sp>
      <p:cxnSp>
        <p:nvCxnSpPr>
          <p:cNvPr id="101" name="Straight Arrow Connector 100">
            <a:extLst>
              <a:ext uri="{FF2B5EF4-FFF2-40B4-BE49-F238E27FC236}">
                <a16:creationId xmlns:a16="http://schemas.microsoft.com/office/drawing/2014/main" id="{0DB295F7-89BA-640E-4340-5DF82C721AF2}"/>
              </a:ext>
            </a:extLst>
          </p:cNvPr>
          <p:cNvCxnSpPr>
            <a:cxnSpLocks/>
            <a:endCxn id="99" idx="3"/>
          </p:cNvCxnSpPr>
          <p:nvPr/>
        </p:nvCxnSpPr>
        <p:spPr>
          <a:xfrm flipH="1">
            <a:off x="3552536" y="5387497"/>
            <a:ext cx="522961" cy="0"/>
          </a:xfrm>
          <a:prstGeom prst="straightConnector1">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C97304E8-06E4-8026-BB10-94B9082A2975}"/>
              </a:ext>
            </a:extLst>
          </p:cNvPr>
          <p:cNvCxnSpPr>
            <a:cxnSpLocks/>
          </p:cNvCxnSpPr>
          <p:nvPr/>
        </p:nvCxnSpPr>
        <p:spPr>
          <a:xfrm flipH="1">
            <a:off x="3552535" y="6069865"/>
            <a:ext cx="522962" cy="0"/>
          </a:xfrm>
          <a:prstGeom prst="straightConnector1">
            <a:avLst/>
          </a:prstGeom>
          <a:ln>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157EAEEB-1581-A757-ED90-27E1F79C8D63}"/>
              </a:ext>
            </a:extLst>
          </p:cNvPr>
          <p:cNvCxnSpPr>
            <a:cxnSpLocks/>
          </p:cNvCxnSpPr>
          <p:nvPr/>
        </p:nvCxnSpPr>
        <p:spPr>
          <a:xfrm>
            <a:off x="3552535" y="4108675"/>
            <a:ext cx="1130456" cy="0"/>
          </a:xfrm>
          <a:prstGeom prst="straightConnector1">
            <a:avLst/>
          </a:prstGeom>
          <a:ln>
            <a:solidFill>
              <a:schemeClr val="tx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7" name="TextBox 106">
            <a:extLst>
              <a:ext uri="{FF2B5EF4-FFF2-40B4-BE49-F238E27FC236}">
                <a16:creationId xmlns:a16="http://schemas.microsoft.com/office/drawing/2014/main" id="{0118EBBB-3D5D-341C-54CF-30ED4C888D66}"/>
              </a:ext>
            </a:extLst>
          </p:cNvPr>
          <p:cNvSpPr txBox="1"/>
          <p:nvPr/>
        </p:nvSpPr>
        <p:spPr>
          <a:xfrm>
            <a:off x="685693" y="1283430"/>
            <a:ext cx="11105707" cy="3308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0" i="0" u="none" strike="noStrike" kern="1200" cap="none" spc="0" normalizeH="0" baseline="0" noProof="0" dirty="0">
                <a:ln>
                  <a:noFill/>
                </a:ln>
                <a:solidFill>
                  <a:srgbClr val="222222"/>
                </a:solidFill>
                <a:effectLst/>
                <a:uLnTx/>
                <a:uFillTx/>
                <a:latin typeface="Open Sans Light"/>
                <a:ea typeface="+mn-ea"/>
                <a:cs typeface="+mn-cs"/>
              </a:rPr>
              <a:t>Cannot address channel competitive entry nor about to adapt product, pricing, and sales motion to new market realities.</a:t>
            </a:r>
          </a:p>
        </p:txBody>
      </p:sp>
    </p:spTree>
    <p:extLst>
      <p:ext uri="{BB962C8B-B14F-4D97-AF65-F5344CB8AC3E}">
        <p14:creationId xmlns:p14="http://schemas.microsoft.com/office/powerpoint/2010/main" val="33781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82FF7"/>
        </a:solidFill>
        <a:effectLst/>
      </p:bgPr>
    </p:bg>
    <p:spTree>
      <p:nvGrpSpPr>
        <p:cNvPr id="1" name="Shape 1817"/>
        <p:cNvGrpSpPr/>
        <p:nvPr/>
      </p:nvGrpSpPr>
      <p:grpSpPr>
        <a:xfrm>
          <a:off x="0" y="0"/>
          <a:ext cx="0" cy="0"/>
          <a:chOff x="0" y="0"/>
          <a:chExt cx="0" cy="0"/>
        </a:xfrm>
      </p:grpSpPr>
      <p:sp>
        <p:nvSpPr>
          <p:cNvPr id="1819" name="Google Shape;1819;p18"/>
          <p:cNvSpPr txBox="1"/>
          <p:nvPr/>
        </p:nvSpPr>
        <p:spPr>
          <a:xfrm>
            <a:off x="1410293" y="5073584"/>
            <a:ext cx="9371412" cy="1788160"/>
          </a:xfrm>
          <a:prstGeom prst="rect">
            <a:avLst/>
          </a:prstGeom>
          <a:noFill/>
          <a:ln>
            <a:noFill/>
          </a:ln>
        </p:spPr>
        <p:txBody>
          <a:bodyPr spcFirstLastPara="1" wrap="square" lIns="91425" tIns="45700" rIns="91425" bIns="45700" anchor="t" anchorCtr="0">
            <a:noAutofit/>
          </a:bodyPr>
          <a:lstStyle/>
          <a:p>
            <a:pPr marL="0" marR="0" lvl="0" indent="0" algn="just" rtl="0">
              <a:lnSpc>
                <a:spcPct val="162500"/>
              </a:lnSpc>
              <a:spcBef>
                <a:spcPts val="0"/>
              </a:spcBef>
              <a:spcAft>
                <a:spcPts val="0"/>
              </a:spcAft>
              <a:buNone/>
            </a:pPr>
            <a:r>
              <a:rPr lang="en-US" sz="800" dirty="0">
                <a:solidFill>
                  <a:schemeClr val="lt1"/>
                </a:solidFill>
                <a:latin typeface="Open Sans"/>
                <a:ea typeface="Open Sans"/>
                <a:cs typeface="Open Sans"/>
                <a:sym typeface="Open Sans"/>
              </a:rPr>
              <a:t>This document provided by our company is for general informational purposes only and does not constitute legal advice. We do not guarantee its accuracy or suitability for your specific needs. You are responsible for reviewing, customizing, and otherwise ensuring compliance with applicable laws. The Template does not create an attorney-client relationship, and we are not liable for any errors or damages resulting from its use. Any links to third-party content are at your own risk, and we do not endorse or assume responsibility for them. The Template is protected by intellectual property laws, and you may not distribute or modify it without our consent. We are not liable for any direct or indirect damages arising from the use of the Template. By using the Template, you agree to these terms. The2x2, 500 W 2</a:t>
            </a:r>
            <a:r>
              <a:rPr lang="en-US" sz="800" baseline="30000" dirty="0">
                <a:solidFill>
                  <a:schemeClr val="lt1"/>
                </a:solidFill>
                <a:latin typeface="Open Sans"/>
                <a:ea typeface="Open Sans"/>
                <a:cs typeface="Open Sans"/>
                <a:sym typeface="Open Sans"/>
              </a:rPr>
              <a:t>nd</a:t>
            </a:r>
            <a:r>
              <a:rPr lang="en-US" sz="800" dirty="0">
                <a:solidFill>
                  <a:schemeClr val="lt1"/>
                </a:solidFill>
                <a:latin typeface="Open Sans"/>
                <a:ea typeface="Open Sans"/>
                <a:cs typeface="Open Sans"/>
                <a:sym typeface="Open Sans"/>
              </a:rPr>
              <a:t> St. Suite 1900, Austin, TX 78701.</a:t>
            </a:r>
            <a:endParaRPr lang="en-US" dirty="0">
              <a:solidFill>
                <a:schemeClr val="lt1"/>
              </a:solidFill>
            </a:endParaRPr>
          </a:p>
        </p:txBody>
      </p:sp>
      <p:sp>
        <p:nvSpPr>
          <p:cNvPr id="1820" name="Google Shape;1820;p18"/>
          <p:cNvSpPr txBox="1"/>
          <p:nvPr/>
        </p:nvSpPr>
        <p:spPr>
          <a:xfrm>
            <a:off x="3475618" y="3429000"/>
            <a:ext cx="5240755"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chemeClr val="lt1"/>
                </a:solidFill>
                <a:latin typeface="Open Sans"/>
                <a:ea typeface="Open Sans"/>
                <a:cs typeface="Open Sans"/>
                <a:sym typeface="Open Sans"/>
              </a:rPr>
              <a:t>Subscribe to </a:t>
            </a:r>
            <a:r>
              <a:rPr lang="en-US" sz="1800" i="1" dirty="0">
                <a:solidFill>
                  <a:schemeClr val="lt1"/>
                </a:solidFill>
                <a:latin typeface="Open Sans"/>
                <a:ea typeface="Open Sans"/>
                <a:cs typeface="Open Sans"/>
                <a:sym typeface="Open Sans"/>
              </a:rPr>
              <a:t>The 2x2 </a:t>
            </a:r>
            <a:r>
              <a:rPr lang="en-US" sz="1800" dirty="0">
                <a:solidFill>
                  <a:schemeClr val="lt1"/>
                </a:solidFill>
                <a:latin typeface="Open Sans"/>
                <a:ea typeface="Open Sans"/>
                <a:cs typeface="Open Sans"/>
                <a:sym typeface="Open Sans"/>
              </a:rPr>
              <a:t>for more content like this.</a:t>
            </a:r>
            <a:endParaRPr dirty="0"/>
          </a:p>
        </p:txBody>
      </p:sp>
      <p:sp>
        <p:nvSpPr>
          <p:cNvPr id="1821" name="Google Shape;1821;p18"/>
          <p:cNvSpPr txBox="1"/>
          <p:nvPr/>
        </p:nvSpPr>
        <p:spPr>
          <a:xfrm>
            <a:off x="4837479" y="3895641"/>
            <a:ext cx="251703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u="sng" dirty="0">
                <a:solidFill>
                  <a:schemeClr val="bg1"/>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the2x2.com</a:t>
            </a:r>
            <a:endParaRPr sz="1800" dirty="0">
              <a:solidFill>
                <a:schemeClr val="bg1"/>
              </a:solidFill>
              <a:latin typeface="Open Sans"/>
              <a:ea typeface="Open Sans"/>
              <a:cs typeface="Open Sans"/>
              <a:sym typeface="Open Sans"/>
            </a:endParaRPr>
          </a:p>
        </p:txBody>
      </p:sp>
      <p:pic>
        <p:nvPicPr>
          <p:cNvPr id="2" name="Picture 1" descr="A black background with white text&#10;&#10;Description automatically generated">
            <a:extLst>
              <a:ext uri="{FF2B5EF4-FFF2-40B4-BE49-F238E27FC236}">
                <a16:creationId xmlns:a16="http://schemas.microsoft.com/office/drawing/2014/main" id="{FD758ED6-2435-112C-FCAC-92374CA5E5E1}"/>
              </a:ext>
            </a:extLst>
          </p:cNvPr>
          <p:cNvPicPr>
            <a:picLocks noChangeAspect="1"/>
          </p:cNvPicPr>
          <p:nvPr/>
        </p:nvPicPr>
        <p:blipFill>
          <a:blip r:embed="rId4"/>
          <a:stretch>
            <a:fillRect/>
          </a:stretch>
        </p:blipFill>
        <p:spPr>
          <a:xfrm>
            <a:off x="3963508" y="404305"/>
            <a:ext cx="4264973" cy="4264973"/>
          </a:xfrm>
          <a:prstGeom prst="rect">
            <a:avLst/>
          </a:prstGeom>
        </p:spPr>
      </p:pic>
    </p:spTree>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o Footer">
  <a:themeElements>
    <a:clrScheme name="Custom 1">
      <a:dk1>
        <a:srgbClr val="000000"/>
      </a:dk1>
      <a:lt1>
        <a:srgbClr val="FAFAFA"/>
      </a:lt1>
      <a:dk2>
        <a:srgbClr val="482FF7"/>
      </a:dk2>
      <a:lt2>
        <a:srgbClr val="91B2EB"/>
      </a:lt2>
      <a:accent1>
        <a:srgbClr val="90EEE1"/>
      </a:accent1>
      <a:accent2>
        <a:srgbClr val="F3F169"/>
      </a:accent2>
      <a:accent3>
        <a:srgbClr val="8EA5EB"/>
      </a:accent3>
      <a:accent4>
        <a:srgbClr val="E41655"/>
      </a:accent4>
      <a:accent5>
        <a:srgbClr val="EEEEEE"/>
      </a:accent5>
      <a:accent6>
        <a:srgbClr val="FFFFFF"/>
      </a:accent6>
      <a:hlink>
        <a:srgbClr val="482FF7"/>
      </a:hlink>
      <a:folHlink>
        <a:srgbClr val="8EA5EB"/>
      </a:folHlink>
    </a:clrScheme>
    <a:fontScheme name="Custom 1">
      <a:majorFont>
        <a:latin typeface="Montserrat"/>
        <a:ea typeface=""/>
        <a:cs typeface=""/>
      </a:majorFont>
      <a:minorFont>
        <a:latin typeface="Open Sa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With Footer">
  <a:themeElements>
    <a:clrScheme name="CreativeChola">
      <a:dk1>
        <a:srgbClr val="222222"/>
      </a:dk1>
      <a:lt1>
        <a:srgbClr val="F7F7F7"/>
      </a:lt1>
      <a:dk2>
        <a:srgbClr val="191919"/>
      </a:dk2>
      <a:lt2>
        <a:srgbClr val="FEFFFF"/>
      </a:lt2>
      <a:accent1>
        <a:srgbClr val="1D46F3"/>
      </a:accent1>
      <a:accent2>
        <a:srgbClr val="3D60F5"/>
      </a:accent2>
      <a:accent3>
        <a:srgbClr val="5C7AF6"/>
      </a:accent3>
      <a:accent4>
        <a:srgbClr val="7C94F8"/>
      </a:accent4>
      <a:accent5>
        <a:srgbClr val="9BAEF9"/>
      </a:accent5>
      <a:accent6>
        <a:srgbClr val="BBC8FB"/>
      </a:accent6>
      <a:hlink>
        <a:srgbClr val="0563C1"/>
      </a:hlink>
      <a:folHlink>
        <a:srgbClr val="954F72"/>
      </a:folHlink>
    </a:clrScheme>
    <a:fontScheme name="Custom 1">
      <a:majorFont>
        <a:latin typeface="Montserrat"/>
        <a:ea typeface=""/>
        <a:cs typeface=""/>
      </a:majorFont>
      <a:minorFont>
        <a:latin typeface="Open Sa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697E756BF49F42A5192B3835F73BEC" ma:contentTypeVersion="15" ma:contentTypeDescription="Create a new document." ma:contentTypeScope="" ma:versionID="cbf2139b7cdcbb4d2b2e1490388c4410">
  <xsd:schema xmlns:xsd="http://www.w3.org/2001/XMLSchema" xmlns:xs="http://www.w3.org/2001/XMLSchema" xmlns:p="http://schemas.microsoft.com/office/2006/metadata/properties" xmlns:ns2="bb8ecadc-1d3a-46be-95ce-7a7b18eb44fd" xmlns:ns3="fd62931f-4b69-4e4c-ada6-293760a04aa1" targetNamespace="http://schemas.microsoft.com/office/2006/metadata/properties" ma:root="true" ma:fieldsID="9eed6ae0f442856d8e6540e66ba9dc95" ns2:_="" ns3:_="">
    <xsd:import namespace="bb8ecadc-1d3a-46be-95ce-7a7b18eb44fd"/>
    <xsd:import namespace="fd62931f-4b69-4e4c-ada6-293760a04aa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8ecadc-1d3a-46be-95ce-7a7b18eb44f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9dd5f1b-674d-4332-95be-f9af9179e03e" ma:termSetId="09814cd3-568e-fe90-9814-8d621ff8fb84" ma:anchorId="fba54fb3-c3e1-fe81-a776-ca4b69148c4d" ma:open="true" ma:isKeyword="false">
      <xsd:complexType>
        <xsd:sequence>
          <xsd:element ref="pc:Terms" minOccurs="0" maxOccurs="1"/>
        </xsd:sequence>
      </xsd:complex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d62931f-4b69-4e4c-ada6-293760a04aa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3d8be699-60a7-435c-9454-fda969e017a3}" ma:internalName="TaxCatchAll" ma:showField="CatchAllData" ma:web="fd62931f-4b69-4e4c-ada6-293760a04a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B8F7E8B-4238-4534-960A-90EF7B7FFE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b8ecadc-1d3a-46be-95ce-7a7b18eb44fd"/>
    <ds:schemaRef ds:uri="fd62931f-4b69-4e4c-ada6-293760a04a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FB63BC4-78B0-459B-A4BD-558D81FC0C2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48</TotalTime>
  <Words>456</Words>
  <Application>Microsoft Macintosh PowerPoint</Application>
  <PresentationFormat>Widescreen</PresentationFormat>
  <Paragraphs>63</Paragraphs>
  <Slides>5</Slides>
  <Notes>4</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5</vt:i4>
      </vt:variant>
    </vt:vector>
  </HeadingPairs>
  <TitlesOfParts>
    <vt:vector size="18" baseType="lpstr">
      <vt:lpstr>Arial</vt:lpstr>
      <vt:lpstr>Calibri</vt:lpstr>
      <vt:lpstr>Calibri Light</vt:lpstr>
      <vt:lpstr>Montserrat</vt:lpstr>
      <vt:lpstr>Open Sans</vt:lpstr>
      <vt:lpstr>Open Sans Bold</vt:lpstr>
      <vt:lpstr>Open Sans Light</vt:lpstr>
      <vt:lpstr>Open Sans SemiBold</vt:lpstr>
      <vt:lpstr>Segoe UI Semibold</vt:lpstr>
      <vt:lpstr>Verdana</vt:lpstr>
      <vt:lpstr>1_Office Theme</vt:lpstr>
      <vt:lpstr>No Footer</vt:lpstr>
      <vt:lpstr>With Footer</vt:lpstr>
      <vt:lpstr>PowerPoint Presentation</vt:lpstr>
      <vt:lpstr>Strategic Problem Solving </vt:lpstr>
      <vt:lpstr>Bucketing</vt:lpstr>
      <vt:lpstr>Kinetix is challenged on two fronts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Regina Pribyl</dc:creator>
  <cp:lastModifiedBy>Angelu Aquitania</cp:lastModifiedBy>
  <cp:revision>2</cp:revision>
  <dcterms:created xsi:type="dcterms:W3CDTF">2023-11-08T22:19:24Z</dcterms:created>
  <dcterms:modified xsi:type="dcterms:W3CDTF">2025-11-26T21:14:04Z</dcterms:modified>
</cp:coreProperties>
</file>