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862" r:id="rId6"/>
  </p:sldMasterIdLst>
  <p:notesMasterIdLst>
    <p:notesMasterId r:id="rId13"/>
  </p:notesMasterIdLst>
  <p:sldIdLst>
    <p:sldId id="256" r:id="rId7"/>
    <p:sldId id="1138" r:id="rId8"/>
    <p:sldId id="732" r:id="rId9"/>
    <p:sldId id="731" r:id="rId10"/>
    <p:sldId id="1158" r:id="rId11"/>
    <p:sldId id="27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2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DF9038-E9E5-CB4E-9063-C7B09DCC2A7D}" v="3" dt="2026-04-02T02:27:42.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91" autoAdjust="0"/>
    <p:restoredTop sz="94660"/>
  </p:normalViewPr>
  <p:slideViewPr>
    <p:cSldViewPr snapToGrid="0">
      <p:cViewPr varScale="1">
        <p:scale>
          <a:sx n="108" d="100"/>
          <a:sy n="108" d="100"/>
        </p:scale>
        <p:origin x="232" y="1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830FE-14B2-4541-BFDF-C9A4999C009F}" type="datetimeFigureOut">
              <a:rPr lang="en-US" smtClean="0"/>
              <a:t>5/1/2026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D330C-7D45-4621-A851-7EAA95E04CC5}" type="slidenum">
              <a:rPr lang="en-US" smtClean="0"/>
              <a:t>‹#›</a:t>
            </a:fld>
            <a:endParaRPr lang="en-US"/>
          </a:p>
        </p:txBody>
      </p:sp>
    </p:spTree>
    <p:extLst>
      <p:ext uri="{BB962C8B-B14F-4D97-AF65-F5344CB8AC3E}">
        <p14:creationId xmlns:p14="http://schemas.microsoft.com/office/powerpoint/2010/main" val="259678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4" name="Google Shape;12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00E57-760E-438D-84A9-6C95F2E684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6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6" name="Google Shape;18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3E1D-59B7-0CA9-19D4-92C39A0862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B05D7-6AB2-DC4E-29CC-AD8F007E2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629656-D78F-2D06-3DE9-E68360C4D7B8}"/>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3B5B4708-8383-9876-EB93-A1B1EA2E11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26AAB7-0226-269C-65C0-7EB87A14F32D}"/>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1169759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8B1B-6C96-9E56-BB4F-628D87CB89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55E7F-BE33-82C7-35E0-A1C6F16FD4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8DB4F3-A63C-1430-37A1-9BC9442F4997}"/>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3141A3B5-0D2A-9134-4AFC-D4A418DF4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5CD5C-EB14-B1D2-636D-20EBF5AC1C00}"/>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37296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5AA72-631C-410D-10BA-D6A2B75430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4AF86D-CC5D-49B5-86CE-8CA706FAE2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25BFC7-1B5F-AF23-77FE-55B90F82AECD}"/>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ADFC8F1C-7922-18BB-91A4-C1397CDAF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45B17-A090-D1BD-CEC3-2E2E90ED6B36}"/>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828073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13BE1-1459-1EFF-731A-225529B4FE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7858AB-0CBA-C9FE-75E9-9F31786AF7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D03212-6BA6-D7C4-E3E4-B4DCA07C27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A9740-2305-F5E4-58B6-2F5CD57ECA7A}"/>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6" name="Footer Placeholder 5">
            <a:extLst>
              <a:ext uri="{FF2B5EF4-FFF2-40B4-BE49-F238E27FC236}">
                <a16:creationId xmlns:a16="http://schemas.microsoft.com/office/drawing/2014/main" id="{2588D6B6-358E-F7F6-3AD3-9319E9A815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A3440E-ADE0-A30C-F9EC-4769EBFA252D}"/>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822119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AA2B-EA91-E489-80C3-451475C640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DA0A25-F25D-E558-9946-9DB667014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3D1227-57FE-611F-E893-2EAEF088E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45E952-B994-D1D4-C3DC-1DA2783296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C6B3E-C016-C624-2ED5-8AEF3C559F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D60923-06DD-3AD7-9CB0-60A56338A90A}"/>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8" name="Footer Placeholder 7">
            <a:extLst>
              <a:ext uri="{FF2B5EF4-FFF2-40B4-BE49-F238E27FC236}">
                <a16:creationId xmlns:a16="http://schemas.microsoft.com/office/drawing/2014/main" id="{184B620D-E195-F90B-5494-46368899FD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79593F-96E7-5A8E-1C0C-DC3C971FF2BC}"/>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1947603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ADB6-CEF7-4AAC-6051-F19555D0DF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DBA509-7C41-DA4B-7F9E-E6D74698D8CF}"/>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4" name="Footer Placeholder 3">
            <a:extLst>
              <a:ext uri="{FF2B5EF4-FFF2-40B4-BE49-F238E27FC236}">
                <a16:creationId xmlns:a16="http://schemas.microsoft.com/office/drawing/2014/main" id="{32C5F75C-7D93-376B-3825-D40F236D89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898B2A-E95E-6271-A269-2FE9F3F4530B}"/>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72997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57785-BFEB-0E00-98F3-153C7E08CD24}"/>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3" name="Footer Placeholder 2">
            <a:extLst>
              <a:ext uri="{FF2B5EF4-FFF2-40B4-BE49-F238E27FC236}">
                <a16:creationId xmlns:a16="http://schemas.microsoft.com/office/drawing/2014/main" id="{6D97FF72-6E9B-A6B1-8BC2-D39376F853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D5DA54-023F-1987-5972-9553F1C86F4B}"/>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154925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2A50F-9F07-CF5A-7A72-D4354BF45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48D3A3-64BB-3FDA-ABE1-C068D746C1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8F07B1-0CE4-0D44-802A-26B19EFA78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6E7048-3BB8-BFAE-B4EE-5FD051936A9F}"/>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6" name="Footer Placeholder 5">
            <a:extLst>
              <a:ext uri="{FF2B5EF4-FFF2-40B4-BE49-F238E27FC236}">
                <a16:creationId xmlns:a16="http://schemas.microsoft.com/office/drawing/2014/main" id="{D01BDBDB-DB00-4BDC-7CFD-DDF1D7E8AB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4A491-2016-8A53-C758-2A4406210268}"/>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104368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E36BE-10DF-3271-DEE4-76994A70EB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651B95-E3E8-9140-C047-341279FFE1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8F7372-C4A4-A292-24F4-3DE951EF8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CF98FF-8CA8-D00F-07FE-94AE0C01C455}"/>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6" name="Footer Placeholder 5">
            <a:extLst>
              <a:ext uri="{FF2B5EF4-FFF2-40B4-BE49-F238E27FC236}">
                <a16:creationId xmlns:a16="http://schemas.microsoft.com/office/drawing/2014/main" id="{19FDA05A-2BC1-1ECA-AB89-3EFF552AC0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DE314-9681-42CE-803B-76C4573AE856}"/>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079895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BBC1-FE9C-EFED-5E74-EB28C2BA3B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6F1DC5-7137-CEB1-4599-854B76B367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35EBD4-FCE1-1ABB-7DEE-07CD3E042A47}"/>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47D38DE9-8C56-DB74-67CA-5D8169C7D1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6F7BCC-5ED6-980C-B633-A5BF7030034D}"/>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1330943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3E8ABE-2781-81DE-5811-821E82C310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37F675-6A11-549D-D1AC-318A05250F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1D24CE-6DFC-62A2-30FC-183C582B4E38}"/>
              </a:ext>
            </a:extLst>
          </p:cNvPr>
          <p:cNvSpPr>
            <a:spLocks noGrp="1"/>
          </p:cNvSpPr>
          <p:nvPr>
            <p:ph type="dt" sz="half" idx="10"/>
          </p:nvPr>
        </p:nvSpPr>
        <p:spPr/>
        <p:txBody>
          <a:body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598BF73D-1D03-4BEB-6E41-3B4F0E7CA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16DE43-881D-1DE2-213C-01F8AD30F3AC}"/>
              </a:ext>
            </a:extLst>
          </p:cNvPr>
          <p:cNvSpPr>
            <a:spLocks noGrp="1"/>
          </p:cNvSpPr>
          <p:nvPr>
            <p:ph type="sldNum" sz="quarter" idx="12"/>
          </p:nvPr>
        </p:nvSpPr>
        <p:spPr/>
        <p:txBody>
          <a:bodyPr/>
          <a:lstStyle/>
          <a:p>
            <a:fld id="{BF7779DD-F795-45C5-96C6-510043E48D67}" type="slidenum">
              <a:rPr lang="en-US" smtClean="0"/>
              <a:t>‹#›</a:t>
            </a:fld>
            <a:endParaRPr lang="en-US"/>
          </a:p>
        </p:txBody>
      </p:sp>
    </p:spTree>
    <p:extLst>
      <p:ext uri="{BB962C8B-B14F-4D97-AF65-F5344CB8AC3E}">
        <p14:creationId xmlns:p14="http://schemas.microsoft.com/office/powerpoint/2010/main" val="2348771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
        <p:nvSpPr>
          <p:cNvPr id="5" name="Date Placeholder 6">
            <a:extLst>
              <a:ext uri="{FF2B5EF4-FFF2-40B4-BE49-F238E27FC236}">
                <a16:creationId xmlns:a16="http://schemas.microsoft.com/office/drawing/2014/main" id="{61688382-A698-A73C-CC4B-BB48126E2DAD}"/>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6" name="Footer Placeholder 7">
            <a:extLst>
              <a:ext uri="{FF2B5EF4-FFF2-40B4-BE49-F238E27FC236}">
                <a16:creationId xmlns:a16="http://schemas.microsoft.com/office/drawing/2014/main" id="{F9BAA773-D5C0-49BA-618B-166FCDBF9D0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7" name="Slide Number Placeholder 8">
            <a:extLst>
              <a:ext uri="{FF2B5EF4-FFF2-40B4-BE49-F238E27FC236}">
                <a16:creationId xmlns:a16="http://schemas.microsoft.com/office/drawing/2014/main" id="{0D4F72E3-E77C-DF8A-6037-6A25D9DA62C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740197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age with Background">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0" y="0"/>
            <a:ext cx="12192000" cy="685799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4B5A9BF5-F8D8-2DA4-54A5-95DD5007678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6AB54D3C-170D-DE7D-055C-ABA1EB14434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CC942A5-3A98-7C39-3CE8-7C47EC0A324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98144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6996063" y="549275"/>
            <a:ext cx="4680000" cy="5759450"/>
          </a:xfrm>
          <a:prstGeom prst="roundRect">
            <a:avLst>
              <a:gd name="adj" fmla="val 280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F9A24599-8B76-2714-AE30-2119FEB1EBE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F3959DA-F9CE-38E8-07D2-F96086A488F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BAFE776-B5FF-7307-D0ED-F0A88624A2B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1983853"/>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077593A-751D-4816-AB07-4C78E2433448}"/>
              </a:ext>
            </a:extLst>
          </p:cNvPr>
          <p:cNvSpPr>
            <a:spLocks noGrp="1"/>
          </p:cNvSpPr>
          <p:nvPr>
            <p:ph type="pic" sz="quarter" idx="10" hasCustomPrompt="1"/>
          </p:nvPr>
        </p:nvSpPr>
        <p:spPr>
          <a:xfrm>
            <a:off x="0" y="0"/>
            <a:ext cx="12192000" cy="5589588"/>
          </a:xfrm>
          <a:prstGeom prst="roundRect">
            <a:avLst>
              <a:gd name="adj" fmla="val 0"/>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CFBE4C6-B773-2F63-3D4B-AC8D5D46940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B68336F-7E95-6ED7-9F93-DFBA0672821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D82162E6-E93A-BF62-67E9-079CAE22275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69246373"/>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age 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6C5F192-5C54-4F9D-82CA-091680233757}"/>
              </a:ext>
            </a:extLst>
          </p:cNvPr>
          <p:cNvSpPr>
            <a:spLocks noGrp="1"/>
          </p:cNvSpPr>
          <p:nvPr>
            <p:ph type="pic" sz="quarter" idx="10" hasCustomPrompt="1"/>
          </p:nvPr>
        </p:nvSpPr>
        <p:spPr>
          <a:xfrm>
            <a:off x="516000" y="2339973"/>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Picture Placeholder 8">
            <a:extLst>
              <a:ext uri="{FF2B5EF4-FFF2-40B4-BE49-F238E27FC236}">
                <a16:creationId xmlns:a16="http://schemas.microsoft.com/office/drawing/2014/main" id="{1CA875FB-A507-4D28-A27B-B0BD5CBB41E1}"/>
              </a:ext>
            </a:extLst>
          </p:cNvPr>
          <p:cNvSpPr>
            <a:spLocks noGrp="1"/>
          </p:cNvSpPr>
          <p:nvPr>
            <p:ph type="pic" sz="quarter" idx="11" hasCustomPrompt="1"/>
          </p:nvPr>
        </p:nvSpPr>
        <p:spPr>
          <a:xfrm>
            <a:off x="6186063" y="549275"/>
            <a:ext cx="5490000" cy="3816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1" name="Picture Placeholder 8">
            <a:extLst>
              <a:ext uri="{FF2B5EF4-FFF2-40B4-BE49-F238E27FC236}">
                <a16:creationId xmlns:a16="http://schemas.microsoft.com/office/drawing/2014/main" id="{36938E80-2268-46A7-8D5E-1752A3DBCA9A}"/>
              </a:ext>
            </a:extLst>
          </p:cNvPr>
          <p:cNvSpPr>
            <a:spLocks noGrp="1"/>
          </p:cNvSpPr>
          <p:nvPr>
            <p:ph type="pic" sz="quarter" idx="12" hasCustomPrompt="1"/>
          </p:nvPr>
        </p:nvSpPr>
        <p:spPr>
          <a:xfrm>
            <a:off x="6186000" y="4540811"/>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56ED273A-9AEF-D18C-603D-DF5FC6216BC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479B9BA-FB88-2795-A4E7-E1FFD93032B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52AB7E0-6E5A-BC4B-5DA9-1FBB3AD84ED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956124620"/>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Page 4-1">
    <p:spTree>
      <p:nvGrpSpPr>
        <p:cNvPr id="1" name=""/>
        <p:cNvGrpSpPr/>
        <p:nvPr/>
      </p:nvGrpSpPr>
      <p:grpSpPr>
        <a:xfrm>
          <a:off x="0" y="0"/>
          <a:ext cx="0" cy="0"/>
          <a:chOff x="0" y="0"/>
          <a:chExt cx="0" cy="0"/>
        </a:xfrm>
      </p:grpSpPr>
      <p:sp>
        <p:nvSpPr>
          <p:cNvPr id="15" name="Picture Placeholder 8">
            <a:extLst>
              <a:ext uri="{FF2B5EF4-FFF2-40B4-BE49-F238E27FC236}">
                <a16:creationId xmlns:a16="http://schemas.microsoft.com/office/drawing/2014/main" id="{D6AEE8DC-62B5-48B4-B138-6E01F9FB9AA3}"/>
              </a:ext>
            </a:extLst>
          </p:cNvPr>
          <p:cNvSpPr>
            <a:spLocks noGrp="1"/>
          </p:cNvSpPr>
          <p:nvPr>
            <p:ph type="pic" sz="quarter" idx="10" hasCustomPrompt="1"/>
          </p:nvPr>
        </p:nvSpPr>
        <p:spPr>
          <a:xfrm>
            <a:off x="516000" y="-4514987"/>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6" name="Picture Placeholder 8">
            <a:extLst>
              <a:ext uri="{FF2B5EF4-FFF2-40B4-BE49-F238E27FC236}">
                <a16:creationId xmlns:a16="http://schemas.microsoft.com/office/drawing/2014/main" id="{6B5DF383-BE27-4678-80AE-1D04F7F2B5EB}"/>
              </a:ext>
            </a:extLst>
          </p:cNvPr>
          <p:cNvSpPr>
            <a:spLocks noGrp="1"/>
          </p:cNvSpPr>
          <p:nvPr>
            <p:ph type="pic" sz="quarter" idx="12" hasCustomPrompt="1"/>
          </p:nvPr>
        </p:nvSpPr>
        <p:spPr>
          <a:xfrm>
            <a:off x="6186000" y="-2276049"/>
            <a:ext cx="5490000" cy="6048000"/>
          </a:xfrm>
          <a:prstGeom prst="roundRect">
            <a:avLst>
              <a:gd name="adj" fmla="val 1851"/>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7" name="Picture Placeholder 8">
            <a:extLst>
              <a:ext uri="{FF2B5EF4-FFF2-40B4-BE49-F238E27FC236}">
                <a16:creationId xmlns:a16="http://schemas.microsoft.com/office/drawing/2014/main" id="{E830191F-547E-4704-BA0F-D52787675E9F}"/>
              </a:ext>
            </a:extLst>
          </p:cNvPr>
          <p:cNvSpPr>
            <a:spLocks noGrp="1"/>
          </p:cNvSpPr>
          <p:nvPr>
            <p:ph type="pic" sz="quarter" idx="13" hasCustomPrompt="1"/>
          </p:nvPr>
        </p:nvSpPr>
        <p:spPr>
          <a:xfrm>
            <a:off x="516000" y="1705815"/>
            <a:ext cx="5490000" cy="2808000"/>
          </a:xfrm>
          <a:prstGeom prst="roundRect">
            <a:avLst>
              <a:gd name="adj" fmla="val 2869"/>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8" name="Picture Placeholder 8">
            <a:extLst>
              <a:ext uri="{FF2B5EF4-FFF2-40B4-BE49-F238E27FC236}">
                <a16:creationId xmlns:a16="http://schemas.microsoft.com/office/drawing/2014/main" id="{24980729-F29A-4B27-9DC6-ACAFA296AA65}"/>
              </a:ext>
            </a:extLst>
          </p:cNvPr>
          <p:cNvSpPr>
            <a:spLocks noGrp="1"/>
          </p:cNvSpPr>
          <p:nvPr>
            <p:ph type="pic" sz="quarter" idx="14" hasCustomPrompt="1"/>
          </p:nvPr>
        </p:nvSpPr>
        <p:spPr>
          <a:xfrm>
            <a:off x="6182612" y="3968725"/>
            <a:ext cx="5490000" cy="2340000"/>
          </a:xfrm>
          <a:prstGeom prst="roundRect">
            <a:avLst>
              <a:gd name="adj" fmla="val 3072"/>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1871BE20-B6BB-AC25-82C0-555C7E6B0CE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93D46FF-8A9E-1C68-57E6-0C052A1ECDC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C31D7A80-8356-47F5-B24C-C81C0062A01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13718183"/>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age 5">
    <p:spTree>
      <p:nvGrpSpPr>
        <p:cNvPr id="1" name=""/>
        <p:cNvGrpSpPr/>
        <p:nvPr/>
      </p:nvGrpSpPr>
      <p:grpSpPr>
        <a:xfrm>
          <a:off x="0" y="0"/>
          <a:ext cx="0" cy="0"/>
          <a:chOff x="0" y="0"/>
          <a:chExt cx="0" cy="0"/>
        </a:xfrm>
      </p:grpSpPr>
      <p:sp>
        <p:nvSpPr>
          <p:cNvPr id="49" name="Picture Placeholder 8">
            <a:extLst>
              <a:ext uri="{FF2B5EF4-FFF2-40B4-BE49-F238E27FC236}">
                <a16:creationId xmlns:a16="http://schemas.microsoft.com/office/drawing/2014/main" id="{DF603321-F29E-472A-92B3-93EA972212B5}"/>
              </a:ext>
            </a:extLst>
          </p:cNvPr>
          <p:cNvSpPr>
            <a:spLocks noGrp="1"/>
          </p:cNvSpPr>
          <p:nvPr>
            <p:ph type="pic" sz="quarter" idx="13" hasCustomPrompt="1"/>
          </p:nvPr>
        </p:nvSpPr>
        <p:spPr>
          <a:xfrm>
            <a:off x="-45863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0" name="Picture Placeholder 8">
            <a:extLst>
              <a:ext uri="{FF2B5EF4-FFF2-40B4-BE49-F238E27FC236}">
                <a16:creationId xmlns:a16="http://schemas.microsoft.com/office/drawing/2014/main" id="{20EF666A-A5AE-49F8-B49C-AC3B8654137C}"/>
              </a:ext>
            </a:extLst>
          </p:cNvPr>
          <p:cNvSpPr>
            <a:spLocks noGrp="1"/>
          </p:cNvSpPr>
          <p:nvPr>
            <p:ph type="pic" sz="quarter" idx="14" hasCustomPrompt="1"/>
          </p:nvPr>
        </p:nvSpPr>
        <p:spPr>
          <a:xfrm>
            <a:off x="119934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1" name="Picture Placeholder 8">
            <a:extLst>
              <a:ext uri="{FF2B5EF4-FFF2-40B4-BE49-F238E27FC236}">
                <a16:creationId xmlns:a16="http://schemas.microsoft.com/office/drawing/2014/main" id="{B3AA9E77-CBE9-41F9-9106-531B2023E5DD}"/>
              </a:ext>
            </a:extLst>
          </p:cNvPr>
          <p:cNvSpPr>
            <a:spLocks noGrp="1"/>
          </p:cNvSpPr>
          <p:nvPr>
            <p:ph type="pic" sz="quarter" idx="15" hasCustomPrompt="1"/>
          </p:nvPr>
        </p:nvSpPr>
        <p:spPr>
          <a:xfrm>
            <a:off x="285732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2" name="Picture Placeholder 8">
            <a:extLst>
              <a:ext uri="{FF2B5EF4-FFF2-40B4-BE49-F238E27FC236}">
                <a16:creationId xmlns:a16="http://schemas.microsoft.com/office/drawing/2014/main" id="{73A4BE09-004C-4088-B6D0-3DBFDED44B9D}"/>
              </a:ext>
            </a:extLst>
          </p:cNvPr>
          <p:cNvSpPr>
            <a:spLocks noGrp="1"/>
          </p:cNvSpPr>
          <p:nvPr>
            <p:ph type="pic" sz="quarter" idx="16" hasCustomPrompt="1"/>
          </p:nvPr>
        </p:nvSpPr>
        <p:spPr>
          <a:xfrm>
            <a:off x="451530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3" name="Picture Placeholder 8">
            <a:extLst>
              <a:ext uri="{FF2B5EF4-FFF2-40B4-BE49-F238E27FC236}">
                <a16:creationId xmlns:a16="http://schemas.microsoft.com/office/drawing/2014/main" id="{84D02748-46D3-423D-AF98-78E13FC6C53A}"/>
              </a:ext>
            </a:extLst>
          </p:cNvPr>
          <p:cNvSpPr>
            <a:spLocks noGrp="1"/>
          </p:cNvSpPr>
          <p:nvPr>
            <p:ph type="pic" sz="quarter" idx="17" hasCustomPrompt="1"/>
          </p:nvPr>
        </p:nvSpPr>
        <p:spPr>
          <a:xfrm>
            <a:off x="617328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4" name="Picture Placeholder 8">
            <a:extLst>
              <a:ext uri="{FF2B5EF4-FFF2-40B4-BE49-F238E27FC236}">
                <a16:creationId xmlns:a16="http://schemas.microsoft.com/office/drawing/2014/main" id="{23FE764A-566C-4734-B5C0-80D1142FE51F}"/>
              </a:ext>
            </a:extLst>
          </p:cNvPr>
          <p:cNvSpPr>
            <a:spLocks noGrp="1"/>
          </p:cNvSpPr>
          <p:nvPr>
            <p:ph type="pic" sz="quarter" idx="18" hasCustomPrompt="1"/>
          </p:nvPr>
        </p:nvSpPr>
        <p:spPr>
          <a:xfrm>
            <a:off x="783126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5" name="Picture Placeholder 8">
            <a:extLst>
              <a:ext uri="{FF2B5EF4-FFF2-40B4-BE49-F238E27FC236}">
                <a16:creationId xmlns:a16="http://schemas.microsoft.com/office/drawing/2014/main" id="{2CF71C97-9A13-497B-89EB-3D1D66D1443E}"/>
              </a:ext>
            </a:extLst>
          </p:cNvPr>
          <p:cNvSpPr>
            <a:spLocks noGrp="1"/>
          </p:cNvSpPr>
          <p:nvPr>
            <p:ph type="pic" sz="quarter" idx="19" hasCustomPrompt="1"/>
          </p:nvPr>
        </p:nvSpPr>
        <p:spPr>
          <a:xfrm>
            <a:off x="9489245"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56" name="Picture Placeholder 8">
            <a:extLst>
              <a:ext uri="{FF2B5EF4-FFF2-40B4-BE49-F238E27FC236}">
                <a16:creationId xmlns:a16="http://schemas.microsoft.com/office/drawing/2014/main" id="{CE866256-AE2C-4039-90F2-75AF9DE72903}"/>
              </a:ext>
            </a:extLst>
          </p:cNvPr>
          <p:cNvSpPr>
            <a:spLocks noGrp="1"/>
          </p:cNvSpPr>
          <p:nvPr>
            <p:ph type="pic" sz="quarter" idx="20" hasCustomPrompt="1"/>
          </p:nvPr>
        </p:nvSpPr>
        <p:spPr>
          <a:xfrm>
            <a:off x="11147226" y="188913"/>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1" name="Picture Placeholder 8">
            <a:extLst>
              <a:ext uri="{FF2B5EF4-FFF2-40B4-BE49-F238E27FC236}">
                <a16:creationId xmlns:a16="http://schemas.microsoft.com/office/drawing/2014/main" id="{C9B11E94-AD6D-4854-8D6C-43774627A1BE}"/>
              </a:ext>
            </a:extLst>
          </p:cNvPr>
          <p:cNvSpPr>
            <a:spLocks noGrp="1"/>
          </p:cNvSpPr>
          <p:nvPr>
            <p:ph type="pic" sz="quarter" idx="21" hasCustomPrompt="1"/>
          </p:nvPr>
        </p:nvSpPr>
        <p:spPr>
          <a:xfrm>
            <a:off x="-45863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2" name="Picture Placeholder 8">
            <a:extLst>
              <a:ext uri="{FF2B5EF4-FFF2-40B4-BE49-F238E27FC236}">
                <a16:creationId xmlns:a16="http://schemas.microsoft.com/office/drawing/2014/main" id="{FB49F775-BCEA-467F-94BD-2CABC7AEE7BB}"/>
              </a:ext>
            </a:extLst>
          </p:cNvPr>
          <p:cNvSpPr>
            <a:spLocks noGrp="1"/>
          </p:cNvSpPr>
          <p:nvPr>
            <p:ph type="pic" sz="quarter" idx="22" hasCustomPrompt="1"/>
          </p:nvPr>
        </p:nvSpPr>
        <p:spPr>
          <a:xfrm>
            <a:off x="119934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3" name="Picture Placeholder 8">
            <a:extLst>
              <a:ext uri="{FF2B5EF4-FFF2-40B4-BE49-F238E27FC236}">
                <a16:creationId xmlns:a16="http://schemas.microsoft.com/office/drawing/2014/main" id="{D7162D3B-E3E0-419C-8091-8D26E213AA92}"/>
              </a:ext>
            </a:extLst>
          </p:cNvPr>
          <p:cNvSpPr>
            <a:spLocks noGrp="1"/>
          </p:cNvSpPr>
          <p:nvPr>
            <p:ph type="pic" sz="quarter" idx="23" hasCustomPrompt="1"/>
          </p:nvPr>
        </p:nvSpPr>
        <p:spPr>
          <a:xfrm>
            <a:off x="285732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4" name="Picture Placeholder 8">
            <a:extLst>
              <a:ext uri="{FF2B5EF4-FFF2-40B4-BE49-F238E27FC236}">
                <a16:creationId xmlns:a16="http://schemas.microsoft.com/office/drawing/2014/main" id="{97756AEA-1E9B-46A6-AFA8-04D38F8BB107}"/>
              </a:ext>
            </a:extLst>
          </p:cNvPr>
          <p:cNvSpPr>
            <a:spLocks noGrp="1"/>
          </p:cNvSpPr>
          <p:nvPr>
            <p:ph type="pic" sz="quarter" idx="24" hasCustomPrompt="1"/>
          </p:nvPr>
        </p:nvSpPr>
        <p:spPr>
          <a:xfrm>
            <a:off x="451530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5" name="Picture Placeholder 8">
            <a:extLst>
              <a:ext uri="{FF2B5EF4-FFF2-40B4-BE49-F238E27FC236}">
                <a16:creationId xmlns:a16="http://schemas.microsoft.com/office/drawing/2014/main" id="{A87A4A3C-B5B0-4AE6-B894-1DC6787A871B}"/>
              </a:ext>
            </a:extLst>
          </p:cNvPr>
          <p:cNvSpPr>
            <a:spLocks noGrp="1"/>
          </p:cNvSpPr>
          <p:nvPr>
            <p:ph type="pic" sz="quarter" idx="25" hasCustomPrompt="1"/>
          </p:nvPr>
        </p:nvSpPr>
        <p:spPr>
          <a:xfrm>
            <a:off x="617328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6" name="Picture Placeholder 8">
            <a:extLst>
              <a:ext uri="{FF2B5EF4-FFF2-40B4-BE49-F238E27FC236}">
                <a16:creationId xmlns:a16="http://schemas.microsoft.com/office/drawing/2014/main" id="{5DF2E7A1-BCE6-442D-B879-878A6D69448E}"/>
              </a:ext>
            </a:extLst>
          </p:cNvPr>
          <p:cNvSpPr>
            <a:spLocks noGrp="1"/>
          </p:cNvSpPr>
          <p:nvPr>
            <p:ph type="pic" sz="quarter" idx="26" hasCustomPrompt="1"/>
          </p:nvPr>
        </p:nvSpPr>
        <p:spPr>
          <a:xfrm>
            <a:off x="783126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7" name="Picture Placeholder 8">
            <a:extLst>
              <a:ext uri="{FF2B5EF4-FFF2-40B4-BE49-F238E27FC236}">
                <a16:creationId xmlns:a16="http://schemas.microsoft.com/office/drawing/2014/main" id="{C0ADF6AF-3A23-4BBB-B304-2695E6363662}"/>
              </a:ext>
            </a:extLst>
          </p:cNvPr>
          <p:cNvSpPr>
            <a:spLocks noGrp="1"/>
          </p:cNvSpPr>
          <p:nvPr>
            <p:ph type="pic" sz="quarter" idx="27" hasCustomPrompt="1"/>
          </p:nvPr>
        </p:nvSpPr>
        <p:spPr>
          <a:xfrm>
            <a:off x="9489245"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8" name="Picture Placeholder 8">
            <a:extLst>
              <a:ext uri="{FF2B5EF4-FFF2-40B4-BE49-F238E27FC236}">
                <a16:creationId xmlns:a16="http://schemas.microsoft.com/office/drawing/2014/main" id="{3D1300DF-9E57-4B45-9426-8F934E5085C5}"/>
              </a:ext>
            </a:extLst>
          </p:cNvPr>
          <p:cNvSpPr>
            <a:spLocks noGrp="1"/>
          </p:cNvSpPr>
          <p:nvPr>
            <p:ph type="pic" sz="quarter" idx="28" hasCustomPrompt="1"/>
          </p:nvPr>
        </p:nvSpPr>
        <p:spPr>
          <a:xfrm>
            <a:off x="11147226" y="1850126"/>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89" name="Picture Placeholder 8">
            <a:extLst>
              <a:ext uri="{FF2B5EF4-FFF2-40B4-BE49-F238E27FC236}">
                <a16:creationId xmlns:a16="http://schemas.microsoft.com/office/drawing/2014/main" id="{DF719D37-E0BB-4D98-A992-41AC42F6B522}"/>
              </a:ext>
            </a:extLst>
          </p:cNvPr>
          <p:cNvSpPr>
            <a:spLocks noGrp="1"/>
          </p:cNvSpPr>
          <p:nvPr>
            <p:ph type="pic" sz="quarter" idx="29" hasCustomPrompt="1"/>
          </p:nvPr>
        </p:nvSpPr>
        <p:spPr>
          <a:xfrm>
            <a:off x="-450067"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0" name="Picture Placeholder 8">
            <a:extLst>
              <a:ext uri="{FF2B5EF4-FFF2-40B4-BE49-F238E27FC236}">
                <a16:creationId xmlns:a16="http://schemas.microsoft.com/office/drawing/2014/main" id="{8040C48A-7A47-424C-9294-FDC226350F97}"/>
              </a:ext>
            </a:extLst>
          </p:cNvPr>
          <p:cNvSpPr>
            <a:spLocks noGrp="1"/>
          </p:cNvSpPr>
          <p:nvPr>
            <p:ph type="pic" sz="quarter" idx="30" hasCustomPrompt="1"/>
          </p:nvPr>
        </p:nvSpPr>
        <p:spPr>
          <a:xfrm>
            <a:off x="120791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1" name="Picture Placeholder 8">
            <a:extLst>
              <a:ext uri="{FF2B5EF4-FFF2-40B4-BE49-F238E27FC236}">
                <a16:creationId xmlns:a16="http://schemas.microsoft.com/office/drawing/2014/main" id="{8B6EB164-A935-4C8B-8A87-48BDA659D841}"/>
              </a:ext>
            </a:extLst>
          </p:cNvPr>
          <p:cNvSpPr>
            <a:spLocks noGrp="1"/>
          </p:cNvSpPr>
          <p:nvPr>
            <p:ph type="pic" sz="quarter" idx="31" hasCustomPrompt="1"/>
          </p:nvPr>
        </p:nvSpPr>
        <p:spPr>
          <a:xfrm>
            <a:off x="286589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2" name="Picture Placeholder 8">
            <a:extLst>
              <a:ext uri="{FF2B5EF4-FFF2-40B4-BE49-F238E27FC236}">
                <a16:creationId xmlns:a16="http://schemas.microsoft.com/office/drawing/2014/main" id="{E84D89D2-959E-449F-AD52-4B7A8CE224DC}"/>
              </a:ext>
            </a:extLst>
          </p:cNvPr>
          <p:cNvSpPr>
            <a:spLocks noGrp="1"/>
          </p:cNvSpPr>
          <p:nvPr>
            <p:ph type="pic" sz="quarter" idx="32" hasCustomPrompt="1"/>
          </p:nvPr>
        </p:nvSpPr>
        <p:spPr>
          <a:xfrm>
            <a:off x="452387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3" name="Picture Placeholder 8">
            <a:extLst>
              <a:ext uri="{FF2B5EF4-FFF2-40B4-BE49-F238E27FC236}">
                <a16:creationId xmlns:a16="http://schemas.microsoft.com/office/drawing/2014/main" id="{889CBA6E-5091-4E72-B4BC-3973132F68DA}"/>
              </a:ext>
            </a:extLst>
          </p:cNvPr>
          <p:cNvSpPr>
            <a:spLocks noGrp="1"/>
          </p:cNvSpPr>
          <p:nvPr>
            <p:ph type="pic" sz="quarter" idx="33" hasCustomPrompt="1"/>
          </p:nvPr>
        </p:nvSpPr>
        <p:spPr>
          <a:xfrm>
            <a:off x="618185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4" name="Picture Placeholder 8">
            <a:extLst>
              <a:ext uri="{FF2B5EF4-FFF2-40B4-BE49-F238E27FC236}">
                <a16:creationId xmlns:a16="http://schemas.microsoft.com/office/drawing/2014/main" id="{F603BE7B-D6A9-4440-9129-44C341126B55}"/>
              </a:ext>
            </a:extLst>
          </p:cNvPr>
          <p:cNvSpPr>
            <a:spLocks noGrp="1"/>
          </p:cNvSpPr>
          <p:nvPr>
            <p:ph type="pic" sz="quarter" idx="34" hasCustomPrompt="1"/>
          </p:nvPr>
        </p:nvSpPr>
        <p:spPr>
          <a:xfrm>
            <a:off x="783983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5" name="Picture Placeholder 8">
            <a:extLst>
              <a:ext uri="{FF2B5EF4-FFF2-40B4-BE49-F238E27FC236}">
                <a16:creationId xmlns:a16="http://schemas.microsoft.com/office/drawing/2014/main" id="{9C9A079C-1E9C-46DA-9E1D-AECF87D8D438}"/>
              </a:ext>
            </a:extLst>
          </p:cNvPr>
          <p:cNvSpPr>
            <a:spLocks noGrp="1"/>
          </p:cNvSpPr>
          <p:nvPr>
            <p:ph type="pic" sz="quarter" idx="35" hasCustomPrompt="1"/>
          </p:nvPr>
        </p:nvSpPr>
        <p:spPr>
          <a:xfrm>
            <a:off x="9497813"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6" name="Picture Placeholder 8">
            <a:extLst>
              <a:ext uri="{FF2B5EF4-FFF2-40B4-BE49-F238E27FC236}">
                <a16:creationId xmlns:a16="http://schemas.microsoft.com/office/drawing/2014/main" id="{F78705FD-FACD-435F-B026-23F46FFDAC27}"/>
              </a:ext>
            </a:extLst>
          </p:cNvPr>
          <p:cNvSpPr>
            <a:spLocks noGrp="1"/>
          </p:cNvSpPr>
          <p:nvPr>
            <p:ph type="pic" sz="quarter" idx="36" hasCustomPrompt="1"/>
          </p:nvPr>
        </p:nvSpPr>
        <p:spPr>
          <a:xfrm>
            <a:off x="11155794" y="3494748"/>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7" name="Picture Placeholder 8">
            <a:extLst>
              <a:ext uri="{FF2B5EF4-FFF2-40B4-BE49-F238E27FC236}">
                <a16:creationId xmlns:a16="http://schemas.microsoft.com/office/drawing/2014/main" id="{382BAC58-446A-4C0A-9AE5-5E954CA14801}"/>
              </a:ext>
            </a:extLst>
          </p:cNvPr>
          <p:cNvSpPr>
            <a:spLocks noGrp="1"/>
          </p:cNvSpPr>
          <p:nvPr>
            <p:ph type="pic" sz="quarter" idx="37" hasCustomPrompt="1"/>
          </p:nvPr>
        </p:nvSpPr>
        <p:spPr>
          <a:xfrm>
            <a:off x="-450067"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8" name="Picture Placeholder 8">
            <a:extLst>
              <a:ext uri="{FF2B5EF4-FFF2-40B4-BE49-F238E27FC236}">
                <a16:creationId xmlns:a16="http://schemas.microsoft.com/office/drawing/2014/main" id="{7B19A183-8263-4FFA-BE6A-624AAC9A6345}"/>
              </a:ext>
            </a:extLst>
          </p:cNvPr>
          <p:cNvSpPr>
            <a:spLocks noGrp="1"/>
          </p:cNvSpPr>
          <p:nvPr>
            <p:ph type="pic" sz="quarter" idx="38" hasCustomPrompt="1"/>
          </p:nvPr>
        </p:nvSpPr>
        <p:spPr>
          <a:xfrm>
            <a:off x="120791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99" name="Picture Placeholder 8">
            <a:extLst>
              <a:ext uri="{FF2B5EF4-FFF2-40B4-BE49-F238E27FC236}">
                <a16:creationId xmlns:a16="http://schemas.microsoft.com/office/drawing/2014/main" id="{016EBD5F-0921-4CB7-A35D-A1F31C51A738}"/>
              </a:ext>
            </a:extLst>
          </p:cNvPr>
          <p:cNvSpPr>
            <a:spLocks noGrp="1"/>
          </p:cNvSpPr>
          <p:nvPr>
            <p:ph type="pic" sz="quarter" idx="39" hasCustomPrompt="1"/>
          </p:nvPr>
        </p:nvSpPr>
        <p:spPr>
          <a:xfrm>
            <a:off x="286589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0" name="Picture Placeholder 8">
            <a:extLst>
              <a:ext uri="{FF2B5EF4-FFF2-40B4-BE49-F238E27FC236}">
                <a16:creationId xmlns:a16="http://schemas.microsoft.com/office/drawing/2014/main" id="{1A199360-4410-443D-96BF-98DADCA39D31}"/>
              </a:ext>
            </a:extLst>
          </p:cNvPr>
          <p:cNvSpPr>
            <a:spLocks noGrp="1"/>
          </p:cNvSpPr>
          <p:nvPr>
            <p:ph type="pic" sz="quarter" idx="40" hasCustomPrompt="1"/>
          </p:nvPr>
        </p:nvSpPr>
        <p:spPr>
          <a:xfrm>
            <a:off x="452387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1" name="Picture Placeholder 8">
            <a:extLst>
              <a:ext uri="{FF2B5EF4-FFF2-40B4-BE49-F238E27FC236}">
                <a16:creationId xmlns:a16="http://schemas.microsoft.com/office/drawing/2014/main" id="{BFB35196-7DC1-404B-9CD0-F3FFF703DE82}"/>
              </a:ext>
            </a:extLst>
          </p:cNvPr>
          <p:cNvSpPr>
            <a:spLocks noGrp="1"/>
          </p:cNvSpPr>
          <p:nvPr>
            <p:ph type="pic" sz="quarter" idx="41" hasCustomPrompt="1"/>
          </p:nvPr>
        </p:nvSpPr>
        <p:spPr>
          <a:xfrm>
            <a:off x="618185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2" name="Picture Placeholder 8">
            <a:extLst>
              <a:ext uri="{FF2B5EF4-FFF2-40B4-BE49-F238E27FC236}">
                <a16:creationId xmlns:a16="http://schemas.microsoft.com/office/drawing/2014/main" id="{0DD39ECF-C3AC-4BFE-81D4-8C3A40BBB0A1}"/>
              </a:ext>
            </a:extLst>
          </p:cNvPr>
          <p:cNvSpPr>
            <a:spLocks noGrp="1"/>
          </p:cNvSpPr>
          <p:nvPr>
            <p:ph type="pic" sz="quarter" idx="42" hasCustomPrompt="1"/>
          </p:nvPr>
        </p:nvSpPr>
        <p:spPr>
          <a:xfrm>
            <a:off x="783983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3" name="Picture Placeholder 8">
            <a:extLst>
              <a:ext uri="{FF2B5EF4-FFF2-40B4-BE49-F238E27FC236}">
                <a16:creationId xmlns:a16="http://schemas.microsoft.com/office/drawing/2014/main" id="{56F8C150-416A-442D-88CF-5DB2833812EE}"/>
              </a:ext>
            </a:extLst>
          </p:cNvPr>
          <p:cNvSpPr>
            <a:spLocks noGrp="1"/>
          </p:cNvSpPr>
          <p:nvPr>
            <p:ph type="pic" sz="quarter" idx="43" hasCustomPrompt="1"/>
          </p:nvPr>
        </p:nvSpPr>
        <p:spPr>
          <a:xfrm>
            <a:off x="9497813"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104" name="Picture Placeholder 8">
            <a:extLst>
              <a:ext uri="{FF2B5EF4-FFF2-40B4-BE49-F238E27FC236}">
                <a16:creationId xmlns:a16="http://schemas.microsoft.com/office/drawing/2014/main" id="{C51C5E9E-6D7D-462B-9D28-28878C8640E6}"/>
              </a:ext>
            </a:extLst>
          </p:cNvPr>
          <p:cNvSpPr>
            <a:spLocks noGrp="1"/>
          </p:cNvSpPr>
          <p:nvPr>
            <p:ph type="pic" sz="quarter" idx="44" hasCustomPrompt="1"/>
          </p:nvPr>
        </p:nvSpPr>
        <p:spPr>
          <a:xfrm>
            <a:off x="11155794" y="5162822"/>
            <a:ext cx="1512000" cy="1512000"/>
          </a:xfrm>
          <a:prstGeom prst="roundRect">
            <a:avLst>
              <a:gd name="adj" fmla="val 2869"/>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B27CADB8-D656-3BCD-FB2C-3A918B05569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41D7124-2027-6299-A5E6-E603C586D618}"/>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942CB8D-2F08-A3A0-9A0B-048A33504D3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177205579"/>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age 6">
    <p:spTree>
      <p:nvGrpSpPr>
        <p:cNvPr id="1" name=""/>
        <p:cNvGrpSpPr/>
        <p:nvPr/>
      </p:nvGrpSpPr>
      <p:grpSpPr>
        <a:xfrm>
          <a:off x="0" y="0"/>
          <a:ext cx="0" cy="0"/>
          <a:chOff x="0" y="0"/>
          <a:chExt cx="0" cy="0"/>
        </a:xfrm>
      </p:grpSpPr>
      <p:sp>
        <p:nvSpPr>
          <p:cNvPr id="35" name="Picture Placeholder 8">
            <a:extLst>
              <a:ext uri="{FF2B5EF4-FFF2-40B4-BE49-F238E27FC236}">
                <a16:creationId xmlns:a16="http://schemas.microsoft.com/office/drawing/2014/main" id="{EC8AE2D2-3296-4970-B6B9-4E7E57D1985D}"/>
              </a:ext>
            </a:extLst>
          </p:cNvPr>
          <p:cNvSpPr>
            <a:spLocks noGrp="1"/>
          </p:cNvSpPr>
          <p:nvPr>
            <p:ph type="pic" sz="quarter" idx="13" hasCustomPrompt="1"/>
          </p:nvPr>
        </p:nvSpPr>
        <p:spPr>
          <a:xfrm>
            <a:off x="1055687" y="1268412"/>
            <a:ext cx="10080000" cy="4320000"/>
          </a:xfrm>
          <a:prstGeom prst="roundRect">
            <a:avLst>
              <a:gd name="adj" fmla="val 2869"/>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F44C6B2F-57A4-AA1A-EFCB-76F42BC90D5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E86E1D76-8E33-563E-0A33-A6BD54F0961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C46004A1-1D28-59F5-F465-D7ED8DCEF41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93130007"/>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age 7">
    <p:spTree>
      <p:nvGrpSpPr>
        <p:cNvPr id="1" name=""/>
        <p:cNvGrpSpPr/>
        <p:nvPr/>
      </p:nvGrpSpPr>
      <p:grpSpPr>
        <a:xfrm>
          <a:off x="0" y="0"/>
          <a:ext cx="0" cy="0"/>
          <a:chOff x="0" y="0"/>
          <a:chExt cx="0" cy="0"/>
        </a:xfrm>
      </p:grpSpPr>
      <p:sp>
        <p:nvSpPr>
          <p:cNvPr id="35" name="Picture Placeholder 8">
            <a:extLst>
              <a:ext uri="{FF2B5EF4-FFF2-40B4-BE49-F238E27FC236}">
                <a16:creationId xmlns:a16="http://schemas.microsoft.com/office/drawing/2014/main" id="{EC8AE2D2-3296-4970-B6B9-4E7E57D1985D}"/>
              </a:ext>
            </a:extLst>
          </p:cNvPr>
          <p:cNvSpPr>
            <a:spLocks noGrp="1"/>
          </p:cNvSpPr>
          <p:nvPr>
            <p:ph type="pic" sz="quarter" idx="13" hasCustomPrompt="1"/>
          </p:nvPr>
        </p:nvSpPr>
        <p:spPr>
          <a:xfrm>
            <a:off x="1055686" y="4148548"/>
            <a:ext cx="11136313" cy="1439863"/>
          </a:xfrm>
          <a:prstGeom prst="rect">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TextBox 1">
            <a:extLst>
              <a:ext uri="{FF2B5EF4-FFF2-40B4-BE49-F238E27FC236}">
                <a16:creationId xmlns:a16="http://schemas.microsoft.com/office/drawing/2014/main" id="{97FB5E35-D3A2-0356-495A-77A7000B2A92}"/>
              </a:ext>
            </a:extLst>
          </p:cNvPr>
          <p:cNvSpPr txBox="1"/>
          <p:nvPr userDrawn="1"/>
        </p:nvSpPr>
        <p:spPr>
          <a:xfrm>
            <a:off x="8144539" y="563526"/>
            <a:ext cx="3572540" cy="382772"/>
          </a:xfrm>
          <a:prstGeom prst="rect">
            <a:avLst/>
          </a:prstGeom>
          <a:noFill/>
        </p:spPr>
        <p:txBody>
          <a:bodyPr wrap="square" rtlCol="0">
            <a:spAutoFit/>
          </a:bodyPr>
          <a:lstStyle/>
          <a:p>
            <a:pPr algn="r"/>
            <a:r>
              <a:rPr lang="en-US"/>
              <a:t>STRATEGIC FRAMEWORKS</a:t>
            </a:r>
          </a:p>
        </p:txBody>
      </p:sp>
    </p:spTree>
    <p:extLst>
      <p:ext uri="{BB962C8B-B14F-4D97-AF65-F5344CB8AC3E}">
        <p14:creationId xmlns:p14="http://schemas.microsoft.com/office/powerpoint/2010/main" val="2650210486"/>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age 8">
    <p:spTree>
      <p:nvGrpSpPr>
        <p:cNvPr id="1" name=""/>
        <p:cNvGrpSpPr/>
        <p:nvPr/>
      </p:nvGrpSpPr>
      <p:grpSpPr>
        <a:xfrm>
          <a:off x="0" y="0"/>
          <a:ext cx="0" cy="0"/>
          <a:chOff x="0" y="0"/>
          <a:chExt cx="0" cy="0"/>
        </a:xfrm>
      </p:grpSpPr>
      <p:sp>
        <p:nvSpPr>
          <p:cNvPr id="21" name="Picture Placeholder 8">
            <a:extLst>
              <a:ext uri="{FF2B5EF4-FFF2-40B4-BE49-F238E27FC236}">
                <a16:creationId xmlns:a16="http://schemas.microsoft.com/office/drawing/2014/main" id="{DB992D4E-016A-491F-9840-8529BFD930E8}"/>
              </a:ext>
            </a:extLst>
          </p:cNvPr>
          <p:cNvSpPr>
            <a:spLocks noGrp="1"/>
          </p:cNvSpPr>
          <p:nvPr>
            <p:ph type="pic" sz="quarter" idx="13" hasCustomPrompt="1"/>
          </p:nvPr>
        </p:nvSpPr>
        <p:spPr>
          <a:xfrm>
            <a:off x="4296138"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1</a:t>
            </a:r>
          </a:p>
        </p:txBody>
      </p:sp>
      <p:sp>
        <p:nvSpPr>
          <p:cNvPr id="22" name="Picture Placeholder 8">
            <a:extLst>
              <a:ext uri="{FF2B5EF4-FFF2-40B4-BE49-F238E27FC236}">
                <a16:creationId xmlns:a16="http://schemas.microsoft.com/office/drawing/2014/main" id="{C6F3A81E-6BA4-45BB-BEF4-BA366BB0EDC2}"/>
              </a:ext>
            </a:extLst>
          </p:cNvPr>
          <p:cNvSpPr>
            <a:spLocks noGrp="1"/>
          </p:cNvSpPr>
          <p:nvPr>
            <p:ph type="pic" sz="quarter" idx="14" hasCustomPrompt="1"/>
          </p:nvPr>
        </p:nvSpPr>
        <p:spPr>
          <a:xfrm>
            <a:off x="4873457"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2</a:t>
            </a:r>
          </a:p>
        </p:txBody>
      </p:sp>
      <p:sp>
        <p:nvSpPr>
          <p:cNvPr id="23" name="Picture Placeholder 8">
            <a:extLst>
              <a:ext uri="{FF2B5EF4-FFF2-40B4-BE49-F238E27FC236}">
                <a16:creationId xmlns:a16="http://schemas.microsoft.com/office/drawing/2014/main" id="{9C6B1C92-64DE-4B80-BD73-CF932F009579}"/>
              </a:ext>
            </a:extLst>
          </p:cNvPr>
          <p:cNvSpPr>
            <a:spLocks noGrp="1"/>
          </p:cNvSpPr>
          <p:nvPr>
            <p:ph type="pic" sz="quarter" idx="15" hasCustomPrompt="1"/>
          </p:nvPr>
        </p:nvSpPr>
        <p:spPr>
          <a:xfrm>
            <a:off x="5450776"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3</a:t>
            </a:r>
          </a:p>
        </p:txBody>
      </p:sp>
      <p:sp>
        <p:nvSpPr>
          <p:cNvPr id="24" name="Picture Placeholder 8">
            <a:extLst>
              <a:ext uri="{FF2B5EF4-FFF2-40B4-BE49-F238E27FC236}">
                <a16:creationId xmlns:a16="http://schemas.microsoft.com/office/drawing/2014/main" id="{562F7521-298E-483A-8B4A-DD487C278AF5}"/>
              </a:ext>
            </a:extLst>
          </p:cNvPr>
          <p:cNvSpPr>
            <a:spLocks noGrp="1"/>
          </p:cNvSpPr>
          <p:nvPr>
            <p:ph type="pic" sz="quarter" idx="16" hasCustomPrompt="1"/>
          </p:nvPr>
        </p:nvSpPr>
        <p:spPr>
          <a:xfrm>
            <a:off x="6028095"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4</a:t>
            </a:r>
          </a:p>
        </p:txBody>
      </p:sp>
      <p:sp>
        <p:nvSpPr>
          <p:cNvPr id="25" name="Picture Placeholder 8">
            <a:extLst>
              <a:ext uri="{FF2B5EF4-FFF2-40B4-BE49-F238E27FC236}">
                <a16:creationId xmlns:a16="http://schemas.microsoft.com/office/drawing/2014/main" id="{DD18878C-1E4B-4B71-B0FE-67C4DA4D780E}"/>
              </a:ext>
            </a:extLst>
          </p:cNvPr>
          <p:cNvSpPr>
            <a:spLocks noGrp="1"/>
          </p:cNvSpPr>
          <p:nvPr>
            <p:ph type="pic" sz="quarter" idx="17" hasCustomPrompt="1"/>
          </p:nvPr>
        </p:nvSpPr>
        <p:spPr>
          <a:xfrm>
            <a:off x="6605414"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5</a:t>
            </a:r>
          </a:p>
        </p:txBody>
      </p:sp>
      <p:sp>
        <p:nvSpPr>
          <p:cNvPr id="26" name="Picture Placeholder 8">
            <a:extLst>
              <a:ext uri="{FF2B5EF4-FFF2-40B4-BE49-F238E27FC236}">
                <a16:creationId xmlns:a16="http://schemas.microsoft.com/office/drawing/2014/main" id="{4DA1F3AA-0DB7-4FC3-8625-D3FDAB399BB9}"/>
              </a:ext>
            </a:extLst>
          </p:cNvPr>
          <p:cNvSpPr>
            <a:spLocks noGrp="1"/>
          </p:cNvSpPr>
          <p:nvPr>
            <p:ph type="pic" sz="quarter" idx="18" hasCustomPrompt="1"/>
          </p:nvPr>
        </p:nvSpPr>
        <p:spPr>
          <a:xfrm>
            <a:off x="7182733" y="1636282"/>
            <a:ext cx="720000" cy="720000"/>
          </a:xfrm>
          <a:prstGeom prst="ellipse">
            <a:avLst/>
          </a:prstGeom>
          <a:pattFill prst="wdDnDiag">
            <a:fgClr>
              <a:schemeClr val="bg1">
                <a:lumMod val="90000"/>
              </a:schemeClr>
            </a:fgClr>
            <a:bgClr>
              <a:schemeClr val="bg1"/>
            </a:bgClr>
          </a:pattFill>
          <a:ln w="38100">
            <a:solidFill>
              <a:schemeClr val="bg1"/>
            </a:solidFill>
          </a:ln>
          <a:effectLst/>
        </p:spPr>
        <p:txBody>
          <a:bodyPr anchor="ctr"/>
          <a:lstStyle>
            <a:lvl1pPr algn="ctr">
              <a:buNone/>
              <a:defRPr sz="800"/>
            </a:lvl1pPr>
          </a:lstStyle>
          <a:p>
            <a:r>
              <a:rPr lang="en-US" dirty="0"/>
              <a:t>6</a:t>
            </a:r>
          </a:p>
        </p:txBody>
      </p:sp>
      <p:sp>
        <p:nvSpPr>
          <p:cNvPr id="2" name="Date Placeholder 6">
            <a:extLst>
              <a:ext uri="{FF2B5EF4-FFF2-40B4-BE49-F238E27FC236}">
                <a16:creationId xmlns:a16="http://schemas.microsoft.com/office/drawing/2014/main" id="{0D890840-62CC-1132-1B19-E1EB489FFCC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10D23FD8-8377-40EF-9BB8-ABB74BD55AC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654AC1F-DDD5-1922-D089-191EE11EC2F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40639186"/>
      </p:ext>
    </p:extLst>
  </p:cSld>
  <p:clrMapOvr>
    <a:masterClrMapping/>
  </p:clrMapOvr>
  <p:extLst>
    <p:ext uri="{DCECCB84-F9BA-43D5-87BE-67443E8EF086}">
      <p15:sldGuideLst xmlns:p15="http://schemas.microsoft.com/office/powerpoint/2012/main">
        <p15:guide id="1" pos="497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age 9">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DD625AA6-25F8-4BFC-9876-1A74E598A867}"/>
              </a:ext>
            </a:extLst>
          </p:cNvPr>
          <p:cNvSpPr>
            <a:spLocks noGrp="1"/>
          </p:cNvSpPr>
          <p:nvPr>
            <p:ph type="pic" sz="quarter" idx="13" hasCustomPrompt="1"/>
          </p:nvPr>
        </p:nvSpPr>
        <p:spPr>
          <a:xfrm>
            <a:off x="2302200" y="1002756"/>
            <a:ext cx="7740000" cy="4896000"/>
          </a:xfrm>
          <a:prstGeom prst="roundRect">
            <a:avLst>
              <a:gd name="adj" fmla="val 0"/>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3788C04C-F3F7-1189-E09A-8469E06D4EB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E31DB4D-B2B8-2BAA-2E8E-356417E50489}"/>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DEE449-CE36-5EA4-FDBD-E9FF12D443E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982123570"/>
      </p:ext>
    </p:extLst>
  </p:cSld>
  <p:clrMapOvr>
    <a:masterClrMapping/>
  </p:clrMapOvr>
  <p:extLst>
    <p:ext uri="{DCECCB84-F9BA-43D5-87BE-67443E8EF086}">
      <p15:sldGuideLst xmlns:p15="http://schemas.microsoft.com/office/powerpoint/2012/main">
        <p15:guide id="1" pos="497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84CEA339-4769-4AF2-B7DB-1A1A19CFBA64}"/>
              </a:ext>
            </a:extLst>
          </p:cNvPr>
          <p:cNvSpPr>
            <a:spLocks noGrp="1"/>
          </p:cNvSpPr>
          <p:nvPr>
            <p:ph type="pic" sz="quarter" idx="10" hasCustomPrompt="1"/>
          </p:nvPr>
        </p:nvSpPr>
        <p:spPr>
          <a:xfrm>
            <a:off x="801100"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7" name="Picture Placeholder 8">
            <a:extLst>
              <a:ext uri="{FF2B5EF4-FFF2-40B4-BE49-F238E27FC236}">
                <a16:creationId xmlns:a16="http://schemas.microsoft.com/office/drawing/2014/main" id="{7E0BECBD-6114-4805-B9BD-F99762E347D9}"/>
              </a:ext>
            </a:extLst>
          </p:cNvPr>
          <p:cNvSpPr>
            <a:spLocks noGrp="1"/>
          </p:cNvSpPr>
          <p:nvPr>
            <p:ph type="pic" sz="quarter" idx="11" hasCustomPrompt="1"/>
          </p:nvPr>
        </p:nvSpPr>
        <p:spPr>
          <a:xfrm>
            <a:off x="3502440"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8" name="Picture Placeholder 8">
            <a:extLst>
              <a:ext uri="{FF2B5EF4-FFF2-40B4-BE49-F238E27FC236}">
                <a16:creationId xmlns:a16="http://schemas.microsoft.com/office/drawing/2014/main" id="{3221BC10-1F8E-4F22-B384-563BFA7B8188}"/>
              </a:ext>
            </a:extLst>
          </p:cNvPr>
          <p:cNvSpPr>
            <a:spLocks noGrp="1"/>
          </p:cNvSpPr>
          <p:nvPr>
            <p:ph type="pic" sz="quarter" idx="12" hasCustomPrompt="1"/>
          </p:nvPr>
        </p:nvSpPr>
        <p:spPr>
          <a:xfrm>
            <a:off x="6202391"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9" name="Picture Placeholder 8">
            <a:extLst>
              <a:ext uri="{FF2B5EF4-FFF2-40B4-BE49-F238E27FC236}">
                <a16:creationId xmlns:a16="http://schemas.microsoft.com/office/drawing/2014/main" id="{9C1C35F3-6BD4-4909-834B-9A8B16DC9144}"/>
              </a:ext>
            </a:extLst>
          </p:cNvPr>
          <p:cNvSpPr>
            <a:spLocks noGrp="1"/>
          </p:cNvSpPr>
          <p:nvPr>
            <p:ph type="pic" sz="quarter" idx="13" hasCustomPrompt="1"/>
          </p:nvPr>
        </p:nvSpPr>
        <p:spPr>
          <a:xfrm>
            <a:off x="8901648" y="847787"/>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0" name="Picture Placeholder 8">
            <a:extLst>
              <a:ext uri="{FF2B5EF4-FFF2-40B4-BE49-F238E27FC236}">
                <a16:creationId xmlns:a16="http://schemas.microsoft.com/office/drawing/2014/main" id="{88EEF06F-D532-4FF7-9967-D4F95FCBFF74}"/>
              </a:ext>
            </a:extLst>
          </p:cNvPr>
          <p:cNvSpPr>
            <a:spLocks noGrp="1"/>
          </p:cNvSpPr>
          <p:nvPr>
            <p:ph type="pic" sz="quarter" idx="14" hasCustomPrompt="1"/>
          </p:nvPr>
        </p:nvSpPr>
        <p:spPr>
          <a:xfrm>
            <a:off x="801100"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1" name="Picture Placeholder 8">
            <a:extLst>
              <a:ext uri="{FF2B5EF4-FFF2-40B4-BE49-F238E27FC236}">
                <a16:creationId xmlns:a16="http://schemas.microsoft.com/office/drawing/2014/main" id="{F4C6E0FD-03B9-409E-96B1-11C44E3EB550}"/>
              </a:ext>
            </a:extLst>
          </p:cNvPr>
          <p:cNvSpPr>
            <a:spLocks noGrp="1"/>
          </p:cNvSpPr>
          <p:nvPr>
            <p:ph type="pic" sz="quarter" idx="15" hasCustomPrompt="1"/>
          </p:nvPr>
        </p:nvSpPr>
        <p:spPr>
          <a:xfrm>
            <a:off x="3502440"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2" name="Picture Placeholder 8">
            <a:extLst>
              <a:ext uri="{FF2B5EF4-FFF2-40B4-BE49-F238E27FC236}">
                <a16:creationId xmlns:a16="http://schemas.microsoft.com/office/drawing/2014/main" id="{F76C5FC5-7C70-4E9F-9295-86B753F6E40E}"/>
              </a:ext>
            </a:extLst>
          </p:cNvPr>
          <p:cNvSpPr>
            <a:spLocks noGrp="1"/>
          </p:cNvSpPr>
          <p:nvPr>
            <p:ph type="pic" sz="quarter" idx="16" hasCustomPrompt="1"/>
          </p:nvPr>
        </p:nvSpPr>
        <p:spPr>
          <a:xfrm>
            <a:off x="6202391"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3" name="Picture Placeholder 8">
            <a:extLst>
              <a:ext uri="{FF2B5EF4-FFF2-40B4-BE49-F238E27FC236}">
                <a16:creationId xmlns:a16="http://schemas.microsoft.com/office/drawing/2014/main" id="{C3FD8BA9-BCB5-4A02-90E9-9A5FAF1E51A0}"/>
              </a:ext>
            </a:extLst>
          </p:cNvPr>
          <p:cNvSpPr>
            <a:spLocks noGrp="1"/>
          </p:cNvSpPr>
          <p:nvPr>
            <p:ph type="pic" sz="quarter" idx="17" hasCustomPrompt="1"/>
          </p:nvPr>
        </p:nvSpPr>
        <p:spPr>
          <a:xfrm>
            <a:off x="8901648" y="3524435"/>
            <a:ext cx="2487168" cy="2487168"/>
          </a:xfrm>
          <a:prstGeom prst="roundRect">
            <a:avLst>
              <a:gd name="adj" fmla="val 3636"/>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743E619-3D29-B869-9176-AACE645DD77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29A3AB2-BB98-504D-3EDE-50E88749B55B}"/>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19B8F39-D59A-27E1-72AF-A61690F8AD8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109473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86971DD-9EE9-495F-CA6A-A3BE06F5274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66723E6-BA95-F8E1-9E74-A106CCC2D7A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B758717-7A18-0177-6516-39C38AD6EB3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39100087"/>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ny Overview">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EA47908-E4C2-4F25-9BE1-50AF31321186}"/>
              </a:ext>
            </a:extLst>
          </p:cNvPr>
          <p:cNvSpPr>
            <a:spLocks noGrp="1"/>
          </p:cNvSpPr>
          <p:nvPr>
            <p:ph type="pic" sz="quarter" idx="10" hasCustomPrompt="1"/>
          </p:nvPr>
        </p:nvSpPr>
        <p:spPr>
          <a:xfrm>
            <a:off x="0" y="2276474"/>
            <a:ext cx="12192000" cy="458152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FD92E77-4F37-7858-EB7B-55AD8AEA9A1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B1F2F73-32EA-C6B8-FBE5-29E4BCD8B00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2347E63-22CD-0C31-FFE3-D2921BF636B6}"/>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531627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rvice with Imag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EA47908-E4C2-4F25-9BE1-50AF31321186}"/>
              </a:ext>
            </a:extLst>
          </p:cNvPr>
          <p:cNvSpPr>
            <a:spLocks noGrp="1"/>
          </p:cNvSpPr>
          <p:nvPr>
            <p:ph type="pic" sz="quarter" idx="10" hasCustomPrompt="1"/>
          </p:nvPr>
        </p:nvSpPr>
        <p:spPr>
          <a:xfrm>
            <a:off x="766762" y="-219076"/>
            <a:ext cx="10585451" cy="4791076"/>
          </a:xfrm>
          <a:prstGeom prst="roundRect">
            <a:avLst>
              <a:gd name="adj" fmla="val 5648"/>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525E248-3EB1-8240-8B37-D01020F4228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36E7A1A9-D068-BA07-C535-3263BE60691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4CB5ABD9-4FBE-AEFE-1FA6-6A27B8D7619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472487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3403092" y="736092"/>
            <a:ext cx="5385816" cy="5385816"/>
          </a:xfrm>
          <a:prstGeom prst="ellipse">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9C4D0099-02B0-3508-33B5-6C0579FB92A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2805CA2-D83C-31DD-3E10-618688FA913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A414C9-3ABC-5369-A339-EDA378A9EC9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42488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Date Placeholder 6">
            <a:extLst>
              <a:ext uri="{FF2B5EF4-FFF2-40B4-BE49-F238E27FC236}">
                <a16:creationId xmlns:a16="http://schemas.microsoft.com/office/drawing/2014/main" id="{692B236C-60FF-9DBB-9DAE-BE515A0BC44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6" name="Footer Placeholder 7">
            <a:extLst>
              <a:ext uri="{FF2B5EF4-FFF2-40B4-BE49-F238E27FC236}">
                <a16:creationId xmlns:a16="http://schemas.microsoft.com/office/drawing/2014/main" id="{A5CE13A1-1C30-B346-197B-F72D080C14A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7" name="Slide Number Placeholder 8">
            <a:extLst>
              <a:ext uri="{FF2B5EF4-FFF2-40B4-BE49-F238E27FC236}">
                <a16:creationId xmlns:a16="http://schemas.microsoft.com/office/drawing/2014/main" id="{40F1101C-0ECD-CA32-9CB7-AF5C675D1278}"/>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07399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 Page 3">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84EA5E6-A7B0-4524-B1AF-681EB5C5172D}"/>
              </a:ext>
            </a:extLst>
          </p:cNvPr>
          <p:cNvSpPr>
            <a:spLocks noGrp="1"/>
          </p:cNvSpPr>
          <p:nvPr>
            <p:ph type="pic" sz="quarter" idx="10" hasCustomPrompt="1"/>
          </p:nvPr>
        </p:nvSpPr>
        <p:spPr>
          <a:xfrm>
            <a:off x="2822448" y="155448"/>
            <a:ext cx="6547104" cy="6547104"/>
          </a:xfrm>
          <a:custGeom>
            <a:avLst/>
            <a:gdLst>
              <a:gd name="connsiteX0" fmla="*/ 3273552 w 6547104"/>
              <a:gd name="connsiteY0" fmla="*/ 403998 h 6547104"/>
              <a:gd name="connsiteX1" fmla="*/ 403998 w 6547104"/>
              <a:gd name="connsiteY1" fmla="*/ 3273552 h 6547104"/>
              <a:gd name="connsiteX2" fmla="*/ 3273552 w 6547104"/>
              <a:gd name="connsiteY2" fmla="*/ 6143106 h 6547104"/>
              <a:gd name="connsiteX3" fmla="*/ 6143106 w 6547104"/>
              <a:gd name="connsiteY3" fmla="*/ 3273552 h 6547104"/>
              <a:gd name="connsiteX4" fmla="*/ 3273552 w 6547104"/>
              <a:gd name="connsiteY4" fmla="*/ 403998 h 6547104"/>
              <a:gd name="connsiteX5" fmla="*/ 3250221 w 6547104"/>
              <a:gd name="connsiteY5" fmla="*/ 0 h 6547104"/>
              <a:gd name="connsiteX6" fmla="*/ 3296884 w 6547104"/>
              <a:gd name="connsiteY6" fmla="*/ 0 h 6547104"/>
              <a:gd name="connsiteX7" fmla="*/ 3442039 w 6547104"/>
              <a:gd name="connsiteY7" fmla="*/ 3670 h 6547104"/>
              <a:gd name="connsiteX8" fmla="*/ 6543434 w 6547104"/>
              <a:gd name="connsiteY8" fmla="*/ 3105065 h 6547104"/>
              <a:gd name="connsiteX9" fmla="*/ 6547104 w 6547104"/>
              <a:gd name="connsiteY9" fmla="*/ 3250217 h 6547104"/>
              <a:gd name="connsiteX10" fmla="*/ 6547104 w 6547104"/>
              <a:gd name="connsiteY10" fmla="*/ 3296887 h 6547104"/>
              <a:gd name="connsiteX11" fmla="*/ 6543434 w 6547104"/>
              <a:gd name="connsiteY11" fmla="*/ 3442039 h 6547104"/>
              <a:gd name="connsiteX12" fmla="*/ 3442039 w 6547104"/>
              <a:gd name="connsiteY12" fmla="*/ 6543434 h 6547104"/>
              <a:gd name="connsiteX13" fmla="*/ 3296888 w 6547104"/>
              <a:gd name="connsiteY13" fmla="*/ 6547104 h 6547104"/>
              <a:gd name="connsiteX14" fmla="*/ 3250217 w 6547104"/>
              <a:gd name="connsiteY14" fmla="*/ 6547104 h 6547104"/>
              <a:gd name="connsiteX15" fmla="*/ 3105065 w 6547104"/>
              <a:gd name="connsiteY15" fmla="*/ 6543434 h 6547104"/>
              <a:gd name="connsiteX16" fmla="*/ 3670 w 6547104"/>
              <a:gd name="connsiteY16" fmla="*/ 3442039 h 6547104"/>
              <a:gd name="connsiteX17" fmla="*/ 0 w 6547104"/>
              <a:gd name="connsiteY17" fmla="*/ 3296887 h 6547104"/>
              <a:gd name="connsiteX18" fmla="*/ 0 w 6547104"/>
              <a:gd name="connsiteY18" fmla="*/ 3250217 h 6547104"/>
              <a:gd name="connsiteX19" fmla="*/ 3670 w 6547104"/>
              <a:gd name="connsiteY19" fmla="*/ 3105065 h 6547104"/>
              <a:gd name="connsiteX20" fmla="*/ 3105065 w 6547104"/>
              <a:gd name="connsiteY20" fmla="*/ 3670 h 654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7104" h="6547104">
                <a:moveTo>
                  <a:pt x="3273552" y="403998"/>
                </a:moveTo>
                <a:cubicBezTo>
                  <a:pt x="1688741" y="403998"/>
                  <a:pt x="403998" y="1688741"/>
                  <a:pt x="403998" y="3273552"/>
                </a:cubicBezTo>
                <a:cubicBezTo>
                  <a:pt x="403998" y="4858363"/>
                  <a:pt x="1688741" y="6143106"/>
                  <a:pt x="3273552" y="6143106"/>
                </a:cubicBezTo>
                <a:cubicBezTo>
                  <a:pt x="4858363" y="6143106"/>
                  <a:pt x="6143106" y="4858363"/>
                  <a:pt x="6143106" y="3273552"/>
                </a:cubicBezTo>
                <a:cubicBezTo>
                  <a:pt x="6143106" y="1688741"/>
                  <a:pt x="4858363" y="403998"/>
                  <a:pt x="3273552" y="403998"/>
                </a:cubicBezTo>
                <a:close/>
                <a:moveTo>
                  <a:pt x="3250221" y="0"/>
                </a:moveTo>
                <a:lnTo>
                  <a:pt x="3296884" y="0"/>
                </a:lnTo>
                <a:lnTo>
                  <a:pt x="3442039" y="3670"/>
                </a:lnTo>
                <a:cubicBezTo>
                  <a:pt x="5116192" y="88533"/>
                  <a:pt x="6458571" y="1430912"/>
                  <a:pt x="6543434" y="3105065"/>
                </a:cubicBezTo>
                <a:lnTo>
                  <a:pt x="6547104" y="3250217"/>
                </a:lnTo>
                <a:lnTo>
                  <a:pt x="6547104" y="3296887"/>
                </a:lnTo>
                <a:lnTo>
                  <a:pt x="6543434" y="3442039"/>
                </a:lnTo>
                <a:cubicBezTo>
                  <a:pt x="6458571" y="5116192"/>
                  <a:pt x="5116192" y="6458571"/>
                  <a:pt x="3442039" y="6543434"/>
                </a:cubicBezTo>
                <a:lnTo>
                  <a:pt x="3296888" y="6547104"/>
                </a:lnTo>
                <a:lnTo>
                  <a:pt x="3250217" y="6547104"/>
                </a:lnTo>
                <a:lnTo>
                  <a:pt x="3105065" y="6543434"/>
                </a:lnTo>
                <a:cubicBezTo>
                  <a:pt x="1430912" y="6458571"/>
                  <a:pt x="88533" y="5116192"/>
                  <a:pt x="3670" y="3442039"/>
                </a:cubicBezTo>
                <a:lnTo>
                  <a:pt x="0" y="3296887"/>
                </a:lnTo>
                <a:lnTo>
                  <a:pt x="0" y="3250217"/>
                </a:lnTo>
                <a:lnTo>
                  <a:pt x="3670" y="3105065"/>
                </a:lnTo>
                <a:cubicBezTo>
                  <a:pt x="88533" y="1430912"/>
                  <a:pt x="1430912" y="88533"/>
                  <a:pt x="3105065" y="3670"/>
                </a:cubicBezTo>
                <a:close/>
              </a:path>
            </a:pathLst>
          </a:custGeom>
          <a:pattFill prst="wdDnDiag">
            <a:fgClr>
              <a:schemeClr val="bg1">
                <a:lumMod val="90000"/>
              </a:schemeClr>
            </a:fgClr>
            <a:bgClr>
              <a:schemeClr val="bg1"/>
            </a:bgClr>
          </a:pattFill>
        </p:spPr>
        <p:txBody>
          <a:bodyPr wrap="square" anchor="ctr">
            <a:noAutofit/>
          </a:bodyP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9FB2598-B4EC-B5BB-8DF3-BE25B21D361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BB58630B-B33E-9BBC-C0A8-99431D4BC8A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1BD33A4-06D7-C22C-D91B-0A2E6F79BDC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725388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Page 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3792538"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638C1D62-0AD2-FFE1-D154-8F6F22DB423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CB842BCC-A221-8635-A090-CF3392DDA37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060D09D-13AD-4EE9-4E54-C6181F73D42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086917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Page 5">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6828437" y="1676204"/>
            <a:ext cx="4130039" cy="8793480"/>
          </a:xfrm>
          <a:prstGeom prst="roundRect">
            <a:avLst>
              <a:gd name="adj" fmla="val 12349"/>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3097BEB2-23F7-8663-1667-032EE12A133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A8DAA76-E925-8D4E-3C4C-3237E35DEB22}"/>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4CBBE68-F807-BB96-16B8-D886E6D0F11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035195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Page 6">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3530702" y="2832954"/>
            <a:ext cx="5216324" cy="33420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9E41589B-C4D8-1F00-A341-459B198DFC2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CCBF13F-84A3-0E95-4D49-96D202A1FA8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F55C869-F2AA-7B42-698D-B3B270FF9549}"/>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26864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with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4F4F16-CAE7-4771-9644-5DBBC30EF9D6}"/>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F2FA1B7A-F119-4FD6-8FE9-3F64F585E915}"/>
              </a:ext>
            </a:extLst>
          </p:cNvPr>
          <p:cNvSpPr>
            <a:spLocks noGrp="1"/>
          </p:cNvSpPr>
          <p:nvPr>
            <p:ph type="title" hasCustomPrompt="1"/>
          </p:nvPr>
        </p:nvSpPr>
        <p:spPr>
          <a:xfrm>
            <a:off x="5964463"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35FA6264-7ABA-4980-930C-070E9E235053}"/>
              </a:ext>
            </a:extLst>
          </p:cNvPr>
          <p:cNvSpPr>
            <a:spLocks noGrp="1"/>
          </p:cNvSpPr>
          <p:nvPr>
            <p:ph type="subTitle" idx="1" hasCustomPrompt="1"/>
          </p:nvPr>
        </p:nvSpPr>
        <p:spPr>
          <a:xfrm>
            <a:off x="5964463"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412D8CF7-35DF-BFBF-49A3-BDBFE9E15EF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31490A9-1069-526A-B517-3362E4DA18F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713980-57C5-1134-31FB-93006D7BBAD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622728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with Image 2">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6816726" y="0"/>
            <a:ext cx="5375274"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2B2C08E-9BC0-39E7-B829-28B62C8A380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8FDAEF00-C7F4-442E-FB0A-8B820DA9C5E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00338125-BDC8-1C07-42C3-FC752795D6F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2684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 with Image 3">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6816725" y="765175"/>
            <a:ext cx="4535489" cy="5292724"/>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E08400D1-1BF7-DF5F-09F6-531ED3FAFB3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B126EC6-ECBF-F85F-B90B-A7EFADC1EE5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C564BF6-27FE-18A6-451E-ACE6016D2E8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865169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with Image 4">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0" y="0"/>
            <a:ext cx="454818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10" name="Title 1">
            <a:extLst>
              <a:ext uri="{FF2B5EF4-FFF2-40B4-BE49-F238E27FC236}">
                <a16:creationId xmlns:a16="http://schemas.microsoft.com/office/drawing/2014/main" id="{98A656AE-83EA-43A4-B1C4-5D7978F3CE18}"/>
              </a:ext>
            </a:extLst>
          </p:cNvPr>
          <p:cNvSpPr>
            <a:spLocks noGrp="1"/>
          </p:cNvSpPr>
          <p:nvPr>
            <p:ph type="title" hasCustomPrompt="1"/>
          </p:nvPr>
        </p:nvSpPr>
        <p:spPr>
          <a:xfrm>
            <a:off x="5225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1" name="Subtitle 2">
            <a:extLst>
              <a:ext uri="{FF2B5EF4-FFF2-40B4-BE49-F238E27FC236}">
                <a16:creationId xmlns:a16="http://schemas.microsoft.com/office/drawing/2014/main" id="{20C40BA4-8158-4514-B18D-3DD85982AA37}"/>
              </a:ext>
            </a:extLst>
          </p:cNvPr>
          <p:cNvSpPr>
            <a:spLocks noGrp="1"/>
          </p:cNvSpPr>
          <p:nvPr>
            <p:ph type="subTitle" idx="1" hasCustomPrompt="1"/>
          </p:nvPr>
        </p:nvSpPr>
        <p:spPr>
          <a:xfrm>
            <a:off x="5225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3D9D7FD3-58F6-85A4-5B09-EC8080BEFC1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DB928B41-518E-9BF7-2D34-9985569E423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159B9E8F-A1F9-B44C-8C7D-24BB5214597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611645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with Image 5">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7572375"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72FEE69-2F00-F191-6C89-080FB4371BF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29EE015-31A9-FDD1-B08C-383CB38852D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5F236E8C-CD82-0230-77B3-B93C6606F1F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174534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bout Us with Imag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57801B5-2C75-4C1E-9FCA-7C25A2358968}"/>
              </a:ext>
            </a:extLst>
          </p:cNvPr>
          <p:cNvSpPr>
            <a:spLocks noGrp="1"/>
          </p:cNvSpPr>
          <p:nvPr>
            <p:ph type="pic" sz="quarter" idx="10" hasCustomPrompt="1"/>
          </p:nvPr>
        </p:nvSpPr>
        <p:spPr>
          <a:xfrm>
            <a:off x="7572375"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ECC9B383-4623-C383-B163-D52E565CC90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2E971D8-1A8F-730E-14D1-0145DC1B6EF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F735A2B0-43F1-CB00-A5BD-589AC811F46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9447439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bout Us with Image 3">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5987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5987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7" name="Picture Placeholder 8">
            <a:extLst>
              <a:ext uri="{FF2B5EF4-FFF2-40B4-BE49-F238E27FC236}">
                <a16:creationId xmlns:a16="http://schemas.microsoft.com/office/drawing/2014/main" id="{F2136E72-61FC-4623-B3C5-CD30C48312E1}"/>
              </a:ext>
            </a:extLst>
          </p:cNvPr>
          <p:cNvSpPr>
            <a:spLocks noGrp="1"/>
          </p:cNvSpPr>
          <p:nvPr>
            <p:ph type="pic" sz="quarter" idx="11" hasCustomPrompt="1"/>
          </p:nvPr>
        </p:nvSpPr>
        <p:spPr>
          <a:xfrm>
            <a:off x="0" y="0"/>
            <a:ext cx="530383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E74C234A-B21F-E694-F8C5-0DDB053F3D9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DE87B5C-3810-17E8-18F3-1CE042A2A6D6}"/>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5F7A0C9-1910-9DE2-B4B6-37C0D2A6939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0665198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bout Us with Image 6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598709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598709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7" name="Picture Placeholder 8">
            <a:extLst>
              <a:ext uri="{FF2B5EF4-FFF2-40B4-BE49-F238E27FC236}">
                <a16:creationId xmlns:a16="http://schemas.microsoft.com/office/drawing/2014/main" id="{F2136E72-61FC-4623-B3C5-CD30C48312E1}"/>
              </a:ext>
            </a:extLst>
          </p:cNvPr>
          <p:cNvSpPr>
            <a:spLocks noGrp="1"/>
          </p:cNvSpPr>
          <p:nvPr>
            <p:ph type="pic" sz="quarter" idx="11" hasCustomPrompt="1"/>
          </p:nvPr>
        </p:nvSpPr>
        <p:spPr>
          <a:xfrm>
            <a:off x="0" y="0"/>
            <a:ext cx="5303837"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48CBD229-0A25-BFFB-AAA2-9A8BEF3AC3F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04E2CFF-5EB7-A89C-6FDC-AF982C701CC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5099CFB-A00D-93CB-FF19-596B6326C8B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0654839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bout Us with Image 5">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766763" y="2276474"/>
            <a:ext cx="3780266" cy="4581526"/>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8532D36E-6E3F-5FBF-BD01-31F96B7B340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B7180687-4BE6-9535-A238-E4793AE98FA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071CF7-6A26-982F-F9D0-69CAD831923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60927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bout with Image 7">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5" name="Title 1">
            <a:extLst>
              <a:ext uri="{FF2B5EF4-FFF2-40B4-BE49-F238E27FC236}">
                <a16:creationId xmlns:a16="http://schemas.microsoft.com/office/drawing/2014/main" id="{AA685DD8-2682-4DC3-A43C-D5AF0EC77BD7}"/>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6" name="Subtitle 2">
            <a:extLst>
              <a:ext uri="{FF2B5EF4-FFF2-40B4-BE49-F238E27FC236}">
                <a16:creationId xmlns:a16="http://schemas.microsoft.com/office/drawing/2014/main" id="{B6309092-333A-460B-A0A5-E2674D975E72}"/>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0538DE7-4BC1-C73F-BA33-4F099FC102A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360E2F8-CA1D-7C8A-28C5-EC82DE30D43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3350590-F3EE-5917-2E1A-789E988E7B7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721414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rvice with Images">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1A2F3F24-8F23-65AB-6AEE-748D4085BEE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D9C63611-2C06-149B-6B30-A2A82A77CB4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30BD9B44-BF80-5514-6AD5-B5DF480093D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206397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rvice with Images 1/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72BA1599-B1D2-4403-8C9E-0659C91D6A0B}"/>
              </a:ext>
            </a:extLst>
          </p:cNvPr>
          <p:cNvSpPr>
            <a:spLocks noGrp="1"/>
          </p:cNvSpPr>
          <p:nvPr>
            <p:ph type="pic" sz="quarter" idx="11" hasCustomPrompt="1"/>
          </p:nvPr>
        </p:nvSpPr>
        <p:spPr>
          <a:xfrm>
            <a:off x="0"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1</a:t>
            </a:r>
          </a:p>
        </p:txBody>
      </p:sp>
      <p:sp>
        <p:nvSpPr>
          <p:cNvPr id="2" name="Date Placeholder 6">
            <a:extLst>
              <a:ext uri="{FF2B5EF4-FFF2-40B4-BE49-F238E27FC236}">
                <a16:creationId xmlns:a16="http://schemas.microsoft.com/office/drawing/2014/main" id="{733C844A-0A69-6A7B-1FCC-1B18B7D1CBD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8C60FA97-94D9-52C3-B937-F17BF6511C4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BA3DDAA-AA97-3685-737D-E0786688366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985438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rvice with Images 2/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8FDFF58-6F61-4B4E-A4D1-787B34E551ED}"/>
              </a:ext>
            </a:extLst>
          </p:cNvPr>
          <p:cNvSpPr>
            <a:spLocks noGrp="1"/>
          </p:cNvSpPr>
          <p:nvPr>
            <p:ph type="pic" sz="quarter" idx="12" hasCustomPrompt="1"/>
          </p:nvPr>
        </p:nvSpPr>
        <p:spPr>
          <a:xfrm>
            <a:off x="3041904"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2</a:t>
            </a:r>
          </a:p>
        </p:txBody>
      </p:sp>
      <p:sp>
        <p:nvSpPr>
          <p:cNvPr id="2" name="Date Placeholder 6">
            <a:extLst>
              <a:ext uri="{FF2B5EF4-FFF2-40B4-BE49-F238E27FC236}">
                <a16:creationId xmlns:a16="http://schemas.microsoft.com/office/drawing/2014/main" id="{99249281-A9FE-F5D9-570D-3EE519542CF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E626D715-9209-D1AD-E660-21F6A4D202E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625FDAFB-37E1-DE20-4C74-302E7AA711F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764287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rvice with Images 3/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65B841E2-E7A6-4C88-AC3D-7306E3D9891D}"/>
              </a:ext>
            </a:extLst>
          </p:cNvPr>
          <p:cNvSpPr>
            <a:spLocks noGrp="1"/>
          </p:cNvSpPr>
          <p:nvPr>
            <p:ph type="pic" sz="quarter" idx="13" hasCustomPrompt="1"/>
          </p:nvPr>
        </p:nvSpPr>
        <p:spPr>
          <a:xfrm>
            <a:off x="6096000"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3</a:t>
            </a:r>
          </a:p>
        </p:txBody>
      </p:sp>
      <p:sp>
        <p:nvSpPr>
          <p:cNvPr id="2" name="Date Placeholder 6">
            <a:extLst>
              <a:ext uri="{FF2B5EF4-FFF2-40B4-BE49-F238E27FC236}">
                <a16:creationId xmlns:a16="http://schemas.microsoft.com/office/drawing/2014/main" id="{E6A7083C-849F-F261-D6E6-25671F34D85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291DBCA-FA34-F11F-D937-3732E549638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F98DAA08-B729-3E47-3275-FA7FD5EE36C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1154925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rvice with Images 3/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9137904" y="0"/>
            <a:ext cx="3054096"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Image 4</a:t>
            </a:r>
          </a:p>
        </p:txBody>
      </p:sp>
      <p:sp>
        <p:nvSpPr>
          <p:cNvPr id="2" name="Date Placeholder 6">
            <a:extLst>
              <a:ext uri="{FF2B5EF4-FFF2-40B4-BE49-F238E27FC236}">
                <a16:creationId xmlns:a16="http://schemas.microsoft.com/office/drawing/2014/main" id="{5334B5EE-3DFE-06CA-D3C9-789900A5636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E6B7E13E-F3B2-D9DE-0C82-339ABAE1CC18}"/>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8AF521A0-1119-E884-C78D-CAF49B0A1DF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7177158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w it Works 1/7">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3792538" y="765175"/>
            <a:ext cx="7559675" cy="30241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8F3FCCD5-CDE5-53C4-B21D-CF5DD3BD8038}"/>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846E39F0-6E26-0338-3360-8A2FD984F37A}"/>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E6875ECC-9026-6BB0-1958-4F5312F3347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554947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ow it Works 1/5">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27CEE5F9-9717-402E-8DB6-31DE54A66FF7}"/>
              </a:ext>
            </a:extLst>
          </p:cNvPr>
          <p:cNvSpPr>
            <a:spLocks noGrp="1"/>
          </p:cNvSpPr>
          <p:nvPr>
            <p:ph type="pic" sz="quarter" idx="14" hasCustomPrompt="1"/>
          </p:nvPr>
        </p:nvSpPr>
        <p:spPr>
          <a:xfrm>
            <a:off x="1528446" y="1547681"/>
            <a:ext cx="2971800" cy="2971800"/>
          </a:xfrm>
          <a:prstGeom prst="ellipse">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6E063E48-BE1E-AD3D-ECDC-8072B194525B}"/>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E734E00-189B-B395-317F-9879F37A061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BC9C749-1DE7-7C60-E46E-21F7059BB4C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462587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oblem with Imag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7572374" y="0"/>
            <a:ext cx="4619625"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088CB7D3-4381-4C14-6511-260891934F6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A6AE96BF-6523-B3C2-DCA3-47F8A4EDE1B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3E60B25C-FFE8-F16D-1E0E-6B0DF6355CF8}"/>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760967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oblem with Image 2">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0" y="0"/>
            <a:ext cx="6096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FFAE2057-09AA-C378-D6C4-1C948C96628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065FE680-B06B-D771-1FE7-904F56102DEE}"/>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7FFDEE7F-1CBB-0040-1385-2A9FA491CAF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975059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olution with Image 1">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E65381C4-0C3B-4252-AB45-DB86B4D21E4A}"/>
              </a:ext>
            </a:extLst>
          </p:cNvPr>
          <p:cNvSpPr>
            <a:spLocks noGrp="1"/>
          </p:cNvSpPr>
          <p:nvPr>
            <p:ph type="pic" sz="quarter" idx="11" hasCustomPrompt="1"/>
          </p:nvPr>
        </p:nvSpPr>
        <p:spPr>
          <a:xfrm>
            <a:off x="0" y="0"/>
            <a:ext cx="6096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7F52E731-BE16-5A0D-185D-D353CF6C807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4" name="Footer Placeholder 7">
            <a:extLst>
              <a:ext uri="{FF2B5EF4-FFF2-40B4-BE49-F238E27FC236}">
                <a16:creationId xmlns:a16="http://schemas.microsoft.com/office/drawing/2014/main" id="{24CFD703-918F-5A74-8771-3A382C2B07B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916BCB24-DB64-DE61-F8FC-856A3DE9C3E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789645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s with Image">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27CEE5F9-9717-402E-8DB6-31DE54A66FF7}"/>
              </a:ext>
            </a:extLst>
          </p:cNvPr>
          <p:cNvSpPr>
            <a:spLocks noGrp="1"/>
          </p:cNvSpPr>
          <p:nvPr>
            <p:ph type="pic" sz="quarter" idx="14" hasCustomPrompt="1"/>
          </p:nvPr>
        </p:nvSpPr>
        <p:spPr>
          <a:xfrm>
            <a:off x="1528446" y="1869440"/>
            <a:ext cx="2798064" cy="2798064"/>
          </a:xfrm>
          <a:prstGeom prst="ellipse">
            <a:avLst/>
          </a:prstGeom>
          <a:pattFill prst="wdDnDiag">
            <a:fgClr>
              <a:schemeClr val="bg1">
                <a:lumMod val="90000"/>
              </a:schemeClr>
            </a:fgClr>
            <a:bgClr>
              <a:schemeClr val="bg1"/>
            </a:bgClr>
          </a:pattFill>
          <a:ln w="63500">
            <a:solidFill>
              <a:schemeClr val="accent1"/>
            </a:solidFill>
          </a:ln>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8C88F7E-C5C8-C3F4-5DE1-B6F3CD3CD6E7}"/>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4483A52-8543-653E-810D-31C76784BE11}"/>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122C97D-DC60-5D67-A40E-251D1B1269B9}"/>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369533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s with Image 2">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AC5B6E95-36CA-40DE-B21B-8B22BBE78E6E}"/>
              </a:ext>
            </a:extLst>
          </p:cNvPr>
          <p:cNvSpPr>
            <a:spLocks noGrp="1"/>
          </p:cNvSpPr>
          <p:nvPr>
            <p:ph type="pic" sz="quarter" idx="11"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 name="Date Placeholder 6">
            <a:extLst>
              <a:ext uri="{FF2B5EF4-FFF2-40B4-BE49-F238E27FC236}">
                <a16:creationId xmlns:a16="http://schemas.microsoft.com/office/drawing/2014/main" id="{DF2FBC7C-FF70-6B2B-42FB-50257CE4574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60FE6625-0C00-9C2D-C926-491EF4B3B680}"/>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EA66DA9-0E44-77D6-DB45-B21E60B6953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570330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s with Image 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A9D2534-58BD-4E4D-ACC1-AF634568885A}"/>
              </a:ext>
            </a:extLst>
          </p:cNvPr>
          <p:cNvSpPr>
            <a:spLocks noGrp="1"/>
          </p:cNvSpPr>
          <p:nvPr>
            <p:ph type="pic" sz="quarter" idx="11" hasCustomPrompt="1"/>
          </p:nvPr>
        </p:nvSpPr>
        <p:spPr>
          <a:xfrm>
            <a:off x="1779615" y="4598863"/>
            <a:ext cx="540000" cy="540000"/>
          </a:xfrm>
          <a:prstGeom prst="roundRect">
            <a:avLst>
              <a:gd name="adj" fmla="val 13140"/>
            </a:avLst>
          </a:prstGeom>
          <a:pattFill prst="wdDnDiag">
            <a:fgClr>
              <a:schemeClr val="bg1">
                <a:lumMod val="90000"/>
              </a:schemeClr>
            </a:fgClr>
            <a:bgClr>
              <a:schemeClr val="bg1"/>
            </a:bgClr>
          </a:pattFill>
        </p:spPr>
        <p:txBody>
          <a:bodyPr anchor="ctr"/>
          <a:lstStyle>
            <a:lvl1pPr algn="ctr">
              <a:buNone/>
              <a:defRPr sz="700"/>
            </a:lvl1pPr>
          </a:lstStyle>
          <a:p>
            <a:r>
              <a:rPr lang="en-US" dirty="0" err="1"/>
              <a:t>img</a:t>
            </a:r>
            <a:endParaRPr lang="en-US" dirty="0"/>
          </a:p>
        </p:txBody>
      </p:sp>
      <p:sp>
        <p:nvSpPr>
          <p:cNvPr id="2" name="Date Placeholder 6">
            <a:extLst>
              <a:ext uri="{FF2B5EF4-FFF2-40B4-BE49-F238E27FC236}">
                <a16:creationId xmlns:a16="http://schemas.microsoft.com/office/drawing/2014/main" id="{8E703F8F-C607-F6F1-60F3-C911DADAFDF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9851755-69D6-2C84-3B74-B228FFFBCC8B}"/>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5" name="Slide Number Placeholder 8">
            <a:extLst>
              <a:ext uri="{FF2B5EF4-FFF2-40B4-BE49-F238E27FC236}">
                <a16:creationId xmlns:a16="http://schemas.microsoft.com/office/drawing/2014/main" id="{89D4541A-8BC1-27DB-E57C-E1BD5F4ACFD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196238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s with Image 4">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5B28DF5-F4BA-4523-B206-48BDB3C875C5}"/>
              </a:ext>
            </a:extLst>
          </p:cNvPr>
          <p:cNvSpPr>
            <a:spLocks noGrp="1"/>
          </p:cNvSpPr>
          <p:nvPr>
            <p:ph type="pic" sz="quarter" idx="14" hasCustomPrompt="1"/>
          </p:nvPr>
        </p:nvSpPr>
        <p:spPr>
          <a:xfrm>
            <a:off x="1774825" y="908706"/>
            <a:ext cx="1440000" cy="1440000"/>
          </a:xfrm>
          <a:prstGeom prst="ellipse">
            <a:avLst/>
          </a:prstGeom>
          <a:pattFill prst="wdDnDiag">
            <a:fgClr>
              <a:schemeClr val="bg1">
                <a:lumMod val="90000"/>
              </a:schemeClr>
            </a:fgClr>
            <a:bgClr>
              <a:schemeClr val="bg1"/>
            </a:bgClr>
          </a:pattFill>
          <a:ln w="63500">
            <a:noFill/>
          </a:ln>
          <a:effectLst>
            <a:outerShdw blurRad="254000" algn="ctr" rotWithShape="0">
              <a:prstClr val="black">
                <a:alpha val="10000"/>
              </a:prstClr>
            </a:outerShdw>
          </a:effectLst>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4DA1AA14-7C99-2653-A4F4-784B3EE8F69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FFCC96CD-979C-744B-B89E-EB795D17AE1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2608AB1-E7EF-9006-A385-9B432A7C9D0E}"/>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576572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s with Image 5">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5B28DF5-F4BA-4523-B206-48BDB3C875C5}"/>
              </a:ext>
            </a:extLst>
          </p:cNvPr>
          <p:cNvSpPr>
            <a:spLocks noGrp="1"/>
          </p:cNvSpPr>
          <p:nvPr>
            <p:ph type="pic" sz="quarter" idx="14" hasCustomPrompt="1"/>
          </p:nvPr>
        </p:nvSpPr>
        <p:spPr>
          <a:xfrm>
            <a:off x="1506704" y="4598863"/>
            <a:ext cx="540000" cy="540000"/>
          </a:xfrm>
          <a:prstGeom prst="ellipse">
            <a:avLst/>
          </a:prstGeom>
          <a:pattFill prst="wdDnDiag">
            <a:fgClr>
              <a:schemeClr val="bg1">
                <a:lumMod val="90000"/>
              </a:schemeClr>
            </a:fgClr>
            <a:bgClr>
              <a:schemeClr val="bg1"/>
            </a:bgClr>
          </a:pattFill>
          <a:ln w="63500">
            <a:noFill/>
          </a:ln>
          <a:effectLst/>
        </p:spPr>
        <p:txBody>
          <a:bodyPr anchor="ctr"/>
          <a:lstStyle>
            <a:lvl1pPr algn="ctr">
              <a:buNone/>
              <a:defRPr sz="600"/>
            </a:lvl1pPr>
          </a:lstStyle>
          <a:p>
            <a:r>
              <a:rPr lang="en-US" dirty="0" err="1"/>
              <a:t>img</a:t>
            </a:r>
            <a:endParaRPr lang="en-US" dirty="0"/>
          </a:p>
        </p:txBody>
      </p:sp>
      <p:sp>
        <p:nvSpPr>
          <p:cNvPr id="2" name="Date Placeholder 6">
            <a:extLst>
              <a:ext uri="{FF2B5EF4-FFF2-40B4-BE49-F238E27FC236}">
                <a16:creationId xmlns:a16="http://schemas.microsoft.com/office/drawing/2014/main" id="{85504E9A-AB2A-F536-7971-6B5821F9BE8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0AA629E-CAF0-41C6-31A6-FF715DD730DD}"/>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DC074B5-4AED-D9E0-081C-72693B3643E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0830488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meline with Image 3">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2278063" y="2060017"/>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26A5205-11D4-43B1-85E9-5F266AB65F09}"/>
              </a:ext>
            </a:extLst>
          </p:cNvPr>
          <p:cNvSpPr>
            <a:spLocks noGrp="1"/>
          </p:cNvSpPr>
          <p:nvPr>
            <p:ph type="pic" sz="quarter" idx="11" hasCustomPrompt="1"/>
          </p:nvPr>
        </p:nvSpPr>
        <p:spPr>
          <a:xfrm>
            <a:off x="2279650" y="4336923"/>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973D11EA-4B71-CA8B-D6A6-6D7D2A4124D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0BE1EE1-36DE-8178-A2E4-7C4F74691E6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588ACF1F-942A-49CB-DC2C-6C608EE49C2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383671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meline with Image 3">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2278063" y="365655"/>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26A5205-11D4-43B1-85E9-5F266AB65F09}"/>
              </a:ext>
            </a:extLst>
          </p:cNvPr>
          <p:cNvSpPr>
            <a:spLocks noGrp="1"/>
          </p:cNvSpPr>
          <p:nvPr>
            <p:ph type="pic" sz="quarter" idx="11" hasCustomPrompt="1"/>
          </p:nvPr>
        </p:nvSpPr>
        <p:spPr>
          <a:xfrm>
            <a:off x="2279650" y="2606485"/>
            <a:ext cx="3025775" cy="193852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B55C1DA8-0966-FD96-0688-FB529AB1579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AFEEC5C-B5AF-3539-D941-797733758654}"/>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00A56EE-2A9C-8F3A-0333-9266F84E236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556553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m with Image">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766762" y="2276474"/>
            <a:ext cx="3025775" cy="458152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0A201BA1-A297-9DF4-7DC7-B2981BBBD1A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1398DE4-A9CA-E4EC-D7ED-2C742275A195}"/>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D9986F6-67F5-E8C2-AE4E-3E30A316C1F5}"/>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1387552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am with Image 2">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1524000" y="2276474"/>
            <a:ext cx="3779837" cy="458152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26759C12-18C1-4727-A89A-244A31A4E1F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445B08D-4AE5-8AB3-6F10-18FF60CF9ED9}"/>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6466D07-4DC9-0356-CE58-660779CCC8B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5069110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am with Image 3">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9981A41C-5744-416A-830E-EC5BF0AC94A0}"/>
              </a:ext>
            </a:extLst>
          </p:cNvPr>
          <p:cNvSpPr>
            <a:spLocks noGrp="1"/>
          </p:cNvSpPr>
          <p:nvPr>
            <p:ph type="pic" sz="quarter" idx="10" hasCustomPrompt="1"/>
          </p:nvPr>
        </p:nvSpPr>
        <p:spPr>
          <a:xfrm>
            <a:off x="1" y="7938"/>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 name="Picture Placeholder 8">
            <a:extLst>
              <a:ext uri="{FF2B5EF4-FFF2-40B4-BE49-F238E27FC236}">
                <a16:creationId xmlns:a16="http://schemas.microsoft.com/office/drawing/2014/main" id="{BE250A26-96D9-4B92-8373-6CE32CFC8147}"/>
              </a:ext>
            </a:extLst>
          </p:cNvPr>
          <p:cNvSpPr>
            <a:spLocks noGrp="1"/>
          </p:cNvSpPr>
          <p:nvPr>
            <p:ph type="pic" sz="quarter" idx="11" hasCustomPrompt="1"/>
          </p:nvPr>
        </p:nvSpPr>
        <p:spPr>
          <a:xfrm>
            <a:off x="3049200" y="0"/>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9" name="Picture Placeholder 8">
            <a:extLst>
              <a:ext uri="{FF2B5EF4-FFF2-40B4-BE49-F238E27FC236}">
                <a16:creationId xmlns:a16="http://schemas.microsoft.com/office/drawing/2014/main" id="{45F965ED-EEB0-415D-B12A-9859EF2869CE}"/>
              </a:ext>
            </a:extLst>
          </p:cNvPr>
          <p:cNvSpPr>
            <a:spLocks noGrp="1"/>
          </p:cNvSpPr>
          <p:nvPr>
            <p:ph type="pic" sz="quarter" idx="12" hasCustomPrompt="1"/>
          </p:nvPr>
        </p:nvSpPr>
        <p:spPr>
          <a:xfrm>
            <a:off x="6098399" y="-7938"/>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4796A478-C310-4538-AF76-D1DB65378EDB}"/>
              </a:ext>
            </a:extLst>
          </p:cNvPr>
          <p:cNvSpPr>
            <a:spLocks noGrp="1"/>
          </p:cNvSpPr>
          <p:nvPr>
            <p:ph type="pic" sz="quarter" idx="13" hasCustomPrompt="1"/>
          </p:nvPr>
        </p:nvSpPr>
        <p:spPr>
          <a:xfrm>
            <a:off x="9147598" y="-15876"/>
            <a:ext cx="30492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0821175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with Image 4">
    <p:spTree>
      <p:nvGrpSpPr>
        <p:cNvPr id="1" name=""/>
        <p:cNvGrpSpPr/>
        <p:nvPr/>
      </p:nvGrpSpPr>
      <p:grpSpPr>
        <a:xfrm>
          <a:off x="0" y="0"/>
          <a:ext cx="0" cy="0"/>
          <a:chOff x="0" y="0"/>
          <a:chExt cx="0" cy="0"/>
        </a:xfrm>
      </p:grpSpPr>
      <p:sp>
        <p:nvSpPr>
          <p:cNvPr id="29" name="Picture Placeholder 8">
            <a:extLst>
              <a:ext uri="{FF2B5EF4-FFF2-40B4-BE49-F238E27FC236}">
                <a16:creationId xmlns:a16="http://schemas.microsoft.com/office/drawing/2014/main" id="{7B5B4692-8907-4C58-805E-30E3213EA3F0}"/>
              </a:ext>
            </a:extLst>
          </p:cNvPr>
          <p:cNvSpPr>
            <a:spLocks noGrp="1"/>
          </p:cNvSpPr>
          <p:nvPr>
            <p:ph type="pic" sz="quarter" idx="10" hasCustomPrompt="1"/>
          </p:nvPr>
        </p:nvSpPr>
        <p:spPr>
          <a:xfrm>
            <a:off x="766763" y="2297868"/>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0" name="Picture Placeholder 8">
            <a:extLst>
              <a:ext uri="{FF2B5EF4-FFF2-40B4-BE49-F238E27FC236}">
                <a16:creationId xmlns:a16="http://schemas.microsoft.com/office/drawing/2014/main" id="{4974877A-B53C-4ACF-A230-5D47672F929F}"/>
              </a:ext>
            </a:extLst>
          </p:cNvPr>
          <p:cNvSpPr>
            <a:spLocks noGrp="1"/>
          </p:cNvSpPr>
          <p:nvPr>
            <p:ph type="pic" sz="quarter" idx="11" hasCustomPrompt="1"/>
          </p:nvPr>
        </p:nvSpPr>
        <p:spPr>
          <a:xfrm>
            <a:off x="8328025" y="2276475"/>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9C5E73DA-D8F4-48A4-8953-B436513F1C17}"/>
              </a:ext>
            </a:extLst>
          </p:cNvPr>
          <p:cNvSpPr>
            <a:spLocks noGrp="1"/>
          </p:cNvSpPr>
          <p:nvPr>
            <p:ph type="pic" sz="quarter" idx="12" hasCustomPrompt="1"/>
          </p:nvPr>
        </p:nvSpPr>
        <p:spPr>
          <a:xfrm>
            <a:off x="4554855" y="2299243"/>
            <a:ext cx="3017520" cy="286763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63C7FF81-E43F-F88D-E693-F8F2A5C2128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E92C3EEE-3A2F-D7C8-B889-5264E8EEEB9C}"/>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B3F88B4B-7A8E-8ECA-FD31-832A4EAC0FA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7495774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with Image 5">
    <p:spTree>
      <p:nvGrpSpPr>
        <p:cNvPr id="1" name=""/>
        <p:cNvGrpSpPr/>
        <p:nvPr/>
      </p:nvGrpSpPr>
      <p:grpSpPr>
        <a:xfrm>
          <a:off x="0" y="0"/>
          <a:ext cx="0" cy="0"/>
          <a:chOff x="0" y="0"/>
          <a:chExt cx="0" cy="0"/>
        </a:xfrm>
      </p:grpSpPr>
      <p:sp>
        <p:nvSpPr>
          <p:cNvPr id="29" name="Picture Placeholder 8">
            <a:extLst>
              <a:ext uri="{FF2B5EF4-FFF2-40B4-BE49-F238E27FC236}">
                <a16:creationId xmlns:a16="http://schemas.microsoft.com/office/drawing/2014/main" id="{7B5B4692-8907-4C58-805E-30E3213EA3F0}"/>
              </a:ext>
            </a:extLst>
          </p:cNvPr>
          <p:cNvSpPr>
            <a:spLocks noGrp="1"/>
          </p:cNvSpPr>
          <p:nvPr>
            <p:ph type="pic" sz="quarter" idx="10" hasCustomPrompt="1"/>
          </p:nvPr>
        </p:nvSpPr>
        <p:spPr>
          <a:xfrm>
            <a:off x="76676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B0D7749D-4286-4988-8E73-0935363B2858}"/>
              </a:ext>
            </a:extLst>
          </p:cNvPr>
          <p:cNvSpPr>
            <a:spLocks noGrp="1"/>
          </p:cNvSpPr>
          <p:nvPr>
            <p:ph type="pic" sz="quarter" idx="11" hasCustomPrompt="1"/>
          </p:nvPr>
        </p:nvSpPr>
        <p:spPr>
          <a:xfrm>
            <a:off x="347895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6" name="Picture Placeholder 8">
            <a:extLst>
              <a:ext uri="{FF2B5EF4-FFF2-40B4-BE49-F238E27FC236}">
                <a16:creationId xmlns:a16="http://schemas.microsoft.com/office/drawing/2014/main" id="{D4D17D66-39C7-44F8-96F2-16359CAE9E20}"/>
              </a:ext>
            </a:extLst>
          </p:cNvPr>
          <p:cNvSpPr>
            <a:spLocks noGrp="1"/>
          </p:cNvSpPr>
          <p:nvPr>
            <p:ph type="pic" sz="quarter" idx="12" hasCustomPrompt="1"/>
          </p:nvPr>
        </p:nvSpPr>
        <p:spPr>
          <a:xfrm>
            <a:off x="6191143"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7" name="Picture Placeholder 8">
            <a:extLst>
              <a:ext uri="{FF2B5EF4-FFF2-40B4-BE49-F238E27FC236}">
                <a16:creationId xmlns:a16="http://schemas.microsoft.com/office/drawing/2014/main" id="{84D91B1B-CAE9-4133-85E5-867BF75BC628}"/>
              </a:ext>
            </a:extLst>
          </p:cNvPr>
          <p:cNvSpPr>
            <a:spLocks noGrp="1"/>
          </p:cNvSpPr>
          <p:nvPr>
            <p:ph type="pic" sz="quarter" idx="13" hasCustomPrompt="1"/>
          </p:nvPr>
        </p:nvSpPr>
        <p:spPr>
          <a:xfrm>
            <a:off x="8903334" y="2297868"/>
            <a:ext cx="2448879" cy="28326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6F0657C1-6F7E-4BC2-30B3-C6093E6898D2}"/>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7EBE2EE6-0FE9-E7D0-3DB1-C5BBADC7036A}"/>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D69BE803-2974-06FF-1E3D-7AFEAF437CE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8235108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with Image 6">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9" name="Picture Placeholder 8">
            <a:extLst>
              <a:ext uri="{FF2B5EF4-FFF2-40B4-BE49-F238E27FC236}">
                <a16:creationId xmlns:a16="http://schemas.microsoft.com/office/drawing/2014/main" id="{78374D39-067A-46D3-9042-EBF6B9246CD6}"/>
              </a:ext>
            </a:extLst>
          </p:cNvPr>
          <p:cNvSpPr>
            <a:spLocks noGrp="1"/>
          </p:cNvSpPr>
          <p:nvPr>
            <p:ph type="pic" sz="quarter" idx="10" hasCustomPrompt="1"/>
          </p:nvPr>
        </p:nvSpPr>
        <p:spPr>
          <a:xfrm>
            <a:off x="766761"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4" name="Picture Placeholder 8">
            <a:extLst>
              <a:ext uri="{FF2B5EF4-FFF2-40B4-BE49-F238E27FC236}">
                <a16:creationId xmlns:a16="http://schemas.microsoft.com/office/drawing/2014/main" id="{69CD6E30-40CF-4BC0-AC00-AA3EBF8C576B}"/>
              </a:ext>
            </a:extLst>
          </p:cNvPr>
          <p:cNvSpPr>
            <a:spLocks noGrp="1"/>
          </p:cNvSpPr>
          <p:nvPr>
            <p:ph type="pic" sz="quarter" idx="11" hasCustomPrompt="1"/>
          </p:nvPr>
        </p:nvSpPr>
        <p:spPr>
          <a:xfrm>
            <a:off x="3050540"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5" name="Picture Placeholder 8">
            <a:extLst>
              <a:ext uri="{FF2B5EF4-FFF2-40B4-BE49-F238E27FC236}">
                <a16:creationId xmlns:a16="http://schemas.microsoft.com/office/drawing/2014/main" id="{71B8578C-38B7-4A43-96C7-E17094DE6526}"/>
              </a:ext>
            </a:extLst>
          </p:cNvPr>
          <p:cNvSpPr>
            <a:spLocks noGrp="1"/>
          </p:cNvSpPr>
          <p:nvPr>
            <p:ph type="pic" sz="quarter" idx="12" hasCustomPrompt="1"/>
          </p:nvPr>
        </p:nvSpPr>
        <p:spPr>
          <a:xfrm>
            <a:off x="5334319"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6" name="Picture Placeholder 8">
            <a:extLst>
              <a:ext uri="{FF2B5EF4-FFF2-40B4-BE49-F238E27FC236}">
                <a16:creationId xmlns:a16="http://schemas.microsoft.com/office/drawing/2014/main" id="{810D0976-C770-446E-9323-A5A4497400AE}"/>
              </a:ext>
            </a:extLst>
          </p:cNvPr>
          <p:cNvSpPr>
            <a:spLocks noGrp="1"/>
          </p:cNvSpPr>
          <p:nvPr>
            <p:ph type="pic" sz="quarter" idx="13" hasCustomPrompt="1"/>
          </p:nvPr>
        </p:nvSpPr>
        <p:spPr>
          <a:xfrm>
            <a:off x="7618098"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7" name="Picture Placeholder 8">
            <a:extLst>
              <a:ext uri="{FF2B5EF4-FFF2-40B4-BE49-F238E27FC236}">
                <a16:creationId xmlns:a16="http://schemas.microsoft.com/office/drawing/2014/main" id="{6B0D4775-DA86-4A2E-A622-2F847FC3299E}"/>
              </a:ext>
            </a:extLst>
          </p:cNvPr>
          <p:cNvSpPr>
            <a:spLocks noGrp="1"/>
          </p:cNvSpPr>
          <p:nvPr>
            <p:ph type="pic" sz="quarter" idx="14" hasCustomPrompt="1"/>
          </p:nvPr>
        </p:nvSpPr>
        <p:spPr>
          <a:xfrm>
            <a:off x="9901877" y="2276475"/>
            <a:ext cx="2286000" cy="283464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 name="Date Placeholder 6">
            <a:extLst>
              <a:ext uri="{FF2B5EF4-FFF2-40B4-BE49-F238E27FC236}">
                <a16:creationId xmlns:a16="http://schemas.microsoft.com/office/drawing/2014/main" id="{382C15DF-58CC-7F5A-AB8E-58190ECF8E3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0791DAD-EE4F-EBA8-D7C6-8850DDE7D3B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E6DF4EC5-288C-BE37-9F57-CC1C8DBC41C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421195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with Image 7">
    <p:spTree>
      <p:nvGrpSpPr>
        <p:cNvPr id="1" name=""/>
        <p:cNvGrpSpPr/>
        <p:nvPr/>
      </p:nvGrpSpPr>
      <p:grpSpPr>
        <a:xfrm>
          <a:off x="0" y="0"/>
          <a:ext cx="0" cy="0"/>
          <a:chOff x="0" y="0"/>
          <a:chExt cx="0" cy="0"/>
        </a:xfrm>
      </p:grpSpPr>
      <p:sp>
        <p:nvSpPr>
          <p:cNvPr id="54" name="Picture Placeholder 8">
            <a:extLst>
              <a:ext uri="{FF2B5EF4-FFF2-40B4-BE49-F238E27FC236}">
                <a16:creationId xmlns:a16="http://schemas.microsoft.com/office/drawing/2014/main" id="{E081BE87-AB7A-467B-A8B0-09E4238C49A5}"/>
              </a:ext>
            </a:extLst>
          </p:cNvPr>
          <p:cNvSpPr>
            <a:spLocks noGrp="1"/>
          </p:cNvSpPr>
          <p:nvPr>
            <p:ph type="pic" sz="quarter" idx="10" hasCustomPrompt="1"/>
          </p:nvPr>
        </p:nvSpPr>
        <p:spPr>
          <a:xfrm>
            <a:off x="766761"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5" name="Picture Placeholder 8">
            <a:extLst>
              <a:ext uri="{FF2B5EF4-FFF2-40B4-BE49-F238E27FC236}">
                <a16:creationId xmlns:a16="http://schemas.microsoft.com/office/drawing/2014/main" id="{028AC5E2-94D8-414F-9EAB-ECF3DA4F4F68}"/>
              </a:ext>
            </a:extLst>
          </p:cNvPr>
          <p:cNvSpPr>
            <a:spLocks noGrp="1"/>
          </p:cNvSpPr>
          <p:nvPr>
            <p:ph type="pic" sz="quarter" idx="11" hasCustomPrompt="1"/>
          </p:nvPr>
        </p:nvSpPr>
        <p:spPr>
          <a:xfrm>
            <a:off x="766761"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1"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7" name="Picture Placeholder 8">
            <a:extLst>
              <a:ext uri="{FF2B5EF4-FFF2-40B4-BE49-F238E27FC236}">
                <a16:creationId xmlns:a16="http://schemas.microsoft.com/office/drawing/2014/main" id="{07867D3B-F0A0-4803-AD9A-5B08B99E6F00}"/>
              </a:ext>
            </a:extLst>
          </p:cNvPr>
          <p:cNvSpPr>
            <a:spLocks noGrp="1"/>
          </p:cNvSpPr>
          <p:nvPr>
            <p:ph type="pic" sz="quarter" idx="13" hasCustomPrompt="1"/>
          </p:nvPr>
        </p:nvSpPr>
        <p:spPr>
          <a:xfrm>
            <a:off x="4228397"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8" name="Picture Placeholder 8">
            <a:extLst>
              <a:ext uri="{FF2B5EF4-FFF2-40B4-BE49-F238E27FC236}">
                <a16:creationId xmlns:a16="http://schemas.microsoft.com/office/drawing/2014/main" id="{45A9043D-51E3-49F2-8EEF-7286ABF76E96}"/>
              </a:ext>
            </a:extLst>
          </p:cNvPr>
          <p:cNvSpPr>
            <a:spLocks noGrp="1"/>
          </p:cNvSpPr>
          <p:nvPr>
            <p:ph type="pic" sz="quarter" idx="14" hasCustomPrompt="1"/>
          </p:nvPr>
        </p:nvSpPr>
        <p:spPr>
          <a:xfrm>
            <a:off x="4228397"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59" name="Picture Placeholder 8">
            <a:extLst>
              <a:ext uri="{FF2B5EF4-FFF2-40B4-BE49-F238E27FC236}">
                <a16:creationId xmlns:a16="http://schemas.microsoft.com/office/drawing/2014/main" id="{9116B2F2-8443-42B4-A829-98A101CE7605}"/>
              </a:ext>
            </a:extLst>
          </p:cNvPr>
          <p:cNvSpPr>
            <a:spLocks noGrp="1"/>
          </p:cNvSpPr>
          <p:nvPr>
            <p:ph type="pic" sz="quarter" idx="15" hasCustomPrompt="1"/>
          </p:nvPr>
        </p:nvSpPr>
        <p:spPr>
          <a:xfrm>
            <a:off x="4228397"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0" name="Picture Placeholder 8">
            <a:extLst>
              <a:ext uri="{FF2B5EF4-FFF2-40B4-BE49-F238E27FC236}">
                <a16:creationId xmlns:a16="http://schemas.microsoft.com/office/drawing/2014/main" id="{E2B2A995-D5FE-4026-9551-FC26EC696AED}"/>
              </a:ext>
            </a:extLst>
          </p:cNvPr>
          <p:cNvSpPr>
            <a:spLocks noGrp="1"/>
          </p:cNvSpPr>
          <p:nvPr>
            <p:ph type="pic" sz="quarter" idx="16" hasCustomPrompt="1"/>
          </p:nvPr>
        </p:nvSpPr>
        <p:spPr>
          <a:xfrm>
            <a:off x="7690033" y="1831962"/>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1" name="Picture Placeholder 8">
            <a:extLst>
              <a:ext uri="{FF2B5EF4-FFF2-40B4-BE49-F238E27FC236}">
                <a16:creationId xmlns:a16="http://schemas.microsoft.com/office/drawing/2014/main" id="{B51A32F9-E7B8-47B3-9C66-C1760120AF0D}"/>
              </a:ext>
            </a:extLst>
          </p:cNvPr>
          <p:cNvSpPr>
            <a:spLocks noGrp="1"/>
          </p:cNvSpPr>
          <p:nvPr>
            <p:ph type="pic" sz="quarter" idx="17" hasCustomPrompt="1"/>
          </p:nvPr>
        </p:nvSpPr>
        <p:spPr>
          <a:xfrm>
            <a:off x="7690033" y="3303903"/>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2" name="Picture Placeholder 8">
            <a:extLst>
              <a:ext uri="{FF2B5EF4-FFF2-40B4-BE49-F238E27FC236}">
                <a16:creationId xmlns:a16="http://schemas.microsoft.com/office/drawing/2014/main" id="{19F7B4BF-D110-48D4-8847-26A8FEB69817}"/>
              </a:ext>
            </a:extLst>
          </p:cNvPr>
          <p:cNvSpPr>
            <a:spLocks noGrp="1"/>
          </p:cNvSpPr>
          <p:nvPr>
            <p:ph type="pic" sz="quarter" idx="18" hasCustomPrompt="1"/>
          </p:nvPr>
        </p:nvSpPr>
        <p:spPr>
          <a:xfrm>
            <a:off x="7690033" y="4775844"/>
            <a:ext cx="1280160"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8AC49515-337A-698D-4D5E-79C2573DA58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95721DE1-C1CE-5AB7-0E5F-78F750F6FFE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FB870CE8-AE2A-996C-D08F-A53B981879BB}"/>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756275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am with Image 8">
    <p:spTree>
      <p:nvGrpSpPr>
        <p:cNvPr id="1" name=""/>
        <p:cNvGrpSpPr/>
        <p:nvPr/>
      </p:nvGrpSpPr>
      <p:grpSpPr>
        <a:xfrm>
          <a:off x="0" y="0"/>
          <a:ext cx="0" cy="0"/>
          <a:chOff x="0" y="0"/>
          <a:chExt cx="0" cy="0"/>
        </a:xfrm>
      </p:grpSpPr>
      <p:sp>
        <p:nvSpPr>
          <p:cNvPr id="93" name="Picture Placeholder 8">
            <a:extLst>
              <a:ext uri="{FF2B5EF4-FFF2-40B4-BE49-F238E27FC236}">
                <a16:creationId xmlns:a16="http://schemas.microsoft.com/office/drawing/2014/main" id="{F44A5AA6-336C-4E0A-A403-2AC6F6E9DCE3}"/>
              </a:ext>
            </a:extLst>
          </p:cNvPr>
          <p:cNvSpPr>
            <a:spLocks noGrp="1"/>
          </p:cNvSpPr>
          <p:nvPr>
            <p:ph type="pic" sz="quarter" idx="10" hasCustomPrompt="1"/>
          </p:nvPr>
        </p:nvSpPr>
        <p:spPr>
          <a:xfrm>
            <a:off x="764828"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4" name="Picture Placeholder 8">
            <a:extLst>
              <a:ext uri="{FF2B5EF4-FFF2-40B4-BE49-F238E27FC236}">
                <a16:creationId xmlns:a16="http://schemas.microsoft.com/office/drawing/2014/main" id="{D7634F01-A804-4E2B-BDA1-811416B9FA9C}"/>
              </a:ext>
            </a:extLst>
          </p:cNvPr>
          <p:cNvSpPr>
            <a:spLocks noGrp="1"/>
          </p:cNvSpPr>
          <p:nvPr>
            <p:ph type="pic" sz="quarter" idx="11" hasCustomPrompt="1"/>
          </p:nvPr>
        </p:nvSpPr>
        <p:spPr>
          <a:xfrm>
            <a:off x="766763"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5" name="Picture Placeholder 8">
            <a:extLst>
              <a:ext uri="{FF2B5EF4-FFF2-40B4-BE49-F238E27FC236}">
                <a16:creationId xmlns:a16="http://schemas.microsoft.com/office/drawing/2014/main" id="{E73DC285-3822-421C-8B65-AFEA41B96503}"/>
              </a:ext>
            </a:extLst>
          </p:cNvPr>
          <p:cNvSpPr>
            <a:spLocks noGrp="1"/>
          </p:cNvSpPr>
          <p:nvPr>
            <p:ph type="pic" sz="quarter" idx="12" hasCustomPrompt="1"/>
          </p:nvPr>
        </p:nvSpPr>
        <p:spPr>
          <a:xfrm>
            <a:off x="2865692"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6" name="Picture Placeholder 8">
            <a:extLst>
              <a:ext uri="{FF2B5EF4-FFF2-40B4-BE49-F238E27FC236}">
                <a16:creationId xmlns:a16="http://schemas.microsoft.com/office/drawing/2014/main" id="{A64F4E31-CDFF-45F2-9DF4-995F4FAF0F1F}"/>
              </a:ext>
            </a:extLst>
          </p:cNvPr>
          <p:cNvSpPr>
            <a:spLocks noGrp="1"/>
          </p:cNvSpPr>
          <p:nvPr>
            <p:ph type="pic" sz="quarter" idx="13" hasCustomPrompt="1"/>
          </p:nvPr>
        </p:nvSpPr>
        <p:spPr>
          <a:xfrm>
            <a:off x="2867627"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7" name="Picture Placeholder 8">
            <a:extLst>
              <a:ext uri="{FF2B5EF4-FFF2-40B4-BE49-F238E27FC236}">
                <a16:creationId xmlns:a16="http://schemas.microsoft.com/office/drawing/2014/main" id="{E3083D14-12FD-47B9-93F5-AB5314DAE064}"/>
              </a:ext>
            </a:extLst>
          </p:cNvPr>
          <p:cNvSpPr>
            <a:spLocks noGrp="1"/>
          </p:cNvSpPr>
          <p:nvPr>
            <p:ph type="pic" sz="quarter" idx="14" hasCustomPrompt="1"/>
          </p:nvPr>
        </p:nvSpPr>
        <p:spPr>
          <a:xfrm>
            <a:off x="4966556"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8" name="Picture Placeholder 8">
            <a:extLst>
              <a:ext uri="{FF2B5EF4-FFF2-40B4-BE49-F238E27FC236}">
                <a16:creationId xmlns:a16="http://schemas.microsoft.com/office/drawing/2014/main" id="{0A90EE74-C2D2-471D-A954-EDDF56322166}"/>
              </a:ext>
            </a:extLst>
          </p:cNvPr>
          <p:cNvSpPr>
            <a:spLocks noGrp="1"/>
          </p:cNvSpPr>
          <p:nvPr>
            <p:ph type="pic" sz="quarter" idx="15" hasCustomPrompt="1"/>
          </p:nvPr>
        </p:nvSpPr>
        <p:spPr>
          <a:xfrm>
            <a:off x="4968491"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99" name="Picture Placeholder 8">
            <a:extLst>
              <a:ext uri="{FF2B5EF4-FFF2-40B4-BE49-F238E27FC236}">
                <a16:creationId xmlns:a16="http://schemas.microsoft.com/office/drawing/2014/main" id="{F1BE5009-B325-4DB3-A9B6-83D3CD2D145F}"/>
              </a:ext>
            </a:extLst>
          </p:cNvPr>
          <p:cNvSpPr>
            <a:spLocks noGrp="1"/>
          </p:cNvSpPr>
          <p:nvPr>
            <p:ph type="pic" sz="quarter" idx="16" hasCustomPrompt="1"/>
          </p:nvPr>
        </p:nvSpPr>
        <p:spPr>
          <a:xfrm>
            <a:off x="7067420"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0" name="Picture Placeholder 8">
            <a:extLst>
              <a:ext uri="{FF2B5EF4-FFF2-40B4-BE49-F238E27FC236}">
                <a16:creationId xmlns:a16="http://schemas.microsoft.com/office/drawing/2014/main" id="{EBE502A8-A7A2-40F4-890D-1A7619AC5433}"/>
              </a:ext>
            </a:extLst>
          </p:cNvPr>
          <p:cNvSpPr>
            <a:spLocks noGrp="1"/>
          </p:cNvSpPr>
          <p:nvPr>
            <p:ph type="pic" sz="quarter" idx="17" hasCustomPrompt="1"/>
          </p:nvPr>
        </p:nvSpPr>
        <p:spPr>
          <a:xfrm>
            <a:off x="7069355"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1" name="Picture Placeholder 8">
            <a:extLst>
              <a:ext uri="{FF2B5EF4-FFF2-40B4-BE49-F238E27FC236}">
                <a16:creationId xmlns:a16="http://schemas.microsoft.com/office/drawing/2014/main" id="{AEEA0D16-87EB-4B88-994F-59A0E8E55D8E}"/>
              </a:ext>
            </a:extLst>
          </p:cNvPr>
          <p:cNvSpPr>
            <a:spLocks noGrp="1"/>
          </p:cNvSpPr>
          <p:nvPr>
            <p:ph type="pic" sz="quarter" idx="18" hasCustomPrompt="1"/>
          </p:nvPr>
        </p:nvSpPr>
        <p:spPr>
          <a:xfrm>
            <a:off x="9168284" y="1871402"/>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02" name="Picture Placeholder 8">
            <a:extLst>
              <a:ext uri="{FF2B5EF4-FFF2-40B4-BE49-F238E27FC236}">
                <a16:creationId xmlns:a16="http://schemas.microsoft.com/office/drawing/2014/main" id="{A63D3203-4819-4DF1-960A-F93EADD1E93C}"/>
              </a:ext>
            </a:extLst>
          </p:cNvPr>
          <p:cNvSpPr>
            <a:spLocks noGrp="1"/>
          </p:cNvSpPr>
          <p:nvPr>
            <p:ph type="pic" sz="quarter" idx="19" hasCustomPrompt="1"/>
          </p:nvPr>
        </p:nvSpPr>
        <p:spPr>
          <a:xfrm>
            <a:off x="9170219" y="4105006"/>
            <a:ext cx="1682496" cy="1280160"/>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 name="Date Placeholder 6">
            <a:extLst>
              <a:ext uri="{FF2B5EF4-FFF2-40B4-BE49-F238E27FC236}">
                <a16:creationId xmlns:a16="http://schemas.microsoft.com/office/drawing/2014/main" id="{95F605D6-A691-7DF5-864B-A2559A7BA6E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4D30AB91-A6C6-2D5E-E8CC-93774857502F}"/>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2D03C970-29DC-3C33-F649-75130CAB7F0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2253992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am with Image 9">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A563EA6-9EC4-459E-AD76-C559C426C5A0}"/>
              </a:ext>
            </a:extLst>
          </p:cNvPr>
          <p:cNvSpPr>
            <a:spLocks noGrp="1"/>
          </p:cNvSpPr>
          <p:nvPr>
            <p:ph type="pic" sz="quarter" idx="10" hasCustomPrompt="1"/>
          </p:nvPr>
        </p:nvSpPr>
        <p:spPr>
          <a:xfrm>
            <a:off x="3273658"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6" name="Picture Placeholder 8">
            <a:extLst>
              <a:ext uri="{FF2B5EF4-FFF2-40B4-BE49-F238E27FC236}">
                <a16:creationId xmlns:a16="http://schemas.microsoft.com/office/drawing/2014/main" id="{E9CF23F6-1602-4D9F-8B46-A20632A331D6}"/>
              </a:ext>
            </a:extLst>
          </p:cNvPr>
          <p:cNvSpPr>
            <a:spLocks noGrp="1"/>
          </p:cNvSpPr>
          <p:nvPr>
            <p:ph type="pic" sz="quarter" idx="11" hasCustomPrompt="1"/>
          </p:nvPr>
        </p:nvSpPr>
        <p:spPr>
          <a:xfrm>
            <a:off x="5497076"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7" name="Picture Placeholder 8">
            <a:extLst>
              <a:ext uri="{FF2B5EF4-FFF2-40B4-BE49-F238E27FC236}">
                <a16:creationId xmlns:a16="http://schemas.microsoft.com/office/drawing/2014/main" id="{25F39394-F0F5-4FBE-9B6F-25DD159BD720}"/>
              </a:ext>
            </a:extLst>
          </p:cNvPr>
          <p:cNvSpPr>
            <a:spLocks noGrp="1"/>
          </p:cNvSpPr>
          <p:nvPr>
            <p:ph type="pic" sz="quarter" idx="12" hasCustomPrompt="1"/>
          </p:nvPr>
        </p:nvSpPr>
        <p:spPr>
          <a:xfrm>
            <a:off x="7720494"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8" name="Picture Placeholder 8">
            <a:extLst>
              <a:ext uri="{FF2B5EF4-FFF2-40B4-BE49-F238E27FC236}">
                <a16:creationId xmlns:a16="http://schemas.microsoft.com/office/drawing/2014/main" id="{7D4CDC23-EEF8-45BF-B37F-17B82E5C45FB}"/>
              </a:ext>
            </a:extLst>
          </p:cNvPr>
          <p:cNvSpPr>
            <a:spLocks noGrp="1"/>
          </p:cNvSpPr>
          <p:nvPr>
            <p:ph type="pic" sz="quarter" idx="13" hasCustomPrompt="1"/>
          </p:nvPr>
        </p:nvSpPr>
        <p:spPr>
          <a:xfrm>
            <a:off x="9943911" y="142999"/>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9" name="Picture Placeholder 8">
            <a:extLst>
              <a:ext uri="{FF2B5EF4-FFF2-40B4-BE49-F238E27FC236}">
                <a16:creationId xmlns:a16="http://schemas.microsoft.com/office/drawing/2014/main" id="{C8800715-B320-4099-8719-80ECC1AF1965}"/>
              </a:ext>
            </a:extLst>
          </p:cNvPr>
          <p:cNvSpPr>
            <a:spLocks noGrp="1"/>
          </p:cNvSpPr>
          <p:nvPr>
            <p:ph type="pic" sz="quarter" idx="14" hasCustomPrompt="1"/>
          </p:nvPr>
        </p:nvSpPr>
        <p:spPr>
          <a:xfrm>
            <a:off x="3273658"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0" name="Picture Placeholder 8">
            <a:extLst>
              <a:ext uri="{FF2B5EF4-FFF2-40B4-BE49-F238E27FC236}">
                <a16:creationId xmlns:a16="http://schemas.microsoft.com/office/drawing/2014/main" id="{F21F25BC-FA25-46BF-B43B-FBD3D54A0EA2}"/>
              </a:ext>
            </a:extLst>
          </p:cNvPr>
          <p:cNvSpPr>
            <a:spLocks noGrp="1"/>
          </p:cNvSpPr>
          <p:nvPr>
            <p:ph type="pic" sz="quarter" idx="15" hasCustomPrompt="1"/>
          </p:nvPr>
        </p:nvSpPr>
        <p:spPr>
          <a:xfrm>
            <a:off x="5497076"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1" name="Picture Placeholder 8">
            <a:extLst>
              <a:ext uri="{FF2B5EF4-FFF2-40B4-BE49-F238E27FC236}">
                <a16:creationId xmlns:a16="http://schemas.microsoft.com/office/drawing/2014/main" id="{93131B47-6B99-4617-A7E4-8767DD160DC2}"/>
              </a:ext>
            </a:extLst>
          </p:cNvPr>
          <p:cNvSpPr>
            <a:spLocks noGrp="1"/>
          </p:cNvSpPr>
          <p:nvPr>
            <p:ph type="pic" sz="quarter" idx="16" hasCustomPrompt="1"/>
          </p:nvPr>
        </p:nvSpPr>
        <p:spPr>
          <a:xfrm>
            <a:off x="7720494"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2" name="Picture Placeholder 8">
            <a:extLst>
              <a:ext uri="{FF2B5EF4-FFF2-40B4-BE49-F238E27FC236}">
                <a16:creationId xmlns:a16="http://schemas.microsoft.com/office/drawing/2014/main" id="{64D52F42-E758-4E78-875A-A92E2262EAC3}"/>
              </a:ext>
            </a:extLst>
          </p:cNvPr>
          <p:cNvSpPr>
            <a:spLocks noGrp="1"/>
          </p:cNvSpPr>
          <p:nvPr>
            <p:ph type="pic" sz="quarter" idx="17" hasCustomPrompt="1"/>
          </p:nvPr>
        </p:nvSpPr>
        <p:spPr>
          <a:xfrm>
            <a:off x="9943911" y="2347022"/>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3" name="Picture Placeholder 8">
            <a:extLst>
              <a:ext uri="{FF2B5EF4-FFF2-40B4-BE49-F238E27FC236}">
                <a16:creationId xmlns:a16="http://schemas.microsoft.com/office/drawing/2014/main" id="{470A3A7E-939B-407C-BB3C-2C0B9BD9A108}"/>
              </a:ext>
            </a:extLst>
          </p:cNvPr>
          <p:cNvSpPr>
            <a:spLocks noGrp="1"/>
          </p:cNvSpPr>
          <p:nvPr>
            <p:ph type="pic" sz="quarter" idx="18" hasCustomPrompt="1"/>
          </p:nvPr>
        </p:nvSpPr>
        <p:spPr>
          <a:xfrm>
            <a:off x="3273658"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4" name="Picture Placeholder 8">
            <a:extLst>
              <a:ext uri="{FF2B5EF4-FFF2-40B4-BE49-F238E27FC236}">
                <a16:creationId xmlns:a16="http://schemas.microsoft.com/office/drawing/2014/main" id="{310AA9CF-C157-47D4-BCAB-90382D400A43}"/>
              </a:ext>
            </a:extLst>
          </p:cNvPr>
          <p:cNvSpPr>
            <a:spLocks noGrp="1"/>
          </p:cNvSpPr>
          <p:nvPr>
            <p:ph type="pic" sz="quarter" idx="19" hasCustomPrompt="1"/>
          </p:nvPr>
        </p:nvSpPr>
        <p:spPr>
          <a:xfrm>
            <a:off x="5497076"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5" name="Picture Placeholder 8">
            <a:extLst>
              <a:ext uri="{FF2B5EF4-FFF2-40B4-BE49-F238E27FC236}">
                <a16:creationId xmlns:a16="http://schemas.microsoft.com/office/drawing/2014/main" id="{273BA758-9D7F-41ED-9FF5-801B581FC8B9}"/>
              </a:ext>
            </a:extLst>
          </p:cNvPr>
          <p:cNvSpPr>
            <a:spLocks noGrp="1"/>
          </p:cNvSpPr>
          <p:nvPr>
            <p:ph type="pic" sz="quarter" idx="20" hasCustomPrompt="1"/>
          </p:nvPr>
        </p:nvSpPr>
        <p:spPr>
          <a:xfrm>
            <a:off x="7720494"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56" name="Picture Placeholder 8">
            <a:extLst>
              <a:ext uri="{FF2B5EF4-FFF2-40B4-BE49-F238E27FC236}">
                <a16:creationId xmlns:a16="http://schemas.microsoft.com/office/drawing/2014/main" id="{9165E24B-490D-4A5B-8385-14A21ADFFCE6}"/>
              </a:ext>
            </a:extLst>
          </p:cNvPr>
          <p:cNvSpPr>
            <a:spLocks noGrp="1"/>
          </p:cNvSpPr>
          <p:nvPr>
            <p:ph type="pic" sz="quarter" idx="21" hasCustomPrompt="1"/>
          </p:nvPr>
        </p:nvSpPr>
        <p:spPr>
          <a:xfrm>
            <a:off x="9943911" y="4551046"/>
            <a:ext cx="2103120" cy="210312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6496659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m with Image 10">
    <p:spTree>
      <p:nvGrpSpPr>
        <p:cNvPr id="1" name=""/>
        <p:cNvGrpSpPr/>
        <p:nvPr/>
      </p:nvGrpSpPr>
      <p:grpSpPr>
        <a:xfrm>
          <a:off x="0" y="0"/>
          <a:ext cx="0" cy="0"/>
          <a:chOff x="0" y="0"/>
          <a:chExt cx="0" cy="0"/>
        </a:xfrm>
      </p:grpSpPr>
      <p:sp>
        <p:nvSpPr>
          <p:cNvPr id="59" name="Picture Placeholder 8">
            <a:extLst>
              <a:ext uri="{FF2B5EF4-FFF2-40B4-BE49-F238E27FC236}">
                <a16:creationId xmlns:a16="http://schemas.microsoft.com/office/drawing/2014/main" id="{6B0125D6-B4CC-4456-A3DB-EAAB9027E012}"/>
              </a:ext>
            </a:extLst>
          </p:cNvPr>
          <p:cNvSpPr>
            <a:spLocks noGrp="1"/>
          </p:cNvSpPr>
          <p:nvPr>
            <p:ph type="pic" sz="quarter" idx="13" hasCustomPrompt="1"/>
          </p:nvPr>
        </p:nvSpPr>
        <p:spPr>
          <a:xfrm>
            <a:off x="1014972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1014972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1" name="Picture Placeholder 8">
            <a:extLst>
              <a:ext uri="{FF2B5EF4-FFF2-40B4-BE49-F238E27FC236}">
                <a16:creationId xmlns:a16="http://schemas.microsoft.com/office/drawing/2014/main" id="{22C4D0E7-AFE9-49C4-9F63-AAAED6688780}"/>
              </a:ext>
            </a:extLst>
          </p:cNvPr>
          <p:cNvSpPr>
            <a:spLocks noGrp="1"/>
          </p:cNvSpPr>
          <p:nvPr>
            <p:ph type="pic" sz="quarter" idx="15" hasCustomPrompt="1"/>
          </p:nvPr>
        </p:nvSpPr>
        <p:spPr>
          <a:xfrm>
            <a:off x="1014972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2" name="Picture Placeholder 8">
            <a:extLst>
              <a:ext uri="{FF2B5EF4-FFF2-40B4-BE49-F238E27FC236}">
                <a16:creationId xmlns:a16="http://schemas.microsoft.com/office/drawing/2014/main" id="{6E5561A0-DFAD-4A99-971D-116C867FB229}"/>
              </a:ext>
            </a:extLst>
          </p:cNvPr>
          <p:cNvSpPr>
            <a:spLocks noGrp="1"/>
          </p:cNvSpPr>
          <p:nvPr>
            <p:ph type="pic" sz="quarter" idx="16" hasCustomPrompt="1"/>
          </p:nvPr>
        </p:nvSpPr>
        <p:spPr>
          <a:xfrm>
            <a:off x="814429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3" name="Picture Placeholder 8">
            <a:extLst>
              <a:ext uri="{FF2B5EF4-FFF2-40B4-BE49-F238E27FC236}">
                <a16:creationId xmlns:a16="http://schemas.microsoft.com/office/drawing/2014/main" id="{472A903F-EF5E-4A1F-BCAB-92E5648238CE}"/>
              </a:ext>
            </a:extLst>
          </p:cNvPr>
          <p:cNvSpPr>
            <a:spLocks noGrp="1"/>
          </p:cNvSpPr>
          <p:nvPr>
            <p:ph type="pic" sz="quarter" idx="17" hasCustomPrompt="1"/>
          </p:nvPr>
        </p:nvSpPr>
        <p:spPr>
          <a:xfrm>
            <a:off x="814429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814429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8" name="Picture Placeholder 8">
            <a:extLst>
              <a:ext uri="{FF2B5EF4-FFF2-40B4-BE49-F238E27FC236}">
                <a16:creationId xmlns:a16="http://schemas.microsoft.com/office/drawing/2014/main" id="{6F03A858-8005-4B91-A0BE-74717D9981B4}"/>
              </a:ext>
            </a:extLst>
          </p:cNvPr>
          <p:cNvSpPr>
            <a:spLocks noGrp="1"/>
          </p:cNvSpPr>
          <p:nvPr>
            <p:ph type="pic" sz="quarter" idx="20" hasCustomPrompt="1"/>
          </p:nvPr>
        </p:nvSpPr>
        <p:spPr>
          <a:xfrm>
            <a:off x="6138867"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9" name="Picture Placeholder 8">
            <a:extLst>
              <a:ext uri="{FF2B5EF4-FFF2-40B4-BE49-F238E27FC236}">
                <a16:creationId xmlns:a16="http://schemas.microsoft.com/office/drawing/2014/main" id="{D4353AB1-B2FF-4CCA-B3DD-27B6BD6584BF}"/>
              </a:ext>
            </a:extLst>
          </p:cNvPr>
          <p:cNvSpPr>
            <a:spLocks noGrp="1"/>
          </p:cNvSpPr>
          <p:nvPr>
            <p:ph type="pic" sz="quarter" idx="21" hasCustomPrompt="1"/>
          </p:nvPr>
        </p:nvSpPr>
        <p:spPr>
          <a:xfrm>
            <a:off x="6138867"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0" name="Picture Placeholder 8">
            <a:extLst>
              <a:ext uri="{FF2B5EF4-FFF2-40B4-BE49-F238E27FC236}">
                <a16:creationId xmlns:a16="http://schemas.microsoft.com/office/drawing/2014/main" id="{D915F873-A280-4832-AA80-391D917086B6}"/>
              </a:ext>
            </a:extLst>
          </p:cNvPr>
          <p:cNvSpPr>
            <a:spLocks noGrp="1"/>
          </p:cNvSpPr>
          <p:nvPr>
            <p:ph type="pic" sz="quarter" idx="22" hasCustomPrompt="1"/>
          </p:nvPr>
        </p:nvSpPr>
        <p:spPr>
          <a:xfrm>
            <a:off x="4133439"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1" name="Picture Placeholder 8">
            <a:extLst>
              <a:ext uri="{FF2B5EF4-FFF2-40B4-BE49-F238E27FC236}">
                <a16:creationId xmlns:a16="http://schemas.microsoft.com/office/drawing/2014/main" id="{73929788-4000-40C3-B7D0-19227B0DD857}"/>
              </a:ext>
            </a:extLst>
          </p:cNvPr>
          <p:cNvSpPr>
            <a:spLocks noGrp="1"/>
          </p:cNvSpPr>
          <p:nvPr>
            <p:ph type="pic" sz="quarter" idx="23" hasCustomPrompt="1"/>
          </p:nvPr>
        </p:nvSpPr>
        <p:spPr>
          <a:xfrm>
            <a:off x="4133439"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2" name="Picture Placeholder 8">
            <a:extLst>
              <a:ext uri="{FF2B5EF4-FFF2-40B4-BE49-F238E27FC236}">
                <a16:creationId xmlns:a16="http://schemas.microsoft.com/office/drawing/2014/main" id="{E9B7A70A-FD77-4644-BD7C-437D151D79F6}"/>
              </a:ext>
            </a:extLst>
          </p:cNvPr>
          <p:cNvSpPr>
            <a:spLocks noGrp="1"/>
          </p:cNvSpPr>
          <p:nvPr>
            <p:ph type="pic" sz="quarter" idx="24" hasCustomPrompt="1"/>
          </p:nvPr>
        </p:nvSpPr>
        <p:spPr>
          <a:xfrm>
            <a:off x="4133439"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3" name="Picture Placeholder 8">
            <a:extLst>
              <a:ext uri="{FF2B5EF4-FFF2-40B4-BE49-F238E27FC236}">
                <a16:creationId xmlns:a16="http://schemas.microsoft.com/office/drawing/2014/main" id="{33A7E1EF-EA82-4886-BD28-67AC9D02A76F}"/>
              </a:ext>
            </a:extLst>
          </p:cNvPr>
          <p:cNvSpPr>
            <a:spLocks noGrp="1"/>
          </p:cNvSpPr>
          <p:nvPr>
            <p:ph type="pic" sz="quarter" idx="25" hasCustomPrompt="1"/>
          </p:nvPr>
        </p:nvSpPr>
        <p:spPr>
          <a:xfrm>
            <a:off x="212801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4" name="Picture Placeholder 8">
            <a:extLst>
              <a:ext uri="{FF2B5EF4-FFF2-40B4-BE49-F238E27FC236}">
                <a16:creationId xmlns:a16="http://schemas.microsoft.com/office/drawing/2014/main" id="{BAEB3BEE-F22B-46B6-A11C-B7CCFB25B272}"/>
              </a:ext>
            </a:extLst>
          </p:cNvPr>
          <p:cNvSpPr>
            <a:spLocks noGrp="1"/>
          </p:cNvSpPr>
          <p:nvPr>
            <p:ph type="pic" sz="quarter" idx="26" hasCustomPrompt="1"/>
          </p:nvPr>
        </p:nvSpPr>
        <p:spPr>
          <a:xfrm>
            <a:off x="2128011"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2128011"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7" name="Picture Placeholder 8">
            <a:extLst>
              <a:ext uri="{FF2B5EF4-FFF2-40B4-BE49-F238E27FC236}">
                <a16:creationId xmlns:a16="http://schemas.microsoft.com/office/drawing/2014/main" id="{D59C32F3-7158-45C1-AEE3-1E37E40D6FE3}"/>
              </a:ext>
            </a:extLst>
          </p:cNvPr>
          <p:cNvSpPr>
            <a:spLocks noGrp="1"/>
          </p:cNvSpPr>
          <p:nvPr>
            <p:ph type="pic" sz="quarter" idx="29" hasCustomPrompt="1"/>
          </p:nvPr>
        </p:nvSpPr>
        <p:spPr>
          <a:xfrm>
            <a:off x="122583"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8" name="Picture Placeholder 8">
            <a:extLst>
              <a:ext uri="{FF2B5EF4-FFF2-40B4-BE49-F238E27FC236}">
                <a16:creationId xmlns:a16="http://schemas.microsoft.com/office/drawing/2014/main" id="{DD8CA5D2-224B-45C2-A209-FC4457848818}"/>
              </a:ext>
            </a:extLst>
          </p:cNvPr>
          <p:cNvSpPr>
            <a:spLocks noGrp="1"/>
          </p:cNvSpPr>
          <p:nvPr>
            <p:ph type="pic" sz="quarter" idx="30" hasCustomPrompt="1"/>
          </p:nvPr>
        </p:nvSpPr>
        <p:spPr>
          <a:xfrm>
            <a:off x="122583"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094175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with Image 10.5">
    <p:spTree>
      <p:nvGrpSpPr>
        <p:cNvPr id="1" name=""/>
        <p:cNvGrpSpPr/>
        <p:nvPr/>
      </p:nvGrpSpPr>
      <p:grpSpPr>
        <a:xfrm>
          <a:off x="0" y="0"/>
          <a:ext cx="0" cy="0"/>
          <a:chOff x="0" y="0"/>
          <a:chExt cx="0" cy="0"/>
        </a:xfrm>
      </p:grpSpPr>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3916524"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3916522"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8144295" y="2361310"/>
            <a:ext cx="39165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6147465" y="4611372"/>
            <a:ext cx="39079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1" name="Picture Placeholder 8">
            <a:extLst>
              <a:ext uri="{FF2B5EF4-FFF2-40B4-BE49-F238E27FC236}">
                <a16:creationId xmlns:a16="http://schemas.microsoft.com/office/drawing/2014/main" id="{73929788-4000-40C3-B7D0-19227B0DD857}"/>
              </a:ext>
            </a:extLst>
          </p:cNvPr>
          <p:cNvSpPr>
            <a:spLocks noGrp="1"/>
          </p:cNvSpPr>
          <p:nvPr>
            <p:ph type="pic" sz="quarter" idx="23" hasCustomPrompt="1"/>
          </p:nvPr>
        </p:nvSpPr>
        <p:spPr>
          <a:xfrm>
            <a:off x="2128009" y="2361310"/>
            <a:ext cx="391652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131179" y="4611372"/>
            <a:ext cx="3907928"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9070809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with Image 11">
    <p:spTree>
      <p:nvGrpSpPr>
        <p:cNvPr id="1" name=""/>
        <p:cNvGrpSpPr/>
        <p:nvPr/>
      </p:nvGrpSpPr>
      <p:grpSpPr>
        <a:xfrm>
          <a:off x="0" y="0"/>
          <a:ext cx="0" cy="0"/>
          <a:chOff x="0" y="0"/>
          <a:chExt cx="0" cy="0"/>
        </a:xfrm>
      </p:grpSpPr>
      <p:sp>
        <p:nvSpPr>
          <p:cNvPr id="59" name="Picture Placeholder 8">
            <a:extLst>
              <a:ext uri="{FF2B5EF4-FFF2-40B4-BE49-F238E27FC236}">
                <a16:creationId xmlns:a16="http://schemas.microsoft.com/office/drawing/2014/main" id="{6B0125D6-B4CC-4456-A3DB-EAAB9027E012}"/>
              </a:ext>
            </a:extLst>
          </p:cNvPr>
          <p:cNvSpPr>
            <a:spLocks noGrp="1"/>
          </p:cNvSpPr>
          <p:nvPr>
            <p:ph type="pic" sz="quarter" idx="13" hasCustomPrompt="1"/>
          </p:nvPr>
        </p:nvSpPr>
        <p:spPr>
          <a:xfrm>
            <a:off x="1014972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0" name="Picture Placeholder 8">
            <a:extLst>
              <a:ext uri="{FF2B5EF4-FFF2-40B4-BE49-F238E27FC236}">
                <a16:creationId xmlns:a16="http://schemas.microsoft.com/office/drawing/2014/main" id="{0056EEB4-CF9F-4099-957E-E41234BB9A71}"/>
              </a:ext>
            </a:extLst>
          </p:cNvPr>
          <p:cNvSpPr>
            <a:spLocks noGrp="1"/>
          </p:cNvSpPr>
          <p:nvPr>
            <p:ph type="pic" sz="quarter" idx="14" hasCustomPrompt="1"/>
          </p:nvPr>
        </p:nvSpPr>
        <p:spPr>
          <a:xfrm>
            <a:off x="1014972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1" name="Picture Placeholder 8">
            <a:extLst>
              <a:ext uri="{FF2B5EF4-FFF2-40B4-BE49-F238E27FC236}">
                <a16:creationId xmlns:a16="http://schemas.microsoft.com/office/drawing/2014/main" id="{22C4D0E7-AFE9-49C4-9F63-AAAED6688780}"/>
              </a:ext>
            </a:extLst>
          </p:cNvPr>
          <p:cNvSpPr>
            <a:spLocks noGrp="1"/>
          </p:cNvSpPr>
          <p:nvPr>
            <p:ph type="pic" sz="quarter" idx="15" hasCustomPrompt="1"/>
          </p:nvPr>
        </p:nvSpPr>
        <p:spPr>
          <a:xfrm>
            <a:off x="1014972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2" name="Picture Placeholder 8">
            <a:extLst>
              <a:ext uri="{FF2B5EF4-FFF2-40B4-BE49-F238E27FC236}">
                <a16:creationId xmlns:a16="http://schemas.microsoft.com/office/drawing/2014/main" id="{6E5561A0-DFAD-4A99-971D-116C867FB229}"/>
              </a:ext>
            </a:extLst>
          </p:cNvPr>
          <p:cNvSpPr>
            <a:spLocks noGrp="1"/>
          </p:cNvSpPr>
          <p:nvPr>
            <p:ph type="pic" sz="quarter" idx="16" hasCustomPrompt="1"/>
          </p:nvPr>
        </p:nvSpPr>
        <p:spPr>
          <a:xfrm>
            <a:off x="8144295"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3" name="Picture Placeholder 8">
            <a:extLst>
              <a:ext uri="{FF2B5EF4-FFF2-40B4-BE49-F238E27FC236}">
                <a16:creationId xmlns:a16="http://schemas.microsoft.com/office/drawing/2014/main" id="{472A903F-EF5E-4A1F-BCAB-92E5648238CE}"/>
              </a:ext>
            </a:extLst>
          </p:cNvPr>
          <p:cNvSpPr>
            <a:spLocks noGrp="1"/>
          </p:cNvSpPr>
          <p:nvPr>
            <p:ph type="pic" sz="quarter" idx="17" hasCustomPrompt="1"/>
          </p:nvPr>
        </p:nvSpPr>
        <p:spPr>
          <a:xfrm>
            <a:off x="8144295"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64" name="Picture Placeholder 8">
            <a:extLst>
              <a:ext uri="{FF2B5EF4-FFF2-40B4-BE49-F238E27FC236}">
                <a16:creationId xmlns:a16="http://schemas.microsoft.com/office/drawing/2014/main" id="{886E5714-9FDD-42D8-A639-3489A4649C09}"/>
              </a:ext>
            </a:extLst>
          </p:cNvPr>
          <p:cNvSpPr>
            <a:spLocks noGrp="1"/>
          </p:cNvSpPr>
          <p:nvPr>
            <p:ph type="pic" sz="quarter" idx="18" hasCustomPrompt="1"/>
          </p:nvPr>
        </p:nvSpPr>
        <p:spPr>
          <a:xfrm>
            <a:off x="8144295"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7" name="Picture Placeholder 8">
            <a:extLst>
              <a:ext uri="{FF2B5EF4-FFF2-40B4-BE49-F238E27FC236}">
                <a16:creationId xmlns:a16="http://schemas.microsoft.com/office/drawing/2014/main" id="{1C8D88B4-391F-4837-AB1C-8F40916B9B45}"/>
              </a:ext>
            </a:extLst>
          </p:cNvPr>
          <p:cNvSpPr>
            <a:spLocks noGrp="1"/>
          </p:cNvSpPr>
          <p:nvPr>
            <p:ph type="pic" sz="quarter" idx="19" hasCustomPrompt="1"/>
          </p:nvPr>
        </p:nvSpPr>
        <p:spPr>
          <a:xfrm>
            <a:off x="6138867"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9" name="Picture Placeholder 8">
            <a:extLst>
              <a:ext uri="{FF2B5EF4-FFF2-40B4-BE49-F238E27FC236}">
                <a16:creationId xmlns:a16="http://schemas.microsoft.com/office/drawing/2014/main" id="{D4353AB1-B2FF-4CCA-B3DD-27B6BD6584BF}"/>
              </a:ext>
            </a:extLst>
          </p:cNvPr>
          <p:cNvSpPr>
            <a:spLocks noGrp="1"/>
          </p:cNvSpPr>
          <p:nvPr>
            <p:ph type="pic" sz="quarter" idx="21" hasCustomPrompt="1"/>
          </p:nvPr>
        </p:nvSpPr>
        <p:spPr>
          <a:xfrm>
            <a:off x="6138867"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0" name="Picture Placeholder 8">
            <a:extLst>
              <a:ext uri="{FF2B5EF4-FFF2-40B4-BE49-F238E27FC236}">
                <a16:creationId xmlns:a16="http://schemas.microsoft.com/office/drawing/2014/main" id="{D915F873-A280-4832-AA80-391D917086B6}"/>
              </a:ext>
            </a:extLst>
          </p:cNvPr>
          <p:cNvSpPr>
            <a:spLocks noGrp="1"/>
          </p:cNvSpPr>
          <p:nvPr>
            <p:ph type="pic" sz="quarter" idx="22" hasCustomPrompt="1"/>
          </p:nvPr>
        </p:nvSpPr>
        <p:spPr>
          <a:xfrm>
            <a:off x="4133439"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2" name="Picture Placeholder 8">
            <a:extLst>
              <a:ext uri="{FF2B5EF4-FFF2-40B4-BE49-F238E27FC236}">
                <a16:creationId xmlns:a16="http://schemas.microsoft.com/office/drawing/2014/main" id="{E9B7A70A-FD77-4644-BD7C-437D151D79F6}"/>
              </a:ext>
            </a:extLst>
          </p:cNvPr>
          <p:cNvSpPr>
            <a:spLocks noGrp="1"/>
          </p:cNvSpPr>
          <p:nvPr>
            <p:ph type="pic" sz="quarter" idx="24" hasCustomPrompt="1"/>
          </p:nvPr>
        </p:nvSpPr>
        <p:spPr>
          <a:xfrm>
            <a:off x="4133439"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3" name="Picture Placeholder 8">
            <a:extLst>
              <a:ext uri="{FF2B5EF4-FFF2-40B4-BE49-F238E27FC236}">
                <a16:creationId xmlns:a16="http://schemas.microsoft.com/office/drawing/2014/main" id="{33A7E1EF-EA82-4886-BD28-67AC9D02A76F}"/>
              </a:ext>
            </a:extLst>
          </p:cNvPr>
          <p:cNvSpPr>
            <a:spLocks noGrp="1"/>
          </p:cNvSpPr>
          <p:nvPr>
            <p:ph type="pic" sz="quarter" idx="25" hasCustomPrompt="1"/>
          </p:nvPr>
        </p:nvSpPr>
        <p:spPr>
          <a:xfrm>
            <a:off x="212801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4" name="Picture Placeholder 8">
            <a:extLst>
              <a:ext uri="{FF2B5EF4-FFF2-40B4-BE49-F238E27FC236}">
                <a16:creationId xmlns:a16="http://schemas.microsoft.com/office/drawing/2014/main" id="{BAEB3BEE-F22B-46B6-A11C-B7CCFB25B272}"/>
              </a:ext>
            </a:extLst>
          </p:cNvPr>
          <p:cNvSpPr>
            <a:spLocks noGrp="1"/>
          </p:cNvSpPr>
          <p:nvPr>
            <p:ph type="pic" sz="quarter" idx="26" hasCustomPrompt="1"/>
          </p:nvPr>
        </p:nvSpPr>
        <p:spPr>
          <a:xfrm>
            <a:off x="2128011"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5" name="Picture Placeholder 8">
            <a:extLst>
              <a:ext uri="{FF2B5EF4-FFF2-40B4-BE49-F238E27FC236}">
                <a16:creationId xmlns:a16="http://schemas.microsoft.com/office/drawing/2014/main" id="{EA9C1D1F-6EF2-4FE8-9C67-FD29D85E0730}"/>
              </a:ext>
            </a:extLst>
          </p:cNvPr>
          <p:cNvSpPr>
            <a:spLocks noGrp="1"/>
          </p:cNvSpPr>
          <p:nvPr>
            <p:ph type="pic" sz="quarter" idx="27" hasCustomPrompt="1"/>
          </p:nvPr>
        </p:nvSpPr>
        <p:spPr>
          <a:xfrm>
            <a:off x="2128011"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7" name="Picture Placeholder 8">
            <a:extLst>
              <a:ext uri="{FF2B5EF4-FFF2-40B4-BE49-F238E27FC236}">
                <a16:creationId xmlns:a16="http://schemas.microsoft.com/office/drawing/2014/main" id="{D59C32F3-7158-45C1-AEE3-1E37E40D6FE3}"/>
              </a:ext>
            </a:extLst>
          </p:cNvPr>
          <p:cNvSpPr>
            <a:spLocks noGrp="1"/>
          </p:cNvSpPr>
          <p:nvPr>
            <p:ph type="pic" sz="quarter" idx="29" hasCustomPrompt="1"/>
          </p:nvPr>
        </p:nvSpPr>
        <p:spPr>
          <a:xfrm>
            <a:off x="122583" y="2361310"/>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8" name="Picture Placeholder 8">
            <a:extLst>
              <a:ext uri="{FF2B5EF4-FFF2-40B4-BE49-F238E27FC236}">
                <a16:creationId xmlns:a16="http://schemas.microsoft.com/office/drawing/2014/main" id="{DD8CA5D2-224B-45C2-A209-FC4457848818}"/>
              </a:ext>
            </a:extLst>
          </p:cNvPr>
          <p:cNvSpPr>
            <a:spLocks noGrp="1"/>
          </p:cNvSpPr>
          <p:nvPr>
            <p:ph type="pic" sz="quarter" idx="30" hasCustomPrompt="1"/>
          </p:nvPr>
        </p:nvSpPr>
        <p:spPr>
          <a:xfrm>
            <a:off x="122583" y="4611372"/>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9" name="Picture Placeholder 8">
            <a:extLst>
              <a:ext uri="{FF2B5EF4-FFF2-40B4-BE49-F238E27FC236}">
                <a16:creationId xmlns:a16="http://schemas.microsoft.com/office/drawing/2014/main" id="{401FE802-3197-4A2B-B7BF-6771444351F2}"/>
              </a:ext>
            </a:extLst>
          </p:cNvPr>
          <p:cNvSpPr>
            <a:spLocks noGrp="1"/>
          </p:cNvSpPr>
          <p:nvPr>
            <p:ph type="pic" sz="quarter" idx="31" hasCustomPrompt="1"/>
          </p:nvPr>
        </p:nvSpPr>
        <p:spPr>
          <a:xfrm>
            <a:off x="122581" y="111248"/>
            <a:ext cx="1911096" cy="211226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2821501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with Image 12">
    <p:spTree>
      <p:nvGrpSpPr>
        <p:cNvPr id="1" name=""/>
        <p:cNvGrpSpPr/>
        <p:nvPr/>
      </p:nvGrpSpPr>
      <p:grpSpPr>
        <a:xfrm>
          <a:off x="0" y="0"/>
          <a:ext cx="0" cy="0"/>
          <a:chOff x="0" y="0"/>
          <a:chExt cx="0" cy="0"/>
        </a:xfrm>
      </p:grpSpPr>
      <p:sp>
        <p:nvSpPr>
          <p:cNvPr id="57" name="Picture Placeholder 8">
            <a:extLst>
              <a:ext uri="{FF2B5EF4-FFF2-40B4-BE49-F238E27FC236}">
                <a16:creationId xmlns:a16="http://schemas.microsoft.com/office/drawing/2014/main" id="{2C36DA8B-682E-404A-BB13-0EA29F145D17}"/>
              </a:ext>
            </a:extLst>
          </p:cNvPr>
          <p:cNvSpPr>
            <a:spLocks noGrp="1"/>
          </p:cNvSpPr>
          <p:nvPr>
            <p:ph type="pic" sz="quarter" idx="31" hasCustomPrompt="1"/>
          </p:nvPr>
        </p:nvSpPr>
        <p:spPr>
          <a:xfrm>
            <a:off x="0"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58" name="Picture Placeholder 8">
            <a:extLst>
              <a:ext uri="{FF2B5EF4-FFF2-40B4-BE49-F238E27FC236}">
                <a16:creationId xmlns:a16="http://schemas.microsoft.com/office/drawing/2014/main" id="{E44C2AD2-010D-4F27-911F-F36AC5D9F8C3}"/>
              </a:ext>
            </a:extLst>
          </p:cNvPr>
          <p:cNvSpPr>
            <a:spLocks noGrp="1"/>
          </p:cNvSpPr>
          <p:nvPr>
            <p:ph type="pic" sz="quarter" idx="32" hasCustomPrompt="1"/>
          </p:nvPr>
        </p:nvSpPr>
        <p:spPr>
          <a:xfrm>
            <a:off x="10750932"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5" name="Picture Placeholder 8">
            <a:extLst>
              <a:ext uri="{FF2B5EF4-FFF2-40B4-BE49-F238E27FC236}">
                <a16:creationId xmlns:a16="http://schemas.microsoft.com/office/drawing/2014/main" id="{F65FFC27-215C-41FA-87E5-3F96810153C7}"/>
              </a:ext>
            </a:extLst>
          </p:cNvPr>
          <p:cNvSpPr>
            <a:spLocks noGrp="1"/>
          </p:cNvSpPr>
          <p:nvPr>
            <p:ph type="pic" sz="quarter" idx="33" hasCustomPrompt="1"/>
          </p:nvPr>
        </p:nvSpPr>
        <p:spPr>
          <a:xfrm>
            <a:off x="1536585"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6" name="Picture Placeholder 8">
            <a:extLst>
              <a:ext uri="{FF2B5EF4-FFF2-40B4-BE49-F238E27FC236}">
                <a16:creationId xmlns:a16="http://schemas.microsoft.com/office/drawing/2014/main" id="{EC93288F-4088-486E-9C61-FD0235ACB5FD}"/>
              </a:ext>
            </a:extLst>
          </p:cNvPr>
          <p:cNvSpPr>
            <a:spLocks noGrp="1"/>
          </p:cNvSpPr>
          <p:nvPr>
            <p:ph type="pic" sz="quarter" idx="35" hasCustomPrompt="1"/>
          </p:nvPr>
        </p:nvSpPr>
        <p:spPr>
          <a:xfrm>
            <a:off x="3072309"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7" name="Picture Placeholder 8">
            <a:extLst>
              <a:ext uri="{FF2B5EF4-FFF2-40B4-BE49-F238E27FC236}">
                <a16:creationId xmlns:a16="http://schemas.microsoft.com/office/drawing/2014/main" id="{3C3C5D70-DEDE-49C8-BAD0-14B3E6DAEBC0}"/>
              </a:ext>
            </a:extLst>
          </p:cNvPr>
          <p:cNvSpPr>
            <a:spLocks noGrp="1"/>
          </p:cNvSpPr>
          <p:nvPr>
            <p:ph type="pic" sz="quarter" idx="36" hasCustomPrompt="1"/>
          </p:nvPr>
        </p:nvSpPr>
        <p:spPr>
          <a:xfrm>
            <a:off x="4608033"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8" name="Picture Placeholder 8">
            <a:extLst>
              <a:ext uri="{FF2B5EF4-FFF2-40B4-BE49-F238E27FC236}">
                <a16:creationId xmlns:a16="http://schemas.microsoft.com/office/drawing/2014/main" id="{3BCCB183-1C81-44E3-93A8-D73EEE7AD8BC}"/>
              </a:ext>
            </a:extLst>
          </p:cNvPr>
          <p:cNvSpPr>
            <a:spLocks noGrp="1"/>
          </p:cNvSpPr>
          <p:nvPr>
            <p:ph type="pic" sz="quarter" idx="37" hasCustomPrompt="1"/>
          </p:nvPr>
        </p:nvSpPr>
        <p:spPr>
          <a:xfrm>
            <a:off x="6143757"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9" name="Picture Placeholder 8">
            <a:extLst>
              <a:ext uri="{FF2B5EF4-FFF2-40B4-BE49-F238E27FC236}">
                <a16:creationId xmlns:a16="http://schemas.microsoft.com/office/drawing/2014/main" id="{A8F68481-CF29-413E-A7E4-C2038C6150EC}"/>
              </a:ext>
            </a:extLst>
          </p:cNvPr>
          <p:cNvSpPr>
            <a:spLocks noGrp="1"/>
          </p:cNvSpPr>
          <p:nvPr>
            <p:ph type="pic" sz="quarter" idx="38" hasCustomPrompt="1"/>
          </p:nvPr>
        </p:nvSpPr>
        <p:spPr>
          <a:xfrm>
            <a:off x="7679481"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0" name="Picture Placeholder 8">
            <a:extLst>
              <a:ext uri="{FF2B5EF4-FFF2-40B4-BE49-F238E27FC236}">
                <a16:creationId xmlns:a16="http://schemas.microsoft.com/office/drawing/2014/main" id="{9250F267-6895-4013-9856-F9419F44016B}"/>
              </a:ext>
            </a:extLst>
          </p:cNvPr>
          <p:cNvSpPr>
            <a:spLocks noGrp="1"/>
          </p:cNvSpPr>
          <p:nvPr>
            <p:ph type="pic" sz="quarter" idx="39" hasCustomPrompt="1"/>
          </p:nvPr>
        </p:nvSpPr>
        <p:spPr>
          <a:xfrm>
            <a:off x="9215205" y="-83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1" name="Picture Placeholder 8">
            <a:extLst>
              <a:ext uri="{FF2B5EF4-FFF2-40B4-BE49-F238E27FC236}">
                <a16:creationId xmlns:a16="http://schemas.microsoft.com/office/drawing/2014/main" id="{A9941E55-A993-4887-971E-5E5B69C0FC61}"/>
              </a:ext>
            </a:extLst>
          </p:cNvPr>
          <p:cNvSpPr>
            <a:spLocks noGrp="1"/>
          </p:cNvSpPr>
          <p:nvPr>
            <p:ph type="pic" sz="quarter" idx="40" hasCustomPrompt="1"/>
          </p:nvPr>
        </p:nvSpPr>
        <p:spPr>
          <a:xfrm>
            <a:off x="0"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2" name="Picture Placeholder 8">
            <a:extLst>
              <a:ext uri="{FF2B5EF4-FFF2-40B4-BE49-F238E27FC236}">
                <a16:creationId xmlns:a16="http://schemas.microsoft.com/office/drawing/2014/main" id="{979D918A-EFB6-4F9D-87B6-E7E88BDEA586}"/>
              </a:ext>
            </a:extLst>
          </p:cNvPr>
          <p:cNvSpPr>
            <a:spLocks noGrp="1"/>
          </p:cNvSpPr>
          <p:nvPr>
            <p:ph type="pic" sz="quarter" idx="41" hasCustomPrompt="1"/>
          </p:nvPr>
        </p:nvSpPr>
        <p:spPr>
          <a:xfrm>
            <a:off x="10761184"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3" name="Picture Placeholder 8">
            <a:extLst>
              <a:ext uri="{FF2B5EF4-FFF2-40B4-BE49-F238E27FC236}">
                <a16:creationId xmlns:a16="http://schemas.microsoft.com/office/drawing/2014/main" id="{1431269D-E3B9-47D1-BA89-5CA0C1D949FE}"/>
              </a:ext>
            </a:extLst>
          </p:cNvPr>
          <p:cNvSpPr>
            <a:spLocks noGrp="1"/>
          </p:cNvSpPr>
          <p:nvPr>
            <p:ph type="pic" sz="quarter" idx="42" hasCustomPrompt="1"/>
          </p:nvPr>
        </p:nvSpPr>
        <p:spPr>
          <a:xfrm>
            <a:off x="1537312"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4" name="Picture Placeholder 8">
            <a:extLst>
              <a:ext uri="{FF2B5EF4-FFF2-40B4-BE49-F238E27FC236}">
                <a16:creationId xmlns:a16="http://schemas.microsoft.com/office/drawing/2014/main" id="{83E883DC-50A2-406C-93D4-4CB87E4E29CF}"/>
              </a:ext>
            </a:extLst>
          </p:cNvPr>
          <p:cNvSpPr>
            <a:spLocks noGrp="1"/>
          </p:cNvSpPr>
          <p:nvPr>
            <p:ph type="pic" sz="quarter" idx="43" hasCustomPrompt="1"/>
          </p:nvPr>
        </p:nvSpPr>
        <p:spPr>
          <a:xfrm>
            <a:off x="3074624"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5" name="Picture Placeholder 8">
            <a:extLst>
              <a:ext uri="{FF2B5EF4-FFF2-40B4-BE49-F238E27FC236}">
                <a16:creationId xmlns:a16="http://schemas.microsoft.com/office/drawing/2014/main" id="{648BF147-A36B-415D-A9FD-ED04E6B19199}"/>
              </a:ext>
            </a:extLst>
          </p:cNvPr>
          <p:cNvSpPr>
            <a:spLocks noGrp="1"/>
          </p:cNvSpPr>
          <p:nvPr>
            <p:ph type="pic" sz="quarter" idx="44" hasCustomPrompt="1"/>
          </p:nvPr>
        </p:nvSpPr>
        <p:spPr>
          <a:xfrm>
            <a:off x="4611936"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6" name="Picture Placeholder 8">
            <a:extLst>
              <a:ext uri="{FF2B5EF4-FFF2-40B4-BE49-F238E27FC236}">
                <a16:creationId xmlns:a16="http://schemas.microsoft.com/office/drawing/2014/main" id="{11C7F576-A415-4748-B96D-C4CCB6F0F0B8}"/>
              </a:ext>
            </a:extLst>
          </p:cNvPr>
          <p:cNvSpPr>
            <a:spLocks noGrp="1"/>
          </p:cNvSpPr>
          <p:nvPr>
            <p:ph type="pic" sz="quarter" idx="45" hasCustomPrompt="1"/>
          </p:nvPr>
        </p:nvSpPr>
        <p:spPr>
          <a:xfrm>
            <a:off x="6149248"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8" name="Picture Placeholder 8">
            <a:extLst>
              <a:ext uri="{FF2B5EF4-FFF2-40B4-BE49-F238E27FC236}">
                <a16:creationId xmlns:a16="http://schemas.microsoft.com/office/drawing/2014/main" id="{6A0A678D-6987-4871-8950-A1E468D5E3B5}"/>
              </a:ext>
            </a:extLst>
          </p:cNvPr>
          <p:cNvSpPr>
            <a:spLocks noGrp="1"/>
          </p:cNvSpPr>
          <p:nvPr>
            <p:ph type="pic" sz="quarter" idx="46" hasCustomPrompt="1"/>
          </p:nvPr>
        </p:nvSpPr>
        <p:spPr>
          <a:xfrm>
            <a:off x="7686560"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81" name="Picture Placeholder 8">
            <a:extLst>
              <a:ext uri="{FF2B5EF4-FFF2-40B4-BE49-F238E27FC236}">
                <a16:creationId xmlns:a16="http://schemas.microsoft.com/office/drawing/2014/main" id="{1AEC7FBD-DF06-4A29-A40B-E8D821A8E8D8}"/>
              </a:ext>
            </a:extLst>
          </p:cNvPr>
          <p:cNvSpPr>
            <a:spLocks noGrp="1"/>
          </p:cNvSpPr>
          <p:nvPr>
            <p:ph type="pic" sz="quarter" idx="47" hasCustomPrompt="1"/>
          </p:nvPr>
        </p:nvSpPr>
        <p:spPr>
          <a:xfrm>
            <a:off x="9223872" y="5577840"/>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86" name="Picture Placeholder 8">
            <a:extLst>
              <a:ext uri="{FF2B5EF4-FFF2-40B4-BE49-F238E27FC236}">
                <a16:creationId xmlns:a16="http://schemas.microsoft.com/office/drawing/2014/main" id="{82A96A8B-667B-473D-98ED-238FB53B886F}"/>
              </a:ext>
            </a:extLst>
          </p:cNvPr>
          <p:cNvSpPr>
            <a:spLocks noGrp="1"/>
          </p:cNvSpPr>
          <p:nvPr>
            <p:ph type="pic" sz="quarter" idx="48" hasCustomPrompt="1"/>
          </p:nvPr>
        </p:nvSpPr>
        <p:spPr>
          <a:xfrm>
            <a:off x="0"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0" name="Picture Placeholder 8">
            <a:extLst>
              <a:ext uri="{FF2B5EF4-FFF2-40B4-BE49-F238E27FC236}">
                <a16:creationId xmlns:a16="http://schemas.microsoft.com/office/drawing/2014/main" id="{F3467E02-509E-45EB-821E-D4329C9CFF09}"/>
              </a:ext>
            </a:extLst>
          </p:cNvPr>
          <p:cNvSpPr>
            <a:spLocks noGrp="1"/>
          </p:cNvSpPr>
          <p:nvPr>
            <p:ph type="pic" sz="quarter" idx="49" hasCustomPrompt="1"/>
          </p:nvPr>
        </p:nvSpPr>
        <p:spPr>
          <a:xfrm>
            <a:off x="0"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1" name="Picture Placeholder 8">
            <a:extLst>
              <a:ext uri="{FF2B5EF4-FFF2-40B4-BE49-F238E27FC236}">
                <a16:creationId xmlns:a16="http://schemas.microsoft.com/office/drawing/2014/main" id="{BE906654-7879-4C1A-8653-CA00296E6B77}"/>
              </a:ext>
            </a:extLst>
          </p:cNvPr>
          <p:cNvSpPr>
            <a:spLocks noGrp="1"/>
          </p:cNvSpPr>
          <p:nvPr>
            <p:ph type="pic" sz="quarter" idx="50" hasCustomPrompt="1"/>
          </p:nvPr>
        </p:nvSpPr>
        <p:spPr>
          <a:xfrm>
            <a:off x="0"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8" name="Picture Placeholder 8">
            <a:extLst>
              <a:ext uri="{FF2B5EF4-FFF2-40B4-BE49-F238E27FC236}">
                <a16:creationId xmlns:a16="http://schemas.microsoft.com/office/drawing/2014/main" id="{F81FDD7C-D353-421F-BA5D-98FDCDB13419}"/>
              </a:ext>
            </a:extLst>
          </p:cNvPr>
          <p:cNvSpPr>
            <a:spLocks noGrp="1"/>
          </p:cNvSpPr>
          <p:nvPr>
            <p:ph type="pic" sz="quarter" idx="51" hasCustomPrompt="1"/>
          </p:nvPr>
        </p:nvSpPr>
        <p:spPr>
          <a:xfrm>
            <a:off x="10750932"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99" name="Picture Placeholder 8">
            <a:extLst>
              <a:ext uri="{FF2B5EF4-FFF2-40B4-BE49-F238E27FC236}">
                <a16:creationId xmlns:a16="http://schemas.microsoft.com/office/drawing/2014/main" id="{4532528E-A5CA-41B8-A54F-BAAB9876439E}"/>
              </a:ext>
            </a:extLst>
          </p:cNvPr>
          <p:cNvSpPr>
            <a:spLocks noGrp="1"/>
          </p:cNvSpPr>
          <p:nvPr>
            <p:ph type="pic" sz="quarter" idx="52" hasCustomPrompt="1"/>
          </p:nvPr>
        </p:nvSpPr>
        <p:spPr>
          <a:xfrm>
            <a:off x="1536585"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4" name="Picture Placeholder 8">
            <a:extLst>
              <a:ext uri="{FF2B5EF4-FFF2-40B4-BE49-F238E27FC236}">
                <a16:creationId xmlns:a16="http://schemas.microsoft.com/office/drawing/2014/main" id="{14C6F360-7B74-403A-942A-676BA8C58A62}"/>
              </a:ext>
            </a:extLst>
          </p:cNvPr>
          <p:cNvSpPr>
            <a:spLocks noGrp="1"/>
          </p:cNvSpPr>
          <p:nvPr>
            <p:ph type="pic" sz="quarter" idx="57" hasCustomPrompt="1"/>
          </p:nvPr>
        </p:nvSpPr>
        <p:spPr>
          <a:xfrm>
            <a:off x="9215205" y="1393838"/>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5" name="Picture Placeholder 8">
            <a:extLst>
              <a:ext uri="{FF2B5EF4-FFF2-40B4-BE49-F238E27FC236}">
                <a16:creationId xmlns:a16="http://schemas.microsoft.com/office/drawing/2014/main" id="{C5F7BA68-B09A-48DF-8B57-93DE874F6C70}"/>
              </a:ext>
            </a:extLst>
          </p:cNvPr>
          <p:cNvSpPr>
            <a:spLocks noGrp="1"/>
          </p:cNvSpPr>
          <p:nvPr>
            <p:ph type="pic" sz="quarter" idx="58" hasCustomPrompt="1"/>
          </p:nvPr>
        </p:nvSpPr>
        <p:spPr>
          <a:xfrm>
            <a:off x="10750932"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6" name="Picture Placeholder 8">
            <a:extLst>
              <a:ext uri="{FF2B5EF4-FFF2-40B4-BE49-F238E27FC236}">
                <a16:creationId xmlns:a16="http://schemas.microsoft.com/office/drawing/2014/main" id="{436F3D7E-B6E8-4A99-A7C8-C923395807DD}"/>
              </a:ext>
            </a:extLst>
          </p:cNvPr>
          <p:cNvSpPr>
            <a:spLocks noGrp="1"/>
          </p:cNvSpPr>
          <p:nvPr>
            <p:ph type="pic" sz="quarter" idx="59" hasCustomPrompt="1"/>
          </p:nvPr>
        </p:nvSpPr>
        <p:spPr>
          <a:xfrm>
            <a:off x="1536585"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1" name="Picture Placeholder 8">
            <a:extLst>
              <a:ext uri="{FF2B5EF4-FFF2-40B4-BE49-F238E27FC236}">
                <a16:creationId xmlns:a16="http://schemas.microsoft.com/office/drawing/2014/main" id="{781D5C79-188C-43AF-936F-10648C0767FB}"/>
              </a:ext>
            </a:extLst>
          </p:cNvPr>
          <p:cNvSpPr>
            <a:spLocks noGrp="1"/>
          </p:cNvSpPr>
          <p:nvPr>
            <p:ph type="pic" sz="quarter" idx="64" hasCustomPrompt="1"/>
          </p:nvPr>
        </p:nvSpPr>
        <p:spPr>
          <a:xfrm>
            <a:off x="9215205" y="2788506"/>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2" name="Picture Placeholder 8">
            <a:extLst>
              <a:ext uri="{FF2B5EF4-FFF2-40B4-BE49-F238E27FC236}">
                <a16:creationId xmlns:a16="http://schemas.microsoft.com/office/drawing/2014/main" id="{BD65DC38-313F-49B1-B128-C4F33D660837}"/>
              </a:ext>
            </a:extLst>
          </p:cNvPr>
          <p:cNvSpPr>
            <a:spLocks noGrp="1"/>
          </p:cNvSpPr>
          <p:nvPr>
            <p:ph type="pic" sz="quarter" idx="65" hasCustomPrompt="1"/>
          </p:nvPr>
        </p:nvSpPr>
        <p:spPr>
          <a:xfrm>
            <a:off x="10750932"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3" name="Picture Placeholder 8">
            <a:extLst>
              <a:ext uri="{FF2B5EF4-FFF2-40B4-BE49-F238E27FC236}">
                <a16:creationId xmlns:a16="http://schemas.microsoft.com/office/drawing/2014/main" id="{BEB0AFF5-11D4-4BA2-BFCB-3090339F175E}"/>
              </a:ext>
            </a:extLst>
          </p:cNvPr>
          <p:cNvSpPr>
            <a:spLocks noGrp="1"/>
          </p:cNvSpPr>
          <p:nvPr>
            <p:ph type="pic" sz="quarter" idx="66" hasCustomPrompt="1"/>
          </p:nvPr>
        </p:nvSpPr>
        <p:spPr>
          <a:xfrm>
            <a:off x="1536585"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8" name="Picture Placeholder 8">
            <a:extLst>
              <a:ext uri="{FF2B5EF4-FFF2-40B4-BE49-F238E27FC236}">
                <a16:creationId xmlns:a16="http://schemas.microsoft.com/office/drawing/2014/main" id="{F3398E7A-5F0D-4987-A319-DDFDA1C0BCCF}"/>
              </a:ext>
            </a:extLst>
          </p:cNvPr>
          <p:cNvSpPr>
            <a:spLocks noGrp="1"/>
          </p:cNvSpPr>
          <p:nvPr>
            <p:ph type="pic" sz="quarter" idx="71" hasCustomPrompt="1"/>
          </p:nvPr>
        </p:nvSpPr>
        <p:spPr>
          <a:xfrm>
            <a:off x="9215205" y="4183174"/>
            <a:ext cx="1444752" cy="12801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2921051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with Image 1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E83514E-D6C8-4BB9-9F49-39BF5014AA2E}"/>
              </a:ext>
            </a:extLst>
          </p:cNvPr>
          <p:cNvSpPr/>
          <p:nvPr userDrawn="1"/>
        </p:nvSpPr>
        <p:spPr>
          <a:xfrm>
            <a:off x="766762" y="3266971"/>
            <a:ext cx="2243137" cy="2033692"/>
          </a:xfrm>
          <a:prstGeom prst="rect">
            <a:avLst/>
          </a:prstGeom>
          <a:solidFill>
            <a:schemeClr val="bg1">
              <a:lumMod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2"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7" name="Picture Placeholder 8">
            <a:extLst>
              <a:ext uri="{FF2B5EF4-FFF2-40B4-BE49-F238E27FC236}">
                <a16:creationId xmlns:a16="http://schemas.microsoft.com/office/drawing/2014/main" id="{E78DECA8-A9E9-4DC8-BE0C-9ED1DC17D423}"/>
              </a:ext>
            </a:extLst>
          </p:cNvPr>
          <p:cNvSpPr>
            <a:spLocks noGrp="1"/>
          </p:cNvSpPr>
          <p:nvPr>
            <p:ph type="pic" sz="quarter" idx="16" hasCustomPrompt="1"/>
          </p:nvPr>
        </p:nvSpPr>
        <p:spPr>
          <a:xfrm>
            <a:off x="3295650"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8" name="Picture Placeholder 8">
            <a:extLst>
              <a:ext uri="{FF2B5EF4-FFF2-40B4-BE49-F238E27FC236}">
                <a16:creationId xmlns:a16="http://schemas.microsoft.com/office/drawing/2014/main" id="{808000F3-83C8-49A2-BF1B-4D3C3C3368CF}"/>
              </a:ext>
            </a:extLst>
          </p:cNvPr>
          <p:cNvSpPr>
            <a:spLocks noGrp="1"/>
          </p:cNvSpPr>
          <p:nvPr>
            <p:ph type="pic" sz="quarter" idx="17" hasCustomPrompt="1"/>
          </p:nvPr>
        </p:nvSpPr>
        <p:spPr>
          <a:xfrm>
            <a:off x="5824538"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9" name="Picture Placeholder 8">
            <a:extLst>
              <a:ext uri="{FF2B5EF4-FFF2-40B4-BE49-F238E27FC236}">
                <a16:creationId xmlns:a16="http://schemas.microsoft.com/office/drawing/2014/main" id="{EF638E80-9A12-4067-B8DF-F3B908C5D951}"/>
              </a:ext>
            </a:extLst>
          </p:cNvPr>
          <p:cNvSpPr>
            <a:spLocks noGrp="1"/>
          </p:cNvSpPr>
          <p:nvPr>
            <p:ph type="pic" sz="quarter" idx="18" hasCustomPrompt="1"/>
          </p:nvPr>
        </p:nvSpPr>
        <p:spPr>
          <a:xfrm>
            <a:off x="8353426" y="3266971"/>
            <a:ext cx="2243137" cy="2033692"/>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Tree>
    <p:extLst>
      <p:ext uri="{BB962C8B-B14F-4D97-AF65-F5344CB8AC3E}">
        <p14:creationId xmlns:p14="http://schemas.microsoft.com/office/powerpoint/2010/main" val="11438657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with Image 14">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76676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6A40D003-9801-406D-9BE4-003A9055BA43}"/>
              </a:ext>
            </a:extLst>
          </p:cNvPr>
          <p:cNvSpPr>
            <a:spLocks noGrp="1"/>
          </p:cNvSpPr>
          <p:nvPr>
            <p:ph type="pic" sz="quarter" idx="13" hasCustomPrompt="1"/>
          </p:nvPr>
        </p:nvSpPr>
        <p:spPr>
          <a:xfrm>
            <a:off x="255495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0" name="Picture Placeholder 8">
            <a:extLst>
              <a:ext uri="{FF2B5EF4-FFF2-40B4-BE49-F238E27FC236}">
                <a16:creationId xmlns:a16="http://schemas.microsoft.com/office/drawing/2014/main" id="{DEA329FA-A129-4311-B2A1-73E602EFB936}"/>
              </a:ext>
            </a:extLst>
          </p:cNvPr>
          <p:cNvSpPr>
            <a:spLocks noGrp="1"/>
          </p:cNvSpPr>
          <p:nvPr>
            <p:ph type="pic" sz="quarter" idx="14" hasCustomPrompt="1"/>
          </p:nvPr>
        </p:nvSpPr>
        <p:spPr>
          <a:xfrm>
            <a:off x="434315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1" name="Picture Placeholder 8">
            <a:extLst>
              <a:ext uri="{FF2B5EF4-FFF2-40B4-BE49-F238E27FC236}">
                <a16:creationId xmlns:a16="http://schemas.microsoft.com/office/drawing/2014/main" id="{67FEA92D-69C4-4120-8C44-A9067A2B1E00}"/>
              </a:ext>
            </a:extLst>
          </p:cNvPr>
          <p:cNvSpPr>
            <a:spLocks noGrp="1"/>
          </p:cNvSpPr>
          <p:nvPr>
            <p:ph type="pic" sz="quarter" idx="15" hasCustomPrompt="1"/>
          </p:nvPr>
        </p:nvSpPr>
        <p:spPr>
          <a:xfrm>
            <a:off x="613134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2" name="Picture Placeholder 8">
            <a:extLst>
              <a:ext uri="{FF2B5EF4-FFF2-40B4-BE49-F238E27FC236}">
                <a16:creationId xmlns:a16="http://schemas.microsoft.com/office/drawing/2014/main" id="{ED17CF89-BA69-45E3-AD92-3113921E1E9D}"/>
              </a:ext>
            </a:extLst>
          </p:cNvPr>
          <p:cNvSpPr>
            <a:spLocks noGrp="1"/>
          </p:cNvSpPr>
          <p:nvPr>
            <p:ph type="pic" sz="quarter" idx="16" hasCustomPrompt="1"/>
          </p:nvPr>
        </p:nvSpPr>
        <p:spPr>
          <a:xfrm>
            <a:off x="7919542"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23" name="Picture Placeholder 8">
            <a:extLst>
              <a:ext uri="{FF2B5EF4-FFF2-40B4-BE49-F238E27FC236}">
                <a16:creationId xmlns:a16="http://schemas.microsoft.com/office/drawing/2014/main" id="{D05E22A4-5DE4-4011-9374-1D4ADC4A697C}"/>
              </a:ext>
            </a:extLst>
          </p:cNvPr>
          <p:cNvSpPr>
            <a:spLocks noGrp="1"/>
          </p:cNvSpPr>
          <p:nvPr>
            <p:ph type="pic" sz="quarter" idx="17" hasCustomPrompt="1"/>
          </p:nvPr>
        </p:nvSpPr>
        <p:spPr>
          <a:xfrm>
            <a:off x="9707737" y="2283279"/>
            <a:ext cx="1644471" cy="3017384"/>
          </a:xfrm>
          <a:prstGeom prst="rect">
            <a:avLst/>
          </a:prstGeom>
          <a:pattFill prst="wdDnDiag">
            <a:fgClr>
              <a:schemeClr val="bg1">
                <a:lumMod val="90000"/>
              </a:schemeClr>
            </a:fgClr>
            <a:bgClr>
              <a:schemeClr val="bg1"/>
            </a:bgClr>
          </a:pattFill>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0072811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with Image 15">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695325" y="1989138"/>
            <a:ext cx="3240088" cy="4868860"/>
          </a:xfrm>
          <a:prstGeom prst="rect">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5219168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with Image 16">
    <p:spTree>
      <p:nvGrpSpPr>
        <p:cNvPr id="1" name=""/>
        <p:cNvGrpSpPr/>
        <p:nvPr/>
      </p:nvGrpSpPr>
      <p:grpSpPr>
        <a:xfrm>
          <a:off x="0" y="0"/>
          <a:ext cx="0" cy="0"/>
          <a:chOff x="0" y="0"/>
          <a:chExt cx="0" cy="0"/>
        </a:xfrm>
      </p:grpSpPr>
      <p:sp>
        <p:nvSpPr>
          <p:cNvPr id="56" name="Picture Placeholder 8">
            <a:extLst>
              <a:ext uri="{FF2B5EF4-FFF2-40B4-BE49-F238E27FC236}">
                <a16:creationId xmlns:a16="http://schemas.microsoft.com/office/drawing/2014/main" id="{4D12B461-0048-472E-A394-2C6116357E4C}"/>
              </a:ext>
            </a:extLst>
          </p:cNvPr>
          <p:cNvSpPr>
            <a:spLocks noGrp="1"/>
          </p:cNvSpPr>
          <p:nvPr>
            <p:ph type="pic" sz="quarter" idx="12" hasCustomPrompt="1"/>
          </p:nvPr>
        </p:nvSpPr>
        <p:spPr>
          <a:xfrm>
            <a:off x="69532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3" name="Picture Placeholder 8">
            <a:extLst>
              <a:ext uri="{FF2B5EF4-FFF2-40B4-BE49-F238E27FC236}">
                <a16:creationId xmlns:a16="http://schemas.microsoft.com/office/drawing/2014/main" id="{229A1C37-0DD2-4FDE-B871-F7E4E7380E30}"/>
              </a:ext>
            </a:extLst>
          </p:cNvPr>
          <p:cNvSpPr>
            <a:spLocks noGrp="1"/>
          </p:cNvSpPr>
          <p:nvPr>
            <p:ph type="pic" sz="quarter" idx="13" hasCustomPrompt="1"/>
          </p:nvPr>
        </p:nvSpPr>
        <p:spPr>
          <a:xfrm>
            <a:off x="249555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4" name="Picture Placeholder 8">
            <a:extLst>
              <a:ext uri="{FF2B5EF4-FFF2-40B4-BE49-F238E27FC236}">
                <a16:creationId xmlns:a16="http://schemas.microsoft.com/office/drawing/2014/main" id="{270B2946-7D13-4529-A6DB-5886697DF5D1}"/>
              </a:ext>
            </a:extLst>
          </p:cNvPr>
          <p:cNvSpPr>
            <a:spLocks noGrp="1"/>
          </p:cNvSpPr>
          <p:nvPr>
            <p:ph type="pic" sz="quarter" idx="14" hasCustomPrompt="1"/>
          </p:nvPr>
        </p:nvSpPr>
        <p:spPr>
          <a:xfrm>
            <a:off x="429577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0D9446D1-89FB-4D01-BDCE-AB541A70F5D0}"/>
              </a:ext>
            </a:extLst>
          </p:cNvPr>
          <p:cNvSpPr>
            <a:spLocks noGrp="1"/>
          </p:cNvSpPr>
          <p:nvPr>
            <p:ph type="pic" sz="quarter" idx="15" hasCustomPrompt="1"/>
          </p:nvPr>
        </p:nvSpPr>
        <p:spPr>
          <a:xfrm>
            <a:off x="609600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6" name="Picture Placeholder 8">
            <a:extLst>
              <a:ext uri="{FF2B5EF4-FFF2-40B4-BE49-F238E27FC236}">
                <a16:creationId xmlns:a16="http://schemas.microsoft.com/office/drawing/2014/main" id="{40A61E33-BDFB-428A-A4C9-9002302EC3CB}"/>
              </a:ext>
            </a:extLst>
          </p:cNvPr>
          <p:cNvSpPr>
            <a:spLocks noGrp="1"/>
          </p:cNvSpPr>
          <p:nvPr>
            <p:ph type="pic" sz="quarter" idx="16" hasCustomPrompt="1"/>
          </p:nvPr>
        </p:nvSpPr>
        <p:spPr>
          <a:xfrm>
            <a:off x="7896225"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7" name="Picture Placeholder 8">
            <a:extLst>
              <a:ext uri="{FF2B5EF4-FFF2-40B4-BE49-F238E27FC236}">
                <a16:creationId xmlns:a16="http://schemas.microsoft.com/office/drawing/2014/main" id="{B964BA3D-AD2B-454C-A294-7AE5E34EC7E2}"/>
              </a:ext>
            </a:extLst>
          </p:cNvPr>
          <p:cNvSpPr>
            <a:spLocks noGrp="1"/>
          </p:cNvSpPr>
          <p:nvPr>
            <p:ph type="pic" sz="quarter" idx="17" hasCustomPrompt="1"/>
          </p:nvPr>
        </p:nvSpPr>
        <p:spPr>
          <a:xfrm>
            <a:off x="9696450" y="1989138"/>
            <a:ext cx="16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602545649"/>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with Image 17">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9DBFFBA2-552C-4327-AB2D-3BEF15233ACE}"/>
              </a:ext>
            </a:extLst>
          </p:cNvPr>
          <p:cNvSpPr>
            <a:spLocks noGrp="1"/>
          </p:cNvSpPr>
          <p:nvPr>
            <p:ph type="pic" sz="quarter" idx="17" hasCustomPrompt="1"/>
          </p:nvPr>
        </p:nvSpPr>
        <p:spPr>
          <a:xfrm>
            <a:off x="696275" y="1989138"/>
            <a:ext cx="25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24" name="Picture Placeholder 8">
            <a:extLst>
              <a:ext uri="{FF2B5EF4-FFF2-40B4-BE49-F238E27FC236}">
                <a16:creationId xmlns:a16="http://schemas.microsoft.com/office/drawing/2014/main" id="{EAD7F7AA-7D6A-4E0C-B05F-D94813A29A56}"/>
              </a:ext>
            </a:extLst>
          </p:cNvPr>
          <p:cNvSpPr>
            <a:spLocks noGrp="1"/>
          </p:cNvSpPr>
          <p:nvPr>
            <p:ph type="pic" sz="quarter" idx="18" hasCustomPrompt="1"/>
          </p:nvPr>
        </p:nvSpPr>
        <p:spPr>
          <a:xfrm>
            <a:off x="6096950" y="1989138"/>
            <a:ext cx="2520000" cy="360045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Tree>
    <p:extLst>
      <p:ext uri="{BB962C8B-B14F-4D97-AF65-F5344CB8AC3E}">
        <p14:creationId xmlns:p14="http://schemas.microsoft.com/office/powerpoint/2010/main" val="2946397940"/>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with Image 18">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9DBFFBA2-552C-4327-AB2D-3BEF15233ACE}"/>
              </a:ext>
            </a:extLst>
          </p:cNvPr>
          <p:cNvSpPr>
            <a:spLocks noGrp="1"/>
          </p:cNvSpPr>
          <p:nvPr>
            <p:ph type="pic" sz="quarter" idx="17" hasCustomPrompt="1"/>
          </p:nvPr>
        </p:nvSpPr>
        <p:spPr>
          <a:xfrm>
            <a:off x="696275" y="1989138"/>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2" name="Picture Placeholder 8">
            <a:extLst>
              <a:ext uri="{FF2B5EF4-FFF2-40B4-BE49-F238E27FC236}">
                <a16:creationId xmlns:a16="http://schemas.microsoft.com/office/drawing/2014/main" id="{A3AB7667-0587-4CA4-A042-2C2F1339E88D}"/>
              </a:ext>
            </a:extLst>
          </p:cNvPr>
          <p:cNvSpPr>
            <a:spLocks noGrp="1"/>
          </p:cNvSpPr>
          <p:nvPr>
            <p:ph type="pic" sz="quarter" idx="19" hasCustomPrompt="1"/>
          </p:nvPr>
        </p:nvSpPr>
        <p:spPr>
          <a:xfrm>
            <a:off x="696275" y="4149725"/>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5" name="Picture Placeholder 8">
            <a:extLst>
              <a:ext uri="{FF2B5EF4-FFF2-40B4-BE49-F238E27FC236}">
                <a16:creationId xmlns:a16="http://schemas.microsoft.com/office/drawing/2014/main" id="{822BE27F-8C70-4D7C-9FB2-F79FB2F2D5F9}"/>
              </a:ext>
            </a:extLst>
          </p:cNvPr>
          <p:cNvSpPr>
            <a:spLocks noGrp="1"/>
          </p:cNvSpPr>
          <p:nvPr>
            <p:ph type="pic" sz="quarter" idx="20" hasCustomPrompt="1"/>
          </p:nvPr>
        </p:nvSpPr>
        <p:spPr>
          <a:xfrm>
            <a:off x="6096725" y="1989138"/>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16" name="Picture Placeholder 8">
            <a:extLst>
              <a:ext uri="{FF2B5EF4-FFF2-40B4-BE49-F238E27FC236}">
                <a16:creationId xmlns:a16="http://schemas.microsoft.com/office/drawing/2014/main" id="{721E739A-688C-4442-8CB3-45C7F52A6EE9}"/>
              </a:ext>
            </a:extLst>
          </p:cNvPr>
          <p:cNvSpPr>
            <a:spLocks noGrp="1"/>
          </p:cNvSpPr>
          <p:nvPr>
            <p:ph type="pic" sz="quarter" idx="21" hasCustomPrompt="1"/>
          </p:nvPr>
        </p:nvSpPr>
        <p:spPr>
          <a:xfrm>
            <a:off x="6096725" y="4149725"/>
            <a:ext cx="1799275" cy="1800000"/>
          </a:xfrm>
          <a:prstGeom prst="rect">
            <a:avLst/>
          </a:prstGeom>
          <a:pattFill prst="wdDnDiag">
            <a:fgClr>
              <a:schemeClr val="bg1">
                <a:lumMod val="90000"/>
              </a:schemeClr>
            </a:fgClr>
            <a:bgClr>
              <a:schemeClr val="bg1"/>
            </a:bgClr>
          </a:pattFill>
          <a:effectLst/>
        </p:spPr>
        <p:txBody>
          <a:bodyPr anchor="ctr"/>
          <a:lstStyle>
            <a:lvl1pPr algn="ctr">
              <a:buNone/>
              <a:defRPr sz="1200"/>
            </a:lvl1pPr>
          </a:lstStyle>
          <a:p>
            <a:r>
              <a:rPr lang="en-US" dirty="0"/>
              <a:t>Insert your image here</a:t>
            </a:r>
          </a:p>
        </p:txBody>
      </p:sp>
      <p:sp>
        <p:nvSpPr>
          <p:cNvPr id="2" name="Date Placeholder 6">
            <a:extLst>
              <a:ext uri="{FF2B5EF4-FFF2-40B4-BE49-F238E27FC236}">
                <a16:creationId xmlns:a16="http://schemas.microsoft.com/office/drawing/2014/main" id="{89F5E379-C462-4C1B-A464-51A97105610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A793D5A0-E998-87CF-BD49-BB1F63379E4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7C0FA1C9-0669-6DEB-6595-7178C7988F3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791414433"/>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with Image 19">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4" name="Picture Placeholder 8">
            <a:extLst>
              <a:ext uri="{FF2B5EF4-FFF2-40B4-BE49-F238E27FC236}">
                <a16:creationId xmlns:a16="http://schemas.microsoft.com/office/drawing/2014/main" id="{E1D047C5-86D4-4871-B84C-95C11089E220}"/>
              </a:ext>
            </a:extLst>
          </p:cNvPr>
          <p:cNvSpPr>
            <a:spLocks noGrp="1"/>
          </p:cNvSpPr>
          <p:nvPr>
            <p:ph type="pic" sz="quarter" idx="17" hasCustomPrompt="1"/>
          </p:nvPr>
        </p:nvSpPr>
        <p:spPr>
          <a:xfrm>
            <a:off x="695325" y="1808274"/>
            <a:ext cx="3240257" cy="3241563"/>
          </a:xfrm>
          <a:prstGeom prst="roundRect">
            <a:avLst>
              <a:gd name="adj" fmla="val 4321"/>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22" name="Picture Placeholder 8">
            <a:extLst>
              <a:ext uri="{FF2B5EF4-FFF2-40B4-BE49-F238E27FC236}">
                <a16:creationId xmlns:a16="http://schemas.microsoft.com/office/drawing/2014/main" id="{D4BF1530-789B-4798-AC57-2C36B0C77961}"/>
              </a:ext>
            </a:extLst>
          </p:cNvPr>
          <p:cNvSpPr>
            <a:spLocks noGrp="1"/>
          </p:cNvSpPr>
          <p:nvPr>
            <p:ph type="pic" sz="quarter" idx="18" hasCustomPrompt="1"/>
          </p:nvPr>
        </p:nvSpPr>
        <p:spPr>
          <a:xfrm>
            <a:off x="1556812" y="5292794"/>
            <a:ext cx="648000" cy="648000"/>
          </a:xfrm>
          <a:prstGeom prst="roundRect">
            <a:avLst>
              <a:gd name="adj" fmla="val 14610"/>
            </a:avLst>
          </a:prstGeom>
          <a:pattFill prst="wdDnDiag">
            <a:fgClr>
              <a:schemeClr val="bg1">
                <a:lumMod val="90000"/>
              </a:schemeClr>
            </a:fgClr>
            <a:bgClr>
              <a:schemeClr val="bg1"/>
            </a:bgClr>
          </a:pattFill>
          <a:ln w="28575">
            <a:solidFill>
              <a:schemeClr val="accent1"/>
            </a:solidFill>
          </a:ln>
          <a:effectLst>
            <a:outerShdw blurRad="254000" algn="ctr" rotWithShape="0">
              <a:prstClr val="black">
                <a:alpha val="10000"/>
              </a:prstClr>
            </a:outerShdw>
          </a:effectLst>
        </p:spPr>
        <p:txBody>
          <a:bodyPr anchor="ctr"/>
          <a:lstStyle>
            <a:lvl1pPr algn="ctr">
              <a:buNone/>
              <a:defRPr sz="800"/>
            </a:lvl1pPr>
          </a:lstStyle>
          <a:p>
            <a:r>
              <a:rPr lang="en-US" dirty="0"/>
              <a:t>img2</a:t>
            </a:r>
          </a:p>
        </p:txBody>
      </p:sp>
      <p:sp>
        <p:nvSpPr>
          <p:cNvPr id="24" name="Picture Placeholder 8">
            <a:extLst>
              <a:ext uri="{FF2B5EF4-FFF2-40B4-BE49-F238E27FC236}">
                <a16:creationId xmlns:a16="http://schemas.microsoft.com/office/drawing/2014/main" id="{B2A32983-1C38-4E5D-8FDD-E4270D55386F}"/>
              </a:ext>
            </a:extLst>
          </p:cNvPr>
          <p:cNvSpPr>
            <a:spLocks noGrp="1"/>
          </p:cNvSpPr>
          <p:nvPr>
            <p:ph type="pic" sz="quarter" idx="19" hasCustomPrompt="1"/>
          </p:nvPr>
        </p:nvSpPr>
        <p:spPr>
          <a:xfrm>
            <a:off x="696294"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img1</a:t>
            </a:r>
          </a:p>
        </p:txBody>
      </p:sp>
      <p:sp>
        <p:nvSpPr>
          <p:cNvPr id="25" name="Picture Placeholder 8">
            <a:extLst>
              <a:ext uri="{FF2B5EF4-FFF2-40B4-BE49-F238E27FC236}">
                <a16:creationId xmlns:a16="http://schemas.microsoft.com/office/drawing/2014/main" id="{35E76275-6AE4-4B82-AFB7-2203CCF9C7A5}"/>
              </a:ext>
            </a:extLst>
          </p:cNvPr>
          <p:cNvSpPr>
            <a:spLocks noGrp="1"/>
          </p:cNvSpPr>
          <p:nvPr>
            <p:ph type="pic" sz="quarter" idx="20" hasCustomPrompt="1"/>
          </p:nvPr>
        </p:nvSpPr>
        <p:spPr>
          <a:xfrm>
            <a:off x="2417330"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img3</a:t>
            </a:r>
          </a:p>
        </p:txBody>
      </p:sp>
      <p:sp>
        <p:nvSpPr>
          <p:cNvPr id="26" name="Picture Placeholder 8">
            <a:extLst>
              <a:ext uri="{FF2B5EF4-FFF2-40B4-BE49-F238E27FC236}">
                <a16:creationId xmlns:a16="http://schemas.microsoft.com/office/drawing/2014/main" id="{33FA5A8B-9E48-403D-8610-FAF2C1E5FBAE}"/>
              </a:ext>
            </a:extLst>
          </p:cNvPr>
          <p:cNvSpPr>
            <a:spLocks noGrp="1"/>
          </p:cNvSpPr>
          <p:nvPr>
            <p:ph type="pic" sz="quarter" idx="21" hasCustomPrompt="1"/>
          </p:nvPr>
        </p:nvSpPr>
        <p:spPr>
          <a:xfrm>
            <a:off x="3277848" y="5292794"/>
            <a:ext cx="648000" cy="648000"/>
          </a:xfrm>
          <a:prstGeom prst="roundRect">
            <a:avLst>
              <a:gd name="adj" fmla="val 14610"/>
            </a:avLst>
          </a:prstGeom>
          <a:pattFill prst="wdDnDiag">
            <a:fgClr>
              <a:schemeClr val="bg1">
                <a:lumMod val="90000"/>
              </a:schemeClr>
            </a:fgClr>
            <a:bgClr>
              <a:schemeClr val="bg1"/>
            </a:bgClr>
          </a:pattFill>
          <a:ln w="28575">
            <a:noFill/>
          </a:ln>
          <a:effectLst/>
        </p:spPr>
        <p:txBody>
          <a:bodyPr anchor="ctr"/>
          <a:lstStyle>
            <a:lvl1pPr algn="ctr">
              <a:buNone/>
              <a:defRPr sz="800"/>
            </a:lvl1pPr>
          </a:lstStyle>
          <a:p>
            <a:r>
              <a:rPr lang="en-US" dirty="0"/>
              <a:t>img4</a:t>
            </a:r>
          </a:p>
        </p:txBody>
      </p:sp>
      <p:sp>
        <p:nvSpPr>
          <p:cNvPr id="2" name="Date Placeholder 6">
            <a:extLst>
              <a:ext uri="{FF2B5EF4-FFF2-40B4-BE49-F238E27FC236}">
                <a16:creationId xmlns:a16="http://schemas.microsoft.com/office/drawing/2014/main" id="{F3014311-559D-C9C7-027F-681930ACEAAE}"/>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065D14CF-326A-1B7F-B4DE-F0B59F8EB6F7}"/>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8EA94A43-C3F5-BEDB-5AAC-CB1FE687B340}"/>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900790217"/>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with Image 20">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7C635F85-3CDC-41D5-B3AD-6547A3E19C84}"/>
              </a:ext>
            </a:extLst>
          </p:cNvPr>
          <p:cNvSpPr>
            <a:spLocks noGrp="1"/>
          </p:cNvSpPr>
          <p:nvPr>
            <p:ph type="pic" sz="quarter" idx="17" hasCustomPrompt="1"/>
          </p:nvPr>
        </p:nvSpPr>
        <p:spPr>
          <a:xfrm>
            <a:off x="929664" y="2348569"/>
            <a:ext cx="2880000" cy="2880000"/>
          </a:xfrm>
          <a:prstGeom prst="ellipse">
            <a:avLst/>
          </a:prstGeom>
          <a:pattFill prst="wdDnDiag">
            <a:fgClr>
              <a:schemeClr val="bg1">
                <a:lumMod val="90000"/>
              </a:schemeClr>
            </a:fgClr>
            <a:bgClr>
              <a:schemeClr val="bg1"/>
            </a:bgClr>
          </a:pattFill>
          <a:effectLst>
            <a:outerShdw blurRad="254000" algn="ctr" rotWithShape="0">
              <a:prstClr val="black">
                <a:alpha val="10000"/>
              </a:prstClr>
            </a:outerShdw>
          </a:effectLst>
        </p:spPr>
        <p:txBody>
          <a:bodyPr anchor="ctr"/>
          <a:lstStyle>
            <a:lvl1pPr algn="ctr">
              <a:buNone/>
              <a:defRPr sz="12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3" name="Picture Placeholder 8">
            <a:extLst>
              <a:ext uri="{FF2B5EF4-FFF2-40B4-BE49-F238E27FC236}">
                <a16:creationId xmlns:a16="http://schemas.microsoft.com/office/drawing/2014/main" id="{0C84C9A8-D06C-4C33-A7A3-FF9CB9161D01}"/>
              </a:ext>
            </a:extLst>
          </p:cNvPr>
          <p:cNvSpPr>
            <a:spLocks noGrp="1"/>
          </p:cNvSpPr>
          <p:nvPr>
            <p:ph type="pic" sz="quarter" idx="18" hasCustomPrompt="1"/>
          </p:nvPr>
        </p:nvSpPr>
        <p:spPr>
          <a:xfrm>
            <a:off x="4296612"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7" name="Picture Placeholder 8">
            <a:extLst>
              <a:ext uri="{FF2B5EF4-FFF2-40B4-BE49-F238E27FC236}">
                <a16:creationId xmlns:a16="http://schemas.microsoft.com/office/drawing/2014/main" id="{781AB4D7-8D0C-4AC3-8C68-A34E5D60D8A4}"/>
              </a:ext>
            </a:extLst>
          </p:cNvPr>
          <p:cNvSpPr>
            <a:spLocks noGrp="1"/>
          </p:cNvSpPr>
          <p:nvPr>
            <p:ph type="pic" sz="quarter" idx="19" hasCustomPrompt="1"/>
          </p:nvPr>
        </p:nvSpPr>
        <p:spPr>
          <a:xfrm>
            <a:off x="4656138" y="4688458"/>
            <a:ext cx="468000" cy="468000"/>
          </a:xfrm>
          <a:prstGeom prst="ellipse">
            <a:avLst/>
          </a:prstGeom>
          <a:pattFill prst="wdDnDiag">
            <a:fgClr>
              <a:schemeClr val="bg1">
                <a:lumMod val="90000"/>
              </a:schemeClr>
            </a:fgClr>
            <a:bgClr>
              <a:schemeClr val="bg1"/>
            </a:bgClr>
          </a:pattFill>
          <a:ln w="28575">
            <a:solidFill>
              <a:schemeClr val="accent1"/>
            </a:solidFill>
          </a:ln>
          <a:effectLst/>
        </p:spPr>
        <p:txBody>
          <a:bodyPr anchor="ctr"/>
          <a:lstStyle>
            <a:lvl1pPr algn="ctr">
              <a:buNone/>
              <a:defRPr sz="600"/>
            </a:lvl1pPr>
          </a:lstStyle>
          <a:p>
            <a:r>
              <a:rPr lang="en-US" dirty="0" err="1"/>
              <a:t>img</a:t>
            </a:r>
            <a:endParaRPr lang="en-US" dirty="0"/>
          </a:p>
        </p:txBody>
      </p:sp>
      <p:sp>
        <p:nvSpPr>
          <p:cNvPr id="28" name="Picture Placeholder 8">
            <a:extLst>
              <a:ext uri="{FF2B5EF4-FFF2-40B4-BE49-F238E27FC236}">
                <a16:creationId xmlns:a16="http://schemas.microsoft.com/office/drawing/2014/main" id="{9362EE5E-F2BF-4E6C-8E88-9D65C4D1C022}"/>
              </a:ext>
            </a:extLst>
          </p:cNvPr>
          <p:cNvSpPr>
            <a:spLocks noGrp="1"/>
          </p:cNvSpPr>
          <p:nvPr>
            <p:ph type="pic" sz="quarter" idx="20" hasCustomPrompt="1"/>
          </p:nvPr>
        </p:nvSpPr>
        <p:spPr>
          <a:xfrm>
            <a:off x="5015664"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9" name="Picture Placeholder 8">
            <a:extLst>
              <a:ext uri="{FF2B5EF4-FFF2-40B4-BE49-F238E27FC236}">
                <a16:creationId xmlns:a16="http://schemas.microsoft.com/office/drawing/2014/main" id="{4FAE325F-0610-49DA-8051-94F6B649241B}"/>
              </a:ext>
            </a:extLst>
          </p:cNvPr>
          <p:cNvSpPr>
            <a:spLocks noGrp="1"/>
          </p:cNvSpPr>
          <p:nvPr>
            <p:ph type="pic" sz="quarter" idx="21" hasCustomPrompt="1"/>
          </p:nvPr>
        </p:nvSpPr>
        <p:spPr>
          <a:xfrm>
            <a:off x="5375190"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30" name="Picture Placeholder 8">
            <a:extLst>
              <a:ext uri="{FF2B5EF4-FFF2-40B4-BE49-F238E27FC236}">
                <a16:creationId xmlns:a16="http://schemas.microsoft.com/office/drawing/2014/main" id="{62299A63-654A-49CB-BCE4-424E03C57716}"/>
              </a:ext>
            </a:extLst>
          </p:cNvPr>
          <p:cNvSpPr>
            <a:spLocks noGrp="1"/>
          </p:cNvSpPr>
          <p:nvPr>
            <p:ph type="pic" sz="quarter" idx="22" hasCustomPrompt="1"/>
          </p:nvPr>
        </p:nvSpPr>
        <p:spPr>
          <a:xfrm>
            <a:off x="5734716" y="4688458"/>
            <a:ext cx="468000" cy="468000"/>
          </a:xfrm>
          <a:prstGeom prst="ellipse">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600"/>
            </a:lvl1pPr>
          </a:lstStyle>
          <a:p>
            <a:r>
              <a:rPr lang="en-US" dirty="0" err="1"/>
              <a:t>img</a:t>
            </a:r>
            <a:endParaRPr lang="en-US" dirty="0"/>
          </a:p>
        </p:txBody>
      </p:sp>
      <p:sp>
        <p:nvSpPr>
          <p:cNvPr id="2" name="Date Placeholder 6">
            <a:extLst>
              <a:ext uri="{FF2B5EF4-FFF2-40B4-BE49-F238E27FC236}">
                <a16:creationId xmlns:a16="http://schemas.microsoft.com/office/drawing/2014/main" id="{F8A63CD0-E6D3-185E-CEBE-37C80AF672C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5FFBB1F0-9DAE-0FC2-F099-C3A1C38EFCD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AECD98A1-AA6B-BAED-3645-C9C1A497254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320280137"/>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with Image 21">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C4B44689-BF0F-4A63-8860-A829321E3AFB}"/>
              </a:ext>
            </a:extLst>
          </p:cNvPr>
          <p:cNvSpPr>
            <a:spLocks noGrp="1"/>
          </p:cNvSpPr>
          <p:nvPr>
            <p:ph type="pic" sz="quarter" idx="10" hasCustomPrompt="1"/>
          </p:nvPr>
        </p:nvSpPr>
        <p:spPr>
          <a:xfrm>
            <a:off x="0" y="0"/>
            <a:ext cx="7896225"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2" name="Picture Placeholder 8">
            <a:extLst>
              <a:ext uri="{FF2B5EF4-FFF2-40B4-BE49-F238E27FC236}">
                <a16:creationId xmlns:a16="http://schemas.microsoft.com/office/drawing/2014/main" id="{AF9500A8-0C07-4AFD-815D-58FE0022F801}"/>
              </a:ext>
            </a:extLst>
          </p:cNvPr>
          <p:cNvSpPr>
            <a:spLocks noGrp="1"/>
          </p:cNvSpPr>
          <p:nvPr>
            <p:ph type="pic" sz="quarter" idx="18" hasCustomPrompt="1"/>
          </p:nvPr>
        </p:nvSpPr>
        <p:spPr>
          <a:xfrm>
            <a:off x="6816725" y="5409338"/>
            <a:ext cx="720000" cy="720000"/>
          </a:xfrm>
          <a:prstGeom prst="roundRect">
            <a:avLst>
              <a:gd name="adj" fmla="val 14610"/>
            </a:avLst>
          </a:prstGeom>
          <a:pattFill prst="wdDnDiag">
            <a:fgClr>
              <a:schemeClr val="bg1">
                <a:lumMod val="90000"/>
              </a:schemeClr>
            </a:fgClr>
            <a:bgClr>
              <a:schemeClr val="bg1"/>
            </a:bgClr>
          </a:pattFill>
          <a:ln w="28575">
            <a:solidFill>
              <a:schemeClr val="accent1"/>
            </a:solidFill>
          </a:ln>
          <a:effectLst>
            <a:outerShdw blurRad="254000" algn="ctr" rotWithShape="0">
              <a:prstClr val="black">
                <a:alpha val="10000"/>
              </a:prstClr>
            </a:outerShdw>
          </a:effectLst>
        </p:spPr>
        <p:txBody>
          <a:bodyPr anchor="ctr"/>
          <a:lstStyle>
            <a:lvl1pPr algn="ctr">
              <a:buNone/>
              <a:defRPr sz="800"/>
            </a:lvl1pPr>
          </a:lstStyle>
          <a:p>
            <a:r>
              <a:rPr lang="en-US" dirty="0"/>
              <a:t>img1</a:t>
            </a:r>
          </a:p>
        </p:txBody>
      </p:sp>
      <p:sp>
        <p:nvSpPr>
          <p:cNvPr id="33" name="Picture Placeholder 8">
            <a:extLst>
              <a:ext uri="{FF2B5EF4-FFF2-40B4-BE49-F238E27FC236}">
                <a16:creationId xmlns:a16="http://schemas.microsoft.com/office/drawing/2014/main" id="{F0827144-135D-4343-BD5F-AF883F694E19}"/>
              </a:ext>
            </a:extLst>
          </p:cNvPr>
          <p:cNvSpPr>
            <a:spLocks noGrp="1"/>
          </p:cNvSpPr>
          <p:nvPr>
            <p:ph type="pic" sz="quarter" idx="22" hasCustomPrompt="1"/>
          </p:nvPr>
        </p:nvSpPr>
        <p:spPr>
          <a:xfrm>
            <a:off x="7805867"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img2</a:t>
            </a:r>
          </a:p>
        </p:txBody>
      </p:sp>
      <p:sp>
        <p:nvSpPr>
          <p:cNvPr id="34" name="Picture Placeholder 8">
            <a:extLst>
              <a:ext uri="{FF2B5EF4-FFF2-40B4-BE49-F238E27FC236}">
                <a16:creationId xmlns:a16="http://schemas.microsoft.com/office/drawing/2014/main" id="{27F82AA1-A562-4CE6-B16C-D25DC16ADD17}"/>
              </a:ext>
            </a:extLst>
          </p:cNvPr>
          <p:cNvSpPr>
            <a:spLocks noGrp="1"/>
          </p:cNvSpPr>
          <p:nvPr>
            <p:ph type="pic" sz="quarter" idx="23" hasCustomPrompt="1"/>
          </p:nvPr>
        </p:nvSpPr>
        <p:spPr>
          <a:xfrm>
            <a:off x="8795009"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img3</a:t>
            </a:r>
          </a:p>
        </p:txBody>
      </p:sp>
      <p:sp>
        <p:nvSpPr>
          <p:cNvPr id="35" name="Picture Placeholder 8">
            <a:extLst>
              <a:ext uri="{FF2B5EF4-FFF2-40B4-BE49-F238E27FC236}">
                <a16:creationId xmlns:a16="http://schemas.microsoft.com/office/drawing/2014/main" id="{931325F3-CC7B-4496-9E1B-7FF83EEC041D}"/>
              </a:ext>
            </a:extLst>
          </p:cNvPr>
          <p:cNvSpPr>
            <a:spLocks noGrp="1"/>
          </p:cNvSpPr>
          <p:nvPr>
            <p:ph type="pic" sz="quarter" idx="24" hasCustomPrompt="1"/>
          </p:nvPr>
        </p:nvSpPr>
        <p:spPr>
          <a:xfrm>
            <a:off x="9784151"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img4</a:t>
            </a:r>
          </a:p>
        </p:txBody>
      </p:sp>
      <p:sp>
        <p:nvSpPr>
          <p:cNvPr id="36" name="Picture Placeholder 8">
            <a:extLst>
              <a:ext uri="{FF2B5EF4-FFF2-40B4-BE49-F238E27FC236}">
                <a16:creationId xmlns:a16="http://schemas.microsoft.com/office/drawing/2014/main" id="{D2BAB822-1B21-4ED5-973A-FADF1F3F5B45}"/>
              </a:ext>
            </a:extLst>
          </p:cNvPr>
          <p:cNvSpPr>
            <a:spLocks noGrp="1"/>
          </p:cNvSpPr>
          <p:nvPr>
            <p:ph type="pic" sz="quarter" idx="25" hasCustomPrompt="1"/>
          </p:nvPr>
        </p:nvSpPr>
        <p:spPr>
          <a:xfrm>
            <a:off x="10773293" y="5409338"/>
            <a:ext cx="720000" cy="720000"/>
          </a:xfrm>
          <a:prstGeom prst="roundRect">
            <a:avLst>
              <a:gd name="adj" fmla="val 14610"/>
            </a:avLst>
          </a:prstGeom>
          <a:pattFill prst="wdDnDiag">
            <a:fgClr>
              <a:schemeClr val="bg1">
                <a:lumMod val="90000"/>
              </a:schemeClr>
            </a:fgClr>
            <a:bgClr>
              <a:schemeClr val="bg1"/>
            </a:bgClr>
          </a:pattFill>
          <a:ln w="28575">
            <a:solidFill>
              <a:schemeClr val="bg2"/>
            </a:solidFill>
          </a:ln>
          <a:effectLst/>
        </p:spPr>
        <p:txBody>
          <a:bodyPr anchor="ctr"/>
          <a:lstStyle>
            <a:lvl1pPr algn="ctr">
              <a:buNone/>
              <a:defRPr sz="800"/>
            </a:lvl1pPr>
          </a:lstStyle>
          <a:p>
            <a:r>
              <a:rPr lang="en-US" dirty="0"/>
              <a:t>img5</a:t>
            </a:r>
          </a:p>
        </p:txBody>
      </p:sp>
    </p:spTree>
    <p:extLst>
      <p:ext uri="{BB962C8B-B14F-4D97-AF65-F5344CB8AC3E}">
        <p14:creationId xmlns:p14="http://schemas.microsoft.com/office/powerpoint/2010/main" val="3979948735"/>
      </p:ext>
    </p:extLst>
  </p:cSld>
  <p:clrMapOvr>
    <a:masterClrMapping/>
  </p:clrMapOvr>
  <p:extLst>
    <p:ext uri="{DCECCB84-F9BA-43D5-87BE-67443E8EF086}">
      <p15:sldGuideLst xmlns:p15="http://schemas.microsoft.com/office/powerpoint/2012/main">
        <p15:guide id="1" pos="43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ortfolio">
    <p:spTree>
      <p:nvGrpSpPr>
        <p:cNvPr id="1" name=""/>
        <p:cNvGrpSpPr/>
        <p:nvPr/>
      </p:nvGrpSpPr>
      <p:grpSpPr>
        <a:xfrm>
          <a:off x="0" y="0"/>
          <a:ext cx="0" cy="0"/>
          <a:chOff x="0" y="0"/>
          <a:chExt cx="0" cy="0"/>
        </a:xfrm>
      </p:grpSpPr>
      <p:sp>
        <p:nvSpPr>
          <p:cNvPr id="37" name="Picture Placeholder 8">
            <a:extLst>
              <a:ext uri="{FF2B5EF4-FFF2-40B4-BE49-F238E27FC236}">
                <a16:creationId xmlns:a16="http://schemas.microsoft.com/office/drawing/2014/main" id="{6A068C45-2D82-428D-BC65-F86DAC78D384}"/>
              </a:ext>
            </a:extLst>
          </p:cNvPr>
          <p:cNvSpPr>
            <a:spLocks noGrp="1"/>
          </p:cNvSpPr>
          <p:nvPr>
            <p:ph type="pic" sz="quarter" idx="31" hasCustomPrompt="1"/>
          </p:nvPr>
        </p:nvSpPr>
        <p:spPr>
          <a:xfrm>
            <a:off x="4683618"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38" name="Picture Placeholder 8">
            <a:extLst>
              <a:ext uri="{FF2B5EF4-FFF2-40B4-BE49-F238E27FC236}">
                <a16:creationId xmlns:a16="http://schemas.microsoft.com/office/drawing/2014/main" id="{FAC8545A-1CED-44FA-88FF-20A1B08F975F}"/>
              </a:ext>
            </a:extLst>
          </p:cNvPr>
          <p:cNvSpPr>
            <a:spLocks noGrp="1"/>
          </p:cNvSpPr>
          <p:nvPr>
            <p:ph type="pic" sz="quarter" idx="32" hasCustomPrompt="1"/>
          </p:nvPr>
        </p:nvSpPr>
        <p:spPr>
          <a:xfrm>
            <a:off x="4683618" y="1908586"/>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39" name="Picture Placeholder 8">
            <a:extLst>
              <a:ext uri="{FF2B5EF4-FFF2-40B4-BE49-F238E27FC236}">
                <a16:creationId xmlns:a16="http://schemas.microsoft.com/office/drawing/2014/main" id="{37997E5F-FF69-487F-AD39-26B07F66F08B}"/>
              </a:ext>
            </a:extLst>
          </p:cNvPr>
          <p:cNvSpPr>
            <a:spLocks noGrp="1"/>
          </p:cNvSpPr>
          <p:nvPr>
            <p:ph type="pic" sz="quarter" idx="33" hasCustomPrompt="1"/>
          </p:nvPr>
        </p:nvSpPr>
        <p:spPr>
          <a:xfrm>
            <a:off x="4683618" y="588437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0" name="Picture Placeholder 8">
            <a:extLst>
              <a:ext uri="{FF2B5EF4-FFF2-40B4-BE49-F238E27FC236}">
                <a16:creationId xmlns:a16="http://schemas.microsoft.com/office/drawing/2014/main" id="{063BBED4-D54E-41AC-8E91-94889A32922A}"/>
              </a:ext>
            </a:extLst>
          </p:cNvPr>
          <p:cNvSpPr>
            <a:spLocks noGrp="1"/>
          </p:cNvSpPr>
          <p:nvPr>
            <p:ph type="pic" sz="quarter" idx="34" hasCustomPrompt="1"/>
          </p:nvPr>
        </p:nvSpPr>
        <p:spPr>
          <a:xfrm>
            <a:off x="4683618" y="98601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260919" y="-47324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2" name="Picture Placeholder 8">
            <a:extLst>
              <a:ext uri="{FF2B5EF4-FFF2-40B4-BE49-F238E27FC236}">
                <a16:creationId xmlns:a16="http://schemas.microsoft.com/office/drawing/2014/main" id="{39DB18F2-B2A9-4BAB-B996-1E0A20B4D89B}"/>
              </a:ext>
            </a:extLst>
          </p:cNvPr>
          <p:cNvSpPr>
            <a:spLocks noGrp="1"/>
          </p:cNvSpPr>
          <p:nvPr>
            <p:ph type="pic" sz="quarter" idx="36" hasCustomPrompt="1"/>
          </p:nvPr>
        </p:nvSpPr>
        <p:spPr>
          <a:xfrm>
            <a:off x="7260919" y="-7566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3" name="Picture Placeholder 8">
            <a:extLst>
              <a:ext uri="{FF2B5EF4-FFF2-40B4-BE49-F238E27FC236}">
                <a16:creationId xmlns:a16="http://schemas.microsoft.com/office/drawing/2014/main" id="{7BC07296-4212-4A0C-AA8B-BD7443A99106}"/>
              </a:ext>
            </a:extLst>
          </p:cNvPr>
          <p:cNvSpPr>
            <a:spLocks noGrp="1"/>
          </p:cNvSpPr>
          <p:nvPr>
            <p:ph type="pic" sz="quarter" idx="37" hasCustomPrompt="1"/>
          </p:nvPr>
        </p:nvSpPr>
        <p:spPr>
          <a:xfrm>
            <a:off x="7260919" y="321910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4" name="Picture Placeholder 8">
            <a:extLst>
              <a:ext uri="{FF2B5EF4-FFF2-40B4-BE49-F238E27FC236}">
                <a16:creationId xmlns:a16="http://schemas.microsoft.com/office/drawing/2014/main" id="{CA2931D9-DAB7-47FA-BCC1-8C9041CC77CA}"/>
              </a:ext>
            </a:extLst>
          </p:cNvPr>
          <p:cNvSpPr>
            <a:spLocks noGrp="1"/>
          </p:cNvSpPr>
          <p:nvPr>
            <p:ph type="pic" sz="quarter" idx="38" hasCustomPrompt="1"/>
          </p:nvPr>
        </p:nvSpPr>
        <p:spPr>
          <a:xfrm>
            <a:off x="7260919" y="7194901"/>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5" name="Picture Placeholder 8">
            <a:extLst>
              <a:ext uri="{FF2B5EF4-FFF2-40B4-BE49-F238E27FC236}">
                <a16:creationId xmlns:a16="http://schemas.microsoft.com/office/drawing/2014/main" id="{78A6A0DC-4153-453C-959F-E36C4C2C00C4}"/>
              </a:ext>
            </a:extLst>
          </p:cNvPr>
          <p:cNvSpPr>
            <a:spLocks noGrp="1"/>
          </p:cNvSpPr>
          <p:nvPr>
            <p:ph type="pic" sz="quarter" idx="39" hasCustomPrompt="1"/>
          </p:nvPr>
        </p:nvSpPr>
        <p:spPr>
          <a:xfrm>
            <a:off x="9838220" y="-2074701"/>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6" name="Picture Placeholder 8">
            <a:extLst>
              <a:ext uri="{FF2B5EF4-FFF2-40B4-BE49-F238E27FC236}">
                <a16:creationId xmlns:a16="http://schemas.microsoft.com/office/drawing/2014/main" id="{72868CC9-35E0-46C8-8573-045996A553D8}"/>
              </a:ext>
            </a:extLst>
          </p:cNvPr>
          <p:cNvSpPr>
            <a:spLocks noGrp="1"/>
          </p:cNvSpPr>
          <p:nvPr>
            <p:ph type="pic" sz="quarter" idx="40" hasCustomPrompt="1"/>
          </p:nvPr>
        </p:nvSpPr>
        <p:spPr>
          <a:xfrm>
            <a:off x="9838220" y="190109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7" name="Picture Placeholder 8">
            <a:extLst>
              <a:ext uri="{FF2B5EF4-FFF2-40B4-BE49-F238E27FC236}">
                <a16:creationId xmlns:a16="http://schemas.microsoft.com/office/drawing/2014/main" id="{C03C949E-3EA0-4938-B632-B4F8904FD8AF}"/>
              </a:ext>
            </a:extLst>
          </p:cNvPr>
          <p:cNvSpPr>
            <a:spLocks noGrp="1"/>
          </p:cNvSpPr>
          <p:nvPr>
            <p:ph type="pic" sz="quarter" idx="41" hasCustomPrompt="1"/>
          </p:nvPr>
        </p:nvSpPr>
        <p:spPr>
          <a:xfrm>
            <a:off x="9838220"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8" name="Picture Placeholder 8">
            <a:extLst>
              <a:ext uri="{FF2B5EF4-FFF2-40B4-BE49-F238E27FC236}">
                <a16:creationId xmlns:a16="http://schemas.microsoft.com/office/drawing/2014/main" id="{A3FE2DC6-106D-416D-ADFD-02B56D1698B9}"/>
              </a:ext>
            </a:extLst>
          </p:cNvPr>
          <p:cNvSpPr>
            <a:spLocks noGrp="1"/>
          </p:cNvSpPr>
          <p:nvPr>
            <p:ph type="pic" sz="quarter" idx="42" hasCustomPrompt="1"/>
          </p:nvPr>
        </p:nvSpPr>
        <p:spPr>
          <a:xfrm>
            <a:off x="9838220" y="98526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687377722"/>
      </p:ext>
    </p:extLst>
  </p:cSld>
  <p:clrMapOvr>
    <a:masterClrMapping/>
  </p:clrMapOvr>
  <p:extLst>
    <p:ext uri="{DCECCB84-F9BA-43D5-87BE-67443E8EF086}">
      <p15:sldGuideLst xmlns:p15="http://schemas.microsoft.com/office/powerpoint/2012/main">
        <p15:guide id="1" orient="horz" pos="36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24" name="Picture Placeholder 8">
            <a:extLst>
              <a:ext uri="{FF2B5EF4-FFF2-40B4-BE49-F238E27FC236}">
                <a16:creationId xmlns:a16="http://schemas.microsoft.com/office/drawing/2014/main" id="{F7B03917-D0E5-4FC3-939F-0BE0CC1DEF81}"/>
              </a:ext>
            </a:extLst>
          </p:cNvPr>
          <p:cNvSpPr>
            <a:spLocks noGrp="1"/>
          </p:cNvSpPr>
          <p:nvPr>
            <p:ph type="pic" sz="quarter" idx="31" hasCustomPrompt="1"/>
          </p:nvPr>
        </p:nvSpPr>
        <p:spPr>
          <a:xfrm>
            <a:off x="-3247"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01</a:t>
            </a:r>
          </a:p>
        </p:txBody>
      </p:sp>
      <p:sp>
        <p:nvSpPr>
          <p:cNvPr id="25" name="Picture Placeholder 8">
            <a:extLst>
              <a:ext uri="{FF2B5EF4-FFF2-40B4-BE49-F238E27FC236}">
                <a16:creationId xmlns:a16="http://schemas.microsoft.com/office/drawing/2014/main" id="{498E6AA8-0B1D-4162-9DA0-615E6BEA6549}"/>
              </a:ext>
            </a:extLst>
          </p:cNvPr>
          <p:cNvSpPr>
            <a:spLocks noGrp="1"/>
          </p:cNvSpPr>
          <p:nvPr>
            <p:ph type="pic" sz="quarter" idx="32" hasCustomPrompt="1"/>
          </p:nvPr>
        </p:nvSpPr>
        <p:spPr>
          <a:xfrm>
            <a:off x="30451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02</a:t>
            </a:r>
          </a:p>
        </p:txBody>
      </p:sp>
      <p:sp>
        <p:nvSpPr>
          <p:cNvPr id="26" name="Picture Placeholder 8">
            <a:extLst>
              <a:ext uri="{FF2B5EF4-FFF2-40B4-BE49-F238E27FC236}">
                <a16:creationId xmlns:a16="http://schemas.microsoft.com/office/drawing/2014/main" id="{225A731B-AC89-4102-8237-96D66CE3E005}"/>
              </a:ext>
            </a:extLst>
          </p:cNvPr>
          <p:cNvSpPr>
            <a:spLocks noGrp="1"/>
          </p:cNvSpPr>
          <p:nvPr>
            <p:ph type="pic" sz="quarter" idx="33" hasCustomPrompt="1"/>
          </p:nvPr>
        </p:nvSpPr>
        <p:spPr>
          <a:xfrm>
            <a:off x="60935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03</a:t>
            </a:r>
          </a:p>
        </p:txBody>
      </p:sp>
      <p:sp>
        <p:nvSpPr>
          <p:cNvPr id="27" name="Picture Placeholder 8">
            <a:extLst>
              <a:ext uri="{FF2B5EF4-FFF2-40B4-BE49-F238E27FC236}">
                <a16:creationId xmlns:a16="http://schemas.microsoft.com/office/drawing/2014/main" id="{B9CF784E-E95D-46DC-87C1-FFCD94621645}"/>
              </a:ext>
            </a:extLst>
          </p:cNvPr>
          <p:cNvSpPr>
            <a:spLocks noGrp="1"/>
          </p:cNvSpPr>
          <p:nvPr>
            <p:ph type="pic" sz="quarter" idx="34" hasCustomPrompt="1"/>
          </p:nvPr>
        </p:nvSpPr>
        <p:spPr>
          <a:xfrm>
            <a:off x="9141953" y="7938"/>
            <a:ext cx="3054096" cy="6858000"/>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Image 04</a:t>
            </a:r>
          </a:p>
        </p:txBody>
      </p:sp>
    </p:spTree>
    <p:extLst>
      <p:ext uri="{BB962C8B-B14F-4D97-AF65-F5344CB8AC3E}">
        <p14:creationId xmlns:p14="http://schemas.microsoft.com/office/powerpoint/2010/main" val="972219299"/>
      </p:ext>
    </p:extLst>
  </p:cSld>
  <p:clrMapOvr>
    <a:masterClrMapping/>
  </p:clrMapOvr>
  <p:extLst>
    <p:ext uri="{DCECCB84-F9BA-43D5-87BE-67443E8EF086}">
      <p15:sldGuideLst xmlns:p15="http://schemas.microsoft.com/office/powerpoint/2012/main">
        <p15:guide id="1" orient="horz" pos="36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0"/>
            <a:ext cx="12180887"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Title 1">
            <a:extLst>
              <a:ext uri="{FF2B5EF4-FFF2-40B4-BE49-F238E27FC236}">
                <a16:creationId xmlns:a16="http://schemas.microsoft.com/office/drawing/2014/main" id="{6FD25AB9-B242-4B7F-AE9B-675424346414}"/>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4" name="Subtitle 2">
            <a:extLst>
              <a:ext uri="{FF2B5EF4-FFF2-40B4-BE49-F238E27FC236}">
                <a16:creationId xmlns:a16="http://schemas.microsoft.com/office/drawing/2014/main" id="{A6D31B32-3F79-44B0-AD8B-9CC940ABE9E3}"/>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3866389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0"/>
            <a:ext cx="12180887" cy="6865937"/>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Title 1">
            <a:extLst>
              <a:ext uri="{FF2B5EF4-FFF2-40B4-BE49-F238E27FC236}">
                <a16:creationId xmlns:a16="http://schemas.microsoft.com/office/drawing/2014/main" id="{6FD25AB9-B242-4B7F-AE9B-675424346414}"/>
              </a:ext>
            </a:extLst>
          </p:cNvPr>
          <p:cNvSpPr>
            <a:spLocks noGrp="1"/>
          </p:cNvSpPr>
          <p:nvPr>
            <p:ph type="title" hasCustomPrompt="1"/>
          </p:nvPr>
        </p:nvSpPr>
        <p:spPr>
          <a:xfrm>
            <a:off x="7498515"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4" name="Subtitle 2">
            <a:extLst>
              <a:ext uri="{FF2B5EF4-FFF2-40B4-BE49-F238E27FC236}">
                <a16:creationId xmlns:a16="http://schemas.microsoft.com/office/drawing/2014/main" id="{A6D31B32-3F79-44B0-AD8B-9CC940ABE9E3}"/>
              </a:ext>
            </a:extLst>
          </p:cNvPr>
          <p:cNvSpPr>
            <a:spLocks noGrp="1"/>
          </p:cNvSpPr>
          <p:nvPr>
            <p:ph type="subTitle" idx="1" hasCustomPrompt="1"/>
          </p:nvPr>
        </p:nvSpPr>
        <p:spPr>
          <a:xfrm>
            <a:off x="7498515"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6484432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30" name="Picture Placeholder 8">
            <a:extLst>
              <a:ext uri="{FF2B5EF4-FFF2-40B4-BE49-F238E27FC236}">
                <a16:creationId xmlns:a16="http://schemas.microsoft.com/office/drawing/2014/main" id="{F0AB2ADC-8BAC-4283-B1AD-2FF399CEB7C6}"/>
              </a:ext>
            </a:extLst>
          </p:cNvPr>
          <p:cNvSpPr>
            <a:spLocks noGrp="1"/>
          </p:cNvSpPr>
          <p:nvPr>
            <p:ph type="pic" sz="quarter" idx="31" hasCustomPrompt="1"/>
          </p:nvPr>
        </p:nvSpPr>
        <p:spPr>
          <a:xfrm>
            <a:off x="0"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1" name="Picture Placeholder 8">
            <a:extLst>
              <a:ext uri="{FF2B5EF4-FFF2-40B4-BE49-F238E27FC236}">
                <a16:creationId xmlns:a16="http://schemas.microsoft.com/office/drawing/2014/main" id="{6E3F7193-9614-4208-8E37-9E06417D8232}"/>
              </a:ext>
            </a:extLst>
          </p:cNvPr>
          <p:cNvSpPr>
            <a:spLocks noGrp="1"/>
          </p:cNvSpPr>
          <p:nvPr>
            <p:ph type="pic" sz="quarter" idx="32" hasCustomPrompt="1"/>
          </p:nvPr>
        </p:nvSpPr>
        <p:spPr>
          <a:xfrm>
            <a:off x="3076135"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2" name="Picture Placeholder 8">
            <a:extLst>
              <a:ext uri="{FF2B5EF4-FFF2-40B4-BE49-F238E27FC236}">
                <a16:creationId xmlns:a16="http://schemas.microsoft.com/office/drawing/2014/main" id="{E4E6D8B5-A826-41AE-8529-ECD50EE60DFE}"/>
              </a:ext>
            </a:extLst>
          </p:cNvPr>
          <p:cNvSpPr>
            <a:spLocks noGrp="1"/>
          </p:cNvSpPr>
          <p:nvPr>
            <p:ph type="pic" sz="quarter" idx="33" hasCustomPrompt="1"/>
          </p:nvPr>
        </p:nvSpPr>
        <p:spPr>
          <a:xfrm>
            <a:off x="6152270"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3" name="Picture Placeholder 8">
            <a:extLst>
              <a:ext uri="{FF2B5EF4-FFF2-40B4-BE49-F238E27FC236}">
                <a16:creationId xmlns:a16="http://schemas.microsoft.com/office/drawing/2014/main" id="{D9139DD6-F9F9-4868-921C-4074629EFE2B}"/>
              </a:ext>
            </a:extLst>
          </p:cNvPr>
          <p:cNvSpPr>
            <a:spLocks noGrp="1"/>
          </p:cNvSpPr>
          <p:nvPr>
            <p:ph type="pic" sz="quarter" idx="34" hasCustomPrompt="1"/>
          </p:nvPr>
        </p:nvSpPr>
        <p:spPr>
          <a:xfrm>
            <a:off x="9228405" y="4416552"/>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46E36BA4-37C2-4317-A4FF-FBF27FBD314B}"/>
              </a:ext>
            </a:extLst>
          </p:cNvPr>
          <p:cNvSpPr>
            <a:spLocks noGrp="1"/>
          </p:cNvSpPr>
          <p:nvPr>
            <p:ph type="pic" sz="quarter" idx="35" hasCustomPrompt="1"/>
          </p:nvPr>
        </p:nvSpPr>
        <p:spPr>
          <a:xfrm>
            <a:off x="939"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1C381713-40D7-4897-9582-71D55D1EA2A3}"/>
              </a:ext>
            </a:extLst>
          </p:cNvPr>
          <p:cNvSpPr>
            <a:spLocks noGrp="1"/>
          </p:cNvSpPr>
          <p:nvPr>
            <p:ph type="pic" sz="quarter" idx="37" hasCustomPrompt="1"/>
          </p:nvPr>
        </p:nvSpPr>
        <p:spPr>
          <a:xfrm>
            <a:off x="6153209"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7" name="Picture Placeholder 8">
            <a:extLst>
              <a:ext uri="{FF2B5EF4-FFF2-40B4-BE49-F238E27FC236}">
                <a16:creationId xmlns:a16="http://schemas.microsoft.com/office/drawing/2014/main" id="{48F22C01-D0F8-4172-AF3B-E53701B5F6A7}"/>
              </a:ext>
            </a:extLst>
          </p:cNvPr>
          <p:cNvSpPr>
            <a:spLocks noGrp="1"/>
          </p:cNvSpPr>
          <p:nvPr>
            <p:ph type="pic" sz="quarter" idx="38" hasCustomPrompt="1"/>
          </p:nvPr>
        </p:nvSpPr>
        <p:spPr>
          <a:xfrm>
            <a:off x="9229344" y="1860609"/>
            <a:ext cx="2962656" cy="244144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8670678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ortfolio 6">
    <p:spTree>
      <p:nvGrpSpPr>
        <p:cNvPr id="1" name=""/>
        <p:cNvGrpSpPr/>
        <p:nvPr/>
      </p:nvGrpSpPr>
      <p:grpSpPr>
        <a:xfrm>
          <a:off x="0" y="0"/>
          <a:ext cx="0" cy="0"/>
          <a:chOff x="0" y="0"/>
          <a:chExt cx="0" cy="0"/>
        </a:xfrm>
      </p:grpSpPr>
      <p:sp>
        <p:nvSpPr>
          <p:cNvPr id="27" name="Picture Placeholder 8">
            <a:extLst>
              <a:ext uri="{FF2B5EF4-FFF2-40B4-BE49-F238E27FC236}">
                <a16:creationId xmlns:a16="http://schemas.microsoft.com/office/drawing/2014/main" id="{2DD42D33-C8B6-4315-A8ED-78B0E9717A82}"/>
              </a:ext>
            </a:extLst>
          </p:cNvPr>
          <p:cNvSpPr>
            <a:spLocks noGrp="1"/>
          </p:cNvSpPr>
          <p:nvPr>
            <p:ph type="pic" sz="quarter" idx="36" hasCustomPrompt="1"/>
          </p:nvPr>
        </p:nvSpPr>
        <p:spPr>
          <a:xfrm>
            <a:off x="3907248"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8" name="Picture Placeholder 8">
            <a:extLst>
              <a:ext uri="{FF2B5EF4-FFF2-40B4-BE49-F238E27FC236}">
                <a16:creationId xmlns:a16="http://schemas.microsoft.com/office/drawing/2014/main" id="{7CC7DE94-3558-4942-B0E0-77A02A9ABF14}"/>
              </a:ext>
            </a:extLst>
          </p:cNvPr>
          <p:cNvSpPr>
            <a:spLocks noGrp="1"/>
          </p:cNvSpPr>
          <p:nvPr>
            <p:ph type="pic" sz="quarter" idx="37" hasCustomPrompt="1"/>
          </p:nvPr>
        </p:nvSpPr>
        <p:spPr>
          <a:xfrm>
            <a:off x="7050210"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9" name="Picture Placeholder 8">
            <a:extLst>
              <a:ext uri="{FF2B5EF4-FFF2-40B4-BE49-F238E27FC236}">
                <a16:creationId xmlns:a16="http://schemas.microsoft.com/office/drawing/2014/main" id="{8042ADA2-230F-41B5-B390-33D8E868C716}"/>
              </a:ext>
            </a:extLst>
          </p:cNvPr>
          <p:cNvSpPr>
            <a:spLocks noGrp="1"/>
          </p:cNvSpPr>
          <p:nvPr>
            <p:ph type="pic" sz="quarter" idx="38" hasCustomPrompt="1"/>
          </p:nvPr>
        </p:nvSpPr>
        <p:spPr>
          <a:xfrm>
            <a:off x="10193172" y="763772"/>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61132079-CB8D-4775-B99C-A556BC52E48A}"/>
              </a:ext>
            </a:extLst>
          </p:cNvPr>
          <p:cNvSpPr>
            <a:spLocks noGrp="1"/>
          </p:cNvSpPr>
          <p:nvPr>
            <p:ph type="pic" sz="quarter" idx="39" hasCustomPrompt="1"/>
          </p:nvPr>
        </p:nvSpPr>
        <p:spPr>
          <a:xfrm>
            <a:off x="764284"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8" name="Picture Placeholder 8">
            <a:extLst>
              <a:ext uri="{FF2B5EF4-FFF2-40B4-BE49-F238E27FC236}">
                <a16:creationId xmlns:a16="http://schemas.microsoft.com/office/drawing/2014/main" id="{FF485C45-2A77-40FA-9790-FBB004976706}"/>
              </a:ext>
            </a:extLst>
          </p:cNvPr>
          <p:cNvSpPr>
            <a:spLocks noGrp="1"/>
          </p:cNvSpPr>
          <p:nvPr>
            <p:ph type="pic" sz="quarter" idx="40" hasCustomPrompt="1"/>
          </p:nvPr>
        </p:nvSpPr>
        <p:spPr>
          <a:xfrm>
            <a:off x="3907246"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9" name="Picture Placeholder 8">
            <a:extLst>
              <a:ext uri="{FF2B5EF4-FFF2-40B4-BE49-F238E27FC236}">
                <a16:creationId xmlns:a16="http://schemas.microsoft.com/office/drawing/2014/main" id="{3AB8B5F7-5D81-48B4-832D-DC585029E485}"/>
              </a:ext>
            </a:extLst>
          </p:cNvPr>
          <p:cNvSpPr>
            <a:spLocks noGrp="1"/>
          </p:cNvSpPr>
          <p:nvPr>
            <p:ph type="pic" sz="quarter" idx="41" hasCustomPrompt="1"/>
          </p:nvPr>
        </p:nvSpPr>
        <p:spPr>
          <a:xfrm>
            <a:off x="7050208"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0" name="Picture Placeholder 8">
            <a:extLst>
              <a:ext uri="{FF2B5EF4-FFF2-40B4-BE49-F238E27FC236}">
                <a16:creationId xmlns:a16="http://schemas.microsoft.com/office/drawing/2014/main" id="{08B4DA04-6AE8-4E12-9A23-F97F265A7B26}"/>
              </a:ext>
            </a:extLst>
          </p:cNvPr>
          <p:cNvSpPr>
            <a:spLocks noGrp="1"/>
          </p:cNvSpPr>
          <p:nvPr>
            <p:ph type="pic" sz="quarter" idx="42" hasCustomPrompt="1"/>
          </p:nvPr>
        </p:nvSpPr>
        <p:spPr>
          <a:xfrm>
            <a:off x="10193170" y="3473435"/>
            <a:ext cx="3026664" cy="256032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 name="Date Placeholder 6">
            <a:extLst>
              <a:ext uri="{FF2B5EF4-FFF2-40B4-BE49-F238E27FC236}">
                <a16:creationId xmlns:a16="http://schemas.microsoft.com/office/drawing/2014/main" id="{39424B98-2323-5F00-11C7-48C0DB5E40D5}"/>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 2023</a:t>
            </a:r>
          </a:p>
        </p:txBody>
      </p:sp>
      <p:sp>
        <p:nvSpPr>
          <p:cNvPr id="3" name="Footer Placeholder 7">
            <a:extLst>
              <a:ext uri="{FF2B5EF4-FFF2-40B4-BE49-F238E27FC236}">
                <a16:creationId xmlns:a16="http://schemas.microsoft.com/office/drawing/2014/main" id="{205C445D-8EFA-ECB5-62BC-86CA94D99453}"/>
              </a:ext>
            </a:extLst>
          </p:cNvPr>
          <p:cNvSpPr txBox="1">
            <a:spLocks/>
          </p:cNvSpPr>
          <p:nvPr userDrawn="1"/>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black">
                    <a:tint val="75000"/>
                  </a:prstClr>
                </a:solidFill>
                <a:latin typeface="Calibri" panose="020F0502020204030204"/>
              </a:rPr>
              <a:t>www.TheConsult.co</a:t>
            </a:r>
          </a:p>
        </p:txBody>
      </p:sp>
      <p:sp>
        <p:nvSpPr>
          <p:cNvPr id="4" name="Slide Number Placeholder 8">
            <a:extLst>
              <a:ext uri="{FF2B5EF4-FFF2-40B4-BE49-F238E27FC236}">
                <a16:creationId xmlns:a16="http://schemas.microsoft.com/office/drawing/2014/main" id="{67ACE05F-F044-86F5-122F-5048D7F41DC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0B6CE-07D8-45A0-A048-4D65B8312AD2}" type="slidenum">
              <a:rPr lang="en-US" smtClean="0">
                <a:solidFill>
                  <a:prstClr val="black">
                    <a:tint val="75000"/>
                  </a:prstClr>
                </a:solidFill>
                <a:latin typeface="Calibri" panose="020F0502020204030204"/>
              </a:rPr>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736714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ortfolio 7">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B69E67AF-B69D-4DA7-8FAA-C19ED1D72AB3}"/>
              </a:ext>
            </a:extLst>
          </p:cNvPr>
          <p:cNvSpPr>
            <a:spLocks noGrp="1"/>
          </p:cNvSpPr>
          <p:nvPr>
            <p:ph type="pic" sz="quarter" idx="39" hasCustomPrompt="1"/>
          </p:nvPr>
        </p:nvSpPr>
        <p:spPr>
          <a:xfrm>
            <a:off x="0" y="2340864"/>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74A7CCE4-EA2B-41AA-99ED-694D6843B7CF}"/>
              </a:ext>
            </a:extLst>
          </p:cNvPr>
          <p:cNvSpPr>
            <a:spLocks noGrp="1"/>
          </p:cNvSpPr>
          <p:nvPr>
            <p:ph type="pic" sz="quarter" idx="40" hasCustomPrompt="1"/>
          </p:nvPr>
        </p:nvSpPr>
        <p:spPr>
          <a:xfrm>
            <a:off x="0" y="4681728"/>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1" name="Picture Placeholder 8">
            <a:extLst>
              <a:ext uri="{FF2B5EF4-FFF2-40B4-BE49-F238E27FC236}">
                <a16:creationId xmlns:a16="http://schemas.microsoft.com/office/drawing/2014/main" id="{80526021-A349-408C-90F7-75B3FFACBECF}"/>
              </a:ext>
            </a:extLst>
          </p:cNvPr>
          <p:cNvSpPr>
            <a:spLocks noGrp="1"/>
          </p:cNvSpPr>
          <p:nvPr>
            <p:ph type="pic" sz="quarter" idx="43" hasCustomPrompt="1"/>
          </p:nvPr>
        </p:nvSpPr>
        <p:spPr>
          <a:xfrm>
            <a:off x="3086655" y="4680161"/>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2" name="Picture Placeholder 8">
            <a:extLst>
              <a:ext uri="{FF2B5EF4-FFF2-40B4-BE49-F238E27FC236}">
                <a16:creationId xmlns:a16="http://schemas.microsoft.com/office/drawing/2014/main" id="{2CFC7245-D217-492A-94EC-A2F5B8670578}"/>
              </a:ext>
            </a:extLst>
          </p:cNvPr>
          <p:cNvSpPr>
            <a:spLocks noGrp="1"/>
          </p:cNvSpPr>
          <p:nvPr>
            <p:ph type="pic" sz="quarter" idx="44" hasCustomPrompt="1"/>
          </p:nvPr>
        </p:nvSpPr>
        <p:spPr>
          <a:xfrm>
            <a:off x="3086655" y="-1567"/>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3" name="Picture Placeholder 8">
            <a:extLst>
              <a:ext uri="{FF2B5EF4-FFF2-40B4-BE49-F238E27FC236}">
                <a16:creationId xmlns:a16="http://schemas.microsoft.com/office/drawing/2014/main" id="{98E2D038-DB51-440E-BE6B-8BA399510D25}"/>
              </a:ext>
            </a:extLst>
          </p:cNvPr>
          <p:cNvSpPr>
            <a:spLocks noGrp="1"/>
          </p:cNvSpPr>
          <p:nvPr>
            <p:ph type="pic" sz="quarter" idx="45" hasCustomPrompt="1"/>
          </p:nvPr>
        </p:nvSpPr>
        <p:spPr>
          <a:xfrm>
            <a:off x="6173310" y="2337730"/>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5" name="Picture Placeholder 8">
            <a:extLst>
              <a:ext uri="{FF2B5EF4-FFF2-40B4-BE49-F238E27FC236}">
                <a16:creationId xmlns:a16="http://schemas.microsoft.com/office/drawing/2014/main" id="{25D18F98-67D7-4DF1-82E2-E858E98ADAE9}"/>
              </a:ext>
            </a:extLst>
          </p:cNvPr>
          <p:cNvSpPr>
            <a:spLocks noGrp="1"/>
          </p:cNvSpPr>
          <p:nvPr>
            <p:ph type="pic" sz="quarter" idx="47" hasCustomPrompt="1"/>
          </p:nvPr>
        </p:nvSpPr>
        <p:spPr>
          <a:xfrm>
            <a:off x="6173310" y="-3134"/>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158E3767-AC34-4E65-BA61-02EDD6BF60B2}"/>
              </a:ext>
            </a:extLst>
          </p:cNvPr>
          <p:cNvSpPr>
            <a:spLocks noGrp="1"/>
          </p:cNvSpPr>
          <p:nvPr>
            <p:ph type="pic" sz="quarter" idx="48" hasCustomPrompt="1"/>
          </p:nvPr>
        </p:nvSpPr>
        <p:spPr>
          <a:xfrm>
            <a:off x="9259965" y="2336163"/>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1D5A0A59-98E4-40E3-85B7-CE75AECA0471}"/>
              </a:ext>
            </a:extLst>
          </p:cNvPr>
          <p:cNvSpPr>
            <a:spLocks noGrp="1"/>
          </p:cNvSpPr>
          <p:nvPr>
            <p:ph type="pic" sz="quarter" idx="49" hasCustomPrompt="1"/>
          </p:nvPr>
        </p:nvSpPr>
        <p:spPr>
          <a:xfrm>
            <a:off x="9259965" y="4677027"/>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8" name="Picture Placeholder 8">
            <a:extLst>
              <a:ext uri="{FF2B5EF4-FFF2-40B4-BE49-F238E27FC236}">
                <a16:creationId xmlns:a16="http://schemas.microsoft.com/office/drawing/2014/main" id="{C3BF2936-EEA2-4727-81C2-1165EBFDE5E8}"/>
              </a:ext>
            </a:extLst>
          </p:cNvPr>
          <p:cNvSpPr>
            <a:spLocks noGrp="1"/>
          </p:cNvSpPr>
          <p:nvPr>
            <p:ph type="pic" sz="quarter" idx="50" hasCustomPrompt="1"/>
          </p:nvPr>
        </p:nvSpPr>
        <p:spPr>
          <a:xfrm>
            <a:off x="9259965" y="-4701"/>
            <a:ext cx="2926080" cy="217627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7383176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ortfolio 8">
    <p:spTree>
      <p:nvGrpSpPr>
        <p:cNvPr id="1" name=""/>
        <p:cNvGrpSpPr/>
        <p:nvPr/>
      </p:nvGrpSpPr>
      <p:grpSpPr>
        <a:xfrm>
          <a:off x="0" y="0"/>
          <a:ext cx="0" cy="0"/>
          <a:chOff x="0" y="0"/>
          <a:chExt cx="0" cy="0"/>
        </a:xfrm>
      </p:grpSpPr>
      <p:sp>
        <p:nvSpPr>
          <p:cNvPr id="71" name="Picture Placeholder 70">
            <a:extLst>
              <a:ext uri="{FF2B5EF4-FFF2-40B4-BE49-F238E27FC236}">
                <a16:creationId xmlns:a16="http://schemas.microsoft.com/office/drawing/2014/main" id="{4536A86B-2314-4F28-B500-E86746BA030D}"/>
              </a:ext>
            </a:extLst>
          </p:cNvPr>
          <p:cNvSpPr>
            <a:spLocks noGrp="1"/>
          </p:cNvSpPr>
          <p:nvPr>
            <p:ph type="pic" sz="quarter" idx="42" hasCustomPrompt="1"/>
          </p:nvPr>
        </p:nvSpPr>
        <p:spPr>
          <a:xfrm>
            <a:off x="4104640" y="-716026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5" name="Picture Placeholder 74">
            <a:extLst>
              <a:ext uri="{FF2B5EF4-FFF2-40B4-BE49-F238E27FC236}">
                <a16:creationId xmlns:a16="http://schemas.microsoft.com/office/drawing/2014/main" id="{304E62EC-5DE6-47A9-B4E6-1D2D7CB46C19}"/>
              </a:ext>
            </a:extLst>
          </p:cNvPr>
          <p:cNvSpPr>
            <a:spLocks noGrp="1"/>
          </p:cNvSpPr>
          <p:nvPr>
            <p:ph type="pic" sz="quarter" idx="45" hasCustomPrompt="1"/>
          </p:nvPr>
        </p:nvSpPr>
        <p:spPr>
          <a:xfrm>
            <a:off x="41046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6" name="Picture Placeholder 75">
            <a:extLst>
              <a:ext uri="{FF2B5EF4-FFF2-40B4-BE49-F238E27FC236}">
                <a16:creationId xmlns:a16="http://schemas.microsoft.com/office/drawing/2014/main" id="{210824EF-0B63-4308-A73F-0787CA6CBB96}"/>
              </a:ext>
            </a:extLst>
          </p:cNvPr>
          <p:cNvSpPr>
            <a:spLocks noGrp="1"/>
          </p:cNvSpPr>
          <p:nvPr>
            <p:ph type="pic" sz="quarter" idx="46" hasCustomPrompt="1"/>
          </p:nvPr>
        </p:nvSpPr>
        <p:spPr>
          <a:xfrm>
            <a:off x="410464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7" name="Picture Placeholder 76">
            <a:extLst>
              <a:ext uri="{FF2B5EF4-FFF2-40B4-BE49-F238E27FC236}">
                <a16:creationId xmlns:a16="http://schemas.microsoft.com/office/drawing/2014/main" id="{EF674EDE-5899-418A-BA37-F8298EA077A6}"/>
              </a:ext>
            </a:extLst>
          </p:cNvPr>
          <p:cNvSpPr>
            <a:spLocks noGrp="1"/>
          </p:cNvSpPr>
          <p:nvPr>
            <p:ph type="pic" sz="quarter" idx="47" hasCustomPrompt="1"/>
          </p:nvPr>
        </p:nvSpPr>
        <p:spPr>
          <a:xfrm>
            <a:off x="4104640"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8" name="Picture Placeholder 77">
            <a:extLst>
              <a:ext uri="{FF2B5EF4-FFF2-40B4-BE49-F238E27FC236}">
                <a16:creationId xmlns:a16="http://schemas.microsoft.com/office/drawing/2014/main" id="{C315A97F-BF19-47C9-91B2-008314813FF2}"/>
              </a:ext>
            </a:extLst>
          </p:cNvPr>
          <p:cNvSpPr>
            <a:spLocks noGrp="1"/>
          </p:cNvSpPr>
          <p:nvPr>
            <p:ph type="pic" sz="quarter" idx="48" hasCustomPrompt="1"/>
          </p:nvPr>
        </p:nvSpPr>
        <p:spPr>
          <a:xfrm>
            <a:off x="1272032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9" name="Picture Placeholder 78">
            <a:extLst>
              <a:ext uri="{FF2B5EF4-FFF2-40B4-BE49-F238E27FC236}">
                <a16:creationId xmlns:a16="http://schemas.microsoft.com/office/drawing/2014/main" id="{0F875D3B-9E49-406D-9633-2CD8271A15C6}"/>
              </a:ext>
            </a:extLst>
          </p:cNvPr>
          <p:cNvSpPr>
            <a:spLocks noGrp="1"/>
          </p:cNvSpPr>
          <p:nvPr>
            <p:ph type="pic" sz="quarter" idx="49" hasCustomPrompt="1"/>
          </p:nvPr>
        </p:nvSpPr>
        <p:spPr>
          <a:xfrm>
            <a:off x="841248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0" name="Picture Placeholder 79">
            <a:extLst>
              <a:ext uri="{FF2B5EF4-FFF2-40B4-BE49-F238E27FC236}">
                <a16:creationId xmlns:a16="http://schemas.microsoft.com/office/drawing/2014/main" id="{76120345-33D4-4577-A1EC-4020A539E9C4}"/>
              </a:ext>
            </a:extLst>
          </p:cNvPr>
          <p:cNvSpPr>
            <a:spLocks noGrp="1"/>
          </p:cNvSpPr>
          <p:nvPr>
            <p:ph type="pic" sz="quarter" idx="50" hasCustomPrompt="1"/>
          </p:nvPr>
        </p:nvSpPr>
        <p:spPr>
          <a:xfrm>
            <a:off x="-20320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1" name="Picture Placeholder 80">
            <a:extLst>
              <a:ext uri="{FF2B5EF4-FFF2-40B4-BE49-F238E27FC236}">
                <a16:creationId xmlns:a16="http://schemas.microsoft.com/office/drawing/2014/main" id="{827FA731-F963-4F00-B0C4-7F2229A390AF}"/>
              </a:ext>
            </a:extLst>
          </p:cNvPr>
          <p:cNvSpPr>
            <a:spLocks noGrp="1"/>
          </p:cNvSpPr>
          <p:nvPr>
            <p:ph type="pic" sz="quarter" idx="51" hasCustomPrompt="1"/>
          </p:nvPr>
        </p:nvSpPr>
        <p:spPr>
          <a:xfrm>
            <a:off x="-451104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2" name="Picture Placeholder 81">
            <a:extLst>
              <a:ext uri="{FF2B5EF4-FFF2-40B4-BE49-F238E27FC236}">
                <a16:creationId xmlns:a16="http://schemas.microsoft.com/office/drawing/2014/main" id="{BFD9569F-E1DC-419B-A1A2-3CE0A587F4C0}"/>
              </a:ext>
            </a:extLst>
          </p:cNvPr>
          <p:cNvSpPr>
            <a:spLocks noGrp="1"/>
          </p:cNvSpPr>
          <p:nvPr>
            <p:ph type="pic" sz="quarter" idx="52" hasCustomPrompt="1"/>
          </p:nvPr>
        </p:nvSpPr>
        <p:spPr>
          <a:xfrm>
            <a:off x="195072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3" name="Picture Placeholder 82">
            <a:extLst>
              <a:ext uri="{FF2B5EF4-FFF2-40B4-BE49-F238E27FC236}">
                <a16:creationId xmlns:a16="http://schemas.microsoft.com/office/drawing/2014/main" id="{942C0E94-5DDC-460C-9EE6-2D55E0B11538}"/>
              </a:ext>
            </a:extLst>
          </p:cNvPr>
          <p:cNvSpPr>
            <a:spLocks noGrp="1"/>
          </p:cNvSpPr>
          <p:nvPr>
            <p:ph type="pic" sz="quarter" idx="53" hasCustomPrompt="1"/>
          </p:nvPr>
        </p:nvSpPr>
        <p:spPr>
          <a:xfrm>
            <a:off x="195072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4" name="Picture Placeholder 83">
            <a:extLst>
              <a:ext uri="{FF2B5EF4-FFF2-40B4-BE49-F238E27FC236}">
                <a16:creationId xmlns:a16="http://schemas.microsoft.com/office/drawing/2014/main" id="{FB2DAC25-78D6-45CF-9338-A760B95605D4}"/>
              </a:ext>
            </a:extLst>
          </p:cNvPr>
          <p:cNvSpPr>
            <a:spLocks noGrp="1"/>
          </p:cNvSpPr>
          <p:nvPr>
            <p:ph type="pic" sz="quarter" idx="54" hasCustomPrompt="1"/>
          </p:nvPr>
        </p:nvSpPr>
        <p:spPr>
          <a:xfrm>
            <a:off x="625856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5" name="Picture Placeholder 84">
            <a:extLst>
              <a:ext uri="{FF2B5EF4-FFF2-40B4-BE49-F238E27FC236}">
                <a16:creationId xmlns:a16="http://schemas.microsoft.com/office/drawing/2014/main" id="{A4DDEA6B-FF6E-474D-81BE-E80CD5A56C0E}"/>
              </a:ext>
            </a:extLst>
          </p:cNvPr>
          <p:cNvSpPr>
            <a:spLocks noGrp="1"/>
          </p:cNvSpPr>
          <p:nvPr>
            <p:ph type="pic" sz="quarter" idx="55" hasCustomPrompt="1"/>
          </p:nvPr>
        </p:nvSpPr>
        <p:spPr>
          <a:xfrm>
            <a:off x="625856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6" name="Picture Placeholder 85">
            <a:extLst>
              <a:ext uri="{FF2B5EF4-FFF2-40B4-BE49-F238E27FC236}">
                <a16:creationId xmlns:a16="http://schemas.microsoft.com/office/drawing/2014/main" id="{B438E714-5710-40A0-97F9-F8AABA5CA2EC}"/>
              </a:ext>
            </a:extLst>
          </p:cNvPr>
          <p:cNvSpPr>
            <a:spLocks noGrp="1"/>
          </p:cNvSpPr>
          <p:nvPr>
            <p:ph type="pic" sz="quarter" idx="56" hasCustomPrompt="1"/>
          </p:nvPr>
        </p:nvSpPr>
        <p:spPr>
          <a:xfrm>
            <a:off x="1950720" y="-500189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7" name="Picture Placeholder 86">
            <a:extLst>
              <a:ext uri="{FF2B5EF4-FFF2-40B4-BE49-F238E27FC236}">
                <a16:creationId xmlns:a16="http://schemas.microsoft.com/office/drawing/2014/main" id="{5C96031D-0DF6-4C30-82F9-F9E518D99B83}"/>
              </a:ext>
            </a:extLst>
          </p:cNvPr>
          <p:cNvSpPr>
            <a:spLocks noGrp="1"/>
          </p:cNvSpPr>
          <p:nvPr>
            <p:ph type="pic" sz="quarter" idx="57" hasCustomPrompt="1"/>
          </p:nvPr>
        </p:nvSpPr>
        <p:spPr>
          <a:xfrm>
            <a:off x="-2357120" y="-70294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8" name="Picture Placeholder 87">
            <a:extLst>
              <a:ext uri="{FF2B5EF4-FFF2-40B4-BE49-F238E27FC236}">
                <a16:creationId xmlns:a16="http://schemas.microsoft.com/office/drawing/2014/main" id="{E31286DC-32FB-4638-A73F-6EC1A56C1ABA}"/>
              </a:ext>
            </a:extLst>
          </p:cNvPr>
          <p:cNvSpPr>
            <a:spLocks noGrp="1"/>
          </p:cNvSpPr>
          <p:nvPr>
            <p:ph type="pic" sz="quarter" idx="58" hasCustomPrompt="1"/>
          </p:nvPr>
        </p:nvSpPr>
        <p:spPr>
          <a:xfrm>
            <a:off x="-203200" y="-285242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9" name="Picture Placeholder 88">
            <a:extLst>
              <a:ext uri="{FF2B5EF4-FFF2-40B4-BE49-F238E27FC236}">
                <a16:creationId xmlns:a16="http://schemas.microsoft.com/office/drawing/2014/main" id="{FA1FEFF7-1D53-4A71-A599-0DBB4CAD9BED}"/>
              </a:ext>
            </a:extLst>
          </p:cNvPr>
          <p:cNvSpPr>
            <a:spLocks noGrp="1"/>
          </p:cNvSpPr>
          <p:nvPr>
            <p:ph type="pic" sz="quarter" idx="59" hasCustomPrompt="1"/>
          </p:nvPr>
        </p:nvSpPr>
        <p:spPr>
          <a:xfrm>
            <a:off x="1950720" y="787717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0" name="Picture Placeholder 89">
            <a:extLst>
              <a:ext uri="{FF2B5EF4-FFF2-40B4-BE49-F238E27FC236}">
                <a16:creationId xmlns:a16="http://schemas.microsoft.com/office/drawing/2014/main" id="{DE9E5028-52CE-421C-A8D0-6E8F13B932F8}"/>
              </a:ext>
            </a:extLst>
          </p:cNvPr>
          <p:cNvSpPr>
            <a:spLocks noGrp="1"/>
          </p:cNvSpPr>
          <p:nvPr>
            <p:ph type="pic" sz="quarter" idx="60" hasCustomPrompt="1"/>
          </p:nvPr>
        </p:nvSpPr>
        <p:spPr>
          <a:xfrm>
            <a:off x="-2357120" y="357822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1" name="Picture Placeholder 90">
            <a:extLst>
              <a:ext uri="{FF2B5EF4-FFF2-40B4-BE49-F238E27FC236}">
                <a16:creationId xmlns:a16="http://schemas.microsoft.com/office/drawing/2014/main" id="{D5971B21-00BC-4D9D-82BD-9D54517FF492}"/>
              </a:ext>
            </a:extLst>
          </p:cNvPr>
          <p:cNvSpPr>
            <a:spLocks noGrp="1"/>
          </p:cNvSpPr>
          <p:nvPr>
            <p:ph type="pic" sz="quarter" idx="61" hasCustomPrompt="1"/>
          </p:nvPr>
        </p:nvSpPr>
        <p:spPr>
          <a:xfrm>
            <a:off x="-203200" y="572770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2" name="Picture Placeholder 91">
            <a:extLst>
              <a:ext uri="{FF2B5EF4-FFF2-40B4-BE49-F238E27FC236}">
                <a16:creationId xmlns:a16="http://schemas.microsoft.com/office/drawing/2014/main" id="{BE6BB466-213E-46F6-9952-61CA222B978F}"/>
              </a:ext>
            </a:extLst>
          </p:cNvPr>
          <p:cNvSpPr>
            <a:spLocks noGrp="1"/>
          </p:cNvSpPr>
          <p:nvPr>
            <p:ph type="pic" sz="quarter" idx="62" hasCustomPrompt="1"/>
          </p:nvPr>
        </p:nvSpPr>
        <p:spPr>
          <a:xfrm>
            <a:off x="6288723" y="788259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3" name="Picture Placeholder 92">
            <a:extLst>
              <a:ext uri="{FF2B5EF4-FFF2-40B4-BE49-F238E27FC236}">
                <a16:creationId xmlns:a16="http://schemas.microsoft.com/office/drawing/2014/main" id="{5D359EBF-0B68-4498-A213-4A2CBAC315A7}"/>
              </a:ext>
            </a:extLst>
          </p:cNvPr>
          <p:cNvSpPr>
            <a:spLocks noGrp="1"/>
          </p:cNvSpPr>
          <p:nvPr>
            <p:ph type="pic" sz="quarter" idx="63" hasCustomPrompt="1"/>
          </p:nvPr>
        </p:nvSpPr>
        <p:spPr>
          <a:xfrm>
            <a:off x="10596563" y="358364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4" name="Picture Placeholder 93">
            <a:extLst>
              <a:ext uri="{FF2B5EF4-FFF2-40B4-BE49-F238E27FC236}">
                <a16:creationId xmlns:a16="http://schemas.microsoft.com/office/drawing/2014/main" id="{95BE39B6-7ED3-4659-B79B-D9579E65CA47}"/>
              </a:ext>
            </a:extLst>
          </p:cNvPr>
          <p:cNvSpPr>
            <a:spLocks noGrp="1"/>
          </p:cNvSpPr>
          <p:nvPr>
            <p:ph type="pic" sz="quarter" idx="64" hasCustomPrompt="1"/>
          </p:nvPr>
        </p:nvSpPr>
        <p:spPr>
          <a:xfrm>
            <a:off x="8442643" y="5733122"/>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5" name="Picture Placeholder 94">
            <a:extLst>
              <a:ext uri="{FF2B5EF4-FFF2-40B4-BE49-F238E27FC236}">
                <a16:creationId xmlns:a16="http://schemas.microsoft.com/office/drawing/2014/main" id="{367A7406-44D5-4C0A-AF40-3759826245C5}"/>
              </a:ext>
            </a:extLst>
          </p:cNvPr>
          <p:cNvSpPr>
            <a:spLocks noGrp="1"/>
          </p:cNvSpPr>
          <p:nvPr>
            <p:ph type="pic" sz="quarter" idx="65" hasCustomPrompt="1"/>
          </p:nvPr>
        </p:nvSpPr>
        <p:spPr>
          <a:xfrm>
            <a:off x="6258560" y="-500448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6" name="Picture Placeholder 95">
            <a:extLst>
              <a:ext uri="{FF2B5EF4-FFF2-40B4-BE49-F238E27FC236}">
                <a16:creationId xmlns:a16="http://schemas.microsoft.com/office/drawing/2014/main" id="{CAAC0C89-F0B6-4B9B-BE6A-0A9E27CF80EC}"/>
              </a:ext>
            </a:extLst>
          </p:cNvPr>
          <p:cNvSpPr>
            <a:spLocks noGrp="1"/>
          </p:cNvSpPr>
          <p:nvPr>
            <p:ph type="pic" sz="quarter" idx="66" hasCustomPrompt="1"/>
          </p:nvPr>
        </p:nvSpPr>
        <p:spPr>
          <a:xfrm>
            <a:off x="10566400" y="-70553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7" name="Picture Placeholder 96">
            <a:extLst>
              <a:ext uri="{FF2B5EF4-FFF2-40B4-BE49-F238E27FC236}">
                <a16:creationId xmlns:a16="http://schemas.microsoft.com/office/drawing/2014/main" id="{799E2704-0142-441A-9AF6-7D217B2D688A}"/>
              </a:ext>
            </a:extLst>
          </p:cNvPr>
          <p:cNvSpPr>
            <a:spLocks noGrp="1"/>
          </p:cNvSpPr>
          <p:nvPr>
            <p:ph type="pic" sz="quarter" idx="67" hasCustomPrompt="1"/>
          </p:nvPr>
        </p:nvSpPr>
        <p:spPr>
          <a:xfrm>
            <a:off x="8412480" y="-285500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0" name="Picture Placeholder 99">
            <a:extLst>
              <a:ext uri="{FF2B5EF4-FFF2-40B4-BE49-F238E27FC236}">
                <a16:creationId xmlns:a16="http://schemas.microsoft.com/office/drawing/2014/main" id="{B723C782-67A6-432A-8D00-A869FA28224B}"/>
              </a:ext>
            </a:extLst>
          </p:cNvPr>
          <p:cNvSpPr>
            <a:spLocks noGrp="1"/>
          </p:cNvSpPr>
          <p:nvPr>
            <p:ph type="pic" sz="quarter" idx="68" hasCustomPrompt="1"/>
          </p:nvPr>
        </p:nvSpPr>
        <p:spPr>
          <a:xfrm>
            <a:off x="-203200" y="-716026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1" name="Picture Placeholder 100">
            <a:extLst>
              <a:ext uri="{FF2B5EF4-FFF2-40B4-BE49-F238E27FC236}">
                <a16:creationId xmlns:a16="http://schemas.microsoft.com/office/drawing/2014/main" id="{3BBBE53E-0375-4BE6-8EF7-0D9210B693D9}"/>
              </a:ext>
            </a:extLst>
          </p:cNvPr>
          <p:cNvSpPr>
            <a:spLocks noGrp="1"/>
          </p:cNvSpPr>
          <p:nvPr>
            <p:ph type="pic" sz="quarter" idx="69" hasCustomPrompt="1"/>
          </p:nvPr>
        </p:nvSpPr>
        <p:spPr>
          <a:xfrm>
            <a:off x="-45110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2" name="Picture Placeholder 101">
            <a:extLst>
              <a:ext uri="{FF2B5EF4-FFF2-40B4-BE49-F238E27FC236}">
                <a16:creationId xmlns:a16="http://schemas.microsoft.com/office/drawing/2014/main" id="{295776B5-E496-44F3-896C-1CB2691ED300}"/>
              </a:ext>
            </a:extLst>
          </p:cNvPr>
          <p:cNvSpPr>
            <a:spLocks noGrp="1"/>
          </p:cNvSpPr>
          <p:nvPr>
            <p:ph type="pic" sz="quarter" idx="70" hasCustomPrompt="1"/>
          </p:nvPr>
        </p:nvSpPr>
        <p:spPr>
          <a:xfrm>
            <a:off x="-2357120" y="-501078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3" name="Picture Placeholder 102">
            <a:extLst>
              <a:ext uri="{FF2B5EF4-FFF2-40B4-BE49-F238E27FC236}">
                <a16:creationId xmlns:a16="http://schemas.microsoft.com/office/drawing/2014/main" id="{721980EA-909D-4EC8-98C0-FA02495D9ADC}"/>
              </a:ext>
            </a:extLst>
          </p:cNvPr>
          <p:cNvSpPr>
            <a:spLocks noGrp="1"/>
          </p:cNvSpPr>
          <p:nvPr>
            <p:ph type="pic" sz="quarter" idx="71" hasCustomPrompt="1"/>
          </p:nvPr>
        </p:nvSpPr>
        <p:spPr>
          <a:xfrm>
            <a:off x="1283208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4" name="Picture Placeholder 103">
            <a:extLst>
              <a:ext uri="{FF2B5EF4-FFF2-40B4-BE49-F238E27FC236}">
                <a16:creationId xmlns:a16="http://schemas.microsoft.com/office/drawing/2014/main" id="{AA4D0CC0-91D6-4E90-A37C-6577ED78AABB}"/>
              </a:ext>
            </a:extLst>
          </p:cNvPr>
          <p:cNvSpPr>
            <a:spLocks noGrp="1"/>
          </p:cNvSpPr>
          <p:nvPr>
            <p:ph type="pic" sz="quarter" idx="72" hasCustomPrompt="1"/>
          </p:nvPr>
        </p:nvSpPr>
        <p:spPr>
          <a:xfrm>
            <a:off x="8524240"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5" name="Picture Placeholder 104">
            <a:extLst>
              <a:ext uri="{FF2B5EF4-FFF2-40B4-BE49-F238E27FC236}">
                <a16:creationId xmlns:a16="http://schemas.microsoft.com/office/drawing/2014/main" id="{C27A7EA1-05B3-40BF-A647-B050E0EECF82}"/>
              </a:ext>
            </a:extLst>
          </p:cNvPr>
          <p:cNvSpPr>
            <a:spLocks noGrp="1"/>
          </p:cNvSpPr>
          <p:nvPr>
            <p:ph type="pic" sz="quarter" idx="73" hasCustomPrompt="1"/>
          </p:nvPr>
        </p:nvSpPr>
        <p:spPr>
          <a:xfrm>
            <a:off x="10678160" y="788606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6" name="Picture Placeholder 105">
            <a:extLst>
              <a:ext uri="{FF2B5EF4-FFF2-40B4-BE49-F238E27FC236}">
                <a16:creationId xmlns:a16="http://schemas.microsoft.com/office/drawing/2014/main" id="{C5EBF4FB-B42B-45B6-A930-9F9337358EE4}"/>
              </a:ext>
            </a:extLst>
          </p:cNvPr>
          <p:cNvSpPr>
            <a:spLocks noGrp="1"/>
          </p:cNvSpPr>
          <p:nvPr>
            <p:ph type="pic" sz="quarter" idx="74" hasCustomPrompt="1"/>
          </p:nvPr>
        </p:nvSpPr>
        <p:spPr>
          <a:xfrm>
            <a:off x="8483283" y="-713427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7" name="Picture Placeholder 106">
            <a:extLst>
              <a:ext uri="{FF2B5EF4-FFF2-40B4-BE49-F238E27FC236}">
                <a16:creationId xmlns:a16="http://schemas.microsoft.com/office/drawing/2014/main" id="{6ECBA351-D71D-4178-9E47-19FF14A46BFD}"/>
              </a:ext>
            </a:extLst>
          </p:cNvPr>
          <p:cNvSpPr>
            <a:spLocks noGrp="1"/>
          </p:cNvSpPr>
          <p:nvPr>
            <p:ph type="pic" sz="quarter" idx="75" hasCustomPrompt="1"/>
          </p:nvPr>
        </p:nvSpPr>
        <p:spPr>
          <a:xfrm>
            <a:off x="12791123" y="-283532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8" name="Picture Placeholder 107">
            <a:extLst>
              <a:ext uri="{FF2B5EF4-FFF2-40B4-BE49-F238E27FC236}">
                <a16:creationId xmlns:a16="http://schemas.microsoft.com/office/drawing/2014/main" id="{6B9EC4D6-E3D6-4764-94B1-09914A15935B}"/>
              </a:ext>
            </a:extLst>
          </p:cNvPr>
          <p:cNvSpPr>
            <a:spLocks noGrp="1"/>
          </p:cNvSpPr>
          <p:nvPr>
            <p:ph type="pic" sz="quarter" idx="76" hasCustomPrompt="1"/>
          </p:nvPr>
        </p:nvSpPr>
        <p:spPr>
          <a:xfrm>
            <a:off x="10637203" y="-498479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09" name="Picture Placeholder 108">
            <a:extLst>
              <a:ext uri="{FF2B5EF4-FFF2-40B4-BE49-F238E27FC236}">
                <a16:creationId xmlns:a16="http://schemas.microsoft.com/office/drawing/2014/main" id="{1588CDF1-EB0B-4E9D-B9F6-36F6D86A595F}"/>
              </a:ext>
            </a:extLst>
          </p:cNvPr>
          <p:cNvSpPr>
            <a:spLocks noGrp="1"/>
          </p:cNvSpPr>
          <p:nvPr>
            <p:ph type="pic" sz="quarter" idx="77" hasCustomPrompt="1"/>
          </p:nvPr>
        </p:nvSpPr>
        <p:spPr>
          <a:xfrm>
            <a:off x="-218281" y="100355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10" name="Picture Placeholder 109">
            <a:extLst>
              <a:ext uri="{FF2B5EF4-FFF2-40B4-BE49-F238E27FC236}">
                <a16:creationId xmlns:a16="http://schemas.microsoft.com/office/drawing/2014/main" id="{C569EB90-98CB-4ECC-9305-B3205CCD41EA}"/>
              </a:ext>
            </a:extLst>
          </p:cNvPr>
          <p:cNvSpPr>
            <a:spLocks noGrp="1"/>
          </p:cNvSpPr>
          <p:nvPr>
            <p:ph type="pic" sz="quarter" idx="78" hasCustomPrompt="1"/>
          </p:nvPr>
        </p:nvSpPr>
        <p:spPr>
          <a:xfrm>
            <a:off x="-4526121"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111" name="Picture Placeholder 110">
            <a:extLst>
              <a:ext uri="{FF2B5EF4-FFF2-40B4-BE49-F238E27FC236}">
                <a16:creationId xmlns:a16="http://schemas.microsoft.com/office/drawing/2014/main" id="{F68E6AC9-A326-44CA-AB79-22A7B0E08EDC}"/>
              </a:ext>
            </a:extLst>
          </p:cNvPr>
          <p:cNvSpPr>
            <a:spLocks noGrp="1"/>
          </p:cNvSpPr>
          <p:nvPr>
            <p:ph type="pic" sz="quarter" idx="79" hasCustomPrompt="1"/>
          </p:nvPr>
        </p:nvSpPr>
        <p:spPr>
          <a:xfrm>
            <a:off x="-2372201" y="788606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Tree>
    <p:extLst>
      <p:ext uri="{BB962C8B-B14F-4D97-AF65-F5344CB8AC3E}">
        <p14:creationId xmlns:p14="http://schemas.microsoft.com/office/powerpoint/2010/main" val="7647981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ortfolio 9">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0"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E1DEC6FF-0708-494C-B2A6-E341CB60AF9A}"/>
              </a:ext>
            </a:extLst>
          </p:cNvPr>
          <p:cNvSpPr>
            <a:spLocks noGrp="1"/>
          </p:cNvSpPr>
          <p:nvPr>
            <p:ph type="pic" sz="quarter" idx="40" hasCustomPrompt="1"/>
          </p:nvPr>
        </p:nvSpPr>
        <p:spPr>
          <a:xfrm>
            <a:off x="4068063"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3DD9BD5D-23DB-4BC8-B3BC-9CF29EE85F6E}"/>
              </a:ext>
            </a:extLst>
          </p:cNvPr>
          <p:cNvSpPr>
            <a:spLocks noGrp="1"/>
          </p:cNvSpPr>
          <p:nvPr>
            <p:ph type="pic" sz="quarter" idx="41" hasCustomPrompt="1"/>
          </p:nvPr>
        </p:nvSpPr>
        <p:spPr>
          <a:xfrm>
            <a:off x="8147701" y="0"/>
            <a:ext cx="4059936"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4410601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ortfolio 10">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3035300" y="0"/>
            <a:ext cx="3060700"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5" name="Picture Placeholder 8">
            <a:extLst>
              <a:ext uri="{FF2B5EF4-FFF2-40B4-BE49-F238E27FC236}">
                <a16:creationId xmlns:a16="http://schemas.microsoft.com/office/drawing/2014/main" id="{5BD56360-31F7-44CF-A778-AD7760DB3B92}"/>
              </a:ext>
            </a:extLst>
          </p:cNvPr>
          <p:cNvSpPr>
            <a:spLocks noGrp="1"/>
          </p:cNvSpPr>
          <p:nvPr>
            <p:ph type="pic" sz="quarter" idx="40" hasCustomPrompt="1"/>
          </p:nvPr>
        </p:nvSpPr>
        <p:spPr>
          <a:xfrm>
            <a:off x="-25400" y="7938"/>
            <a:ext cx="30607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6" name="Picture Placeholder 8">
            <a:extLst>
              <a:ext uri="{FF2B5EF4-FFF2-40B4-BE49-F238E27FC236}">
                <a16:creationId xmlns:a16="http://schemas.microsoft.com/office/drawing/2014/main" id="{F9E3285A-F0CC-407A-A0F8-3D10562FB5D3}"/>
              </a:ext>
            </a:extLst>
          </p:cNvPr>
          <p:cNvSpPr>
            <a:spLocks noGrp="1"/>
          </p:cNvSpPr>
          <p:nvPr>
            <p:ph type="pic" sz="quarter" idx="41" hasCustomPrompt="1"/>
          </p:nvPr>
        </p:nvSpPr>
        <p:spPr>
          <a:xfrm>
            <a:off x="-25400" y="3444877"/>
            <a:ext cx="3060700" cy="3421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Title 1">
            <a:extLst>
              <a:ext uri="{FF2B5EF4-FFF2-40B4-BE49-F238E27FC236}">
                <a16:creationId xmlns:a16="http://schemas.microsoft.com/office/drawing/2014/main" id="{640B86C8-3C41-41ED-B2BC-3DAA9AA44D79}"/>
              </a:ext>
            </a:extLst>
          </p:cNvPr>
          <p:cNvSpPr>
            <a:spLocks noGrp="1"/>
          </p:cNvSpPr>
          <p:nvPr>
            <p:ph type="title" hasCustomPrompt="1"/>
          </p:nvPr>
        </p:nvSpPr>
        <p:spPr>
          <a:xfrm>
            <a:off x="6712561" y="765175"/>
            <a:ext cx="6084887"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8" name="Subtitle 2">
            <a:extLst>
              <a:ext uri="{FF2B5EF4-FFF2-40B4-BE49-F238E27FC236}">
                <a16:creationId xmlns:a16="http://schemas.microsoft.com/office/drawing/2014/main" id="{C69D3AFD-A017-4FD9-9489-0481AB54FDF5}"/>
              </a:ext>
            </a:extLst>
          </p:cNvPr>
          <p:cNvSpPr>
            <a:spLocks noGrp="1"/>
          </p:cNvSpPr>
          <p:nvPr>
            <p:ph type="subTitle" idx="1" hasCustomPrompt="1"/>
          </p:nvPr>
        </p:nvSpPr>
        <p:spPr>
          <a:xfrm>
            <a:off x="6712561"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195575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ortfolio 11">
    <p:spTree>
      <p:nvGrpSpPr>
        <p:cNvPr id="1" name=""/>
        <p:cNvGrpSpPr/>
        <p:nvPr/>
      </p:nvGrpSpPr>
      <p:grpSpPr>
        <a:xfrm>
          <a:off x="0" y="0"/>
          <a:ext cx="0" cy="0"/>
          <a:chOff x="0" y="0"/>
          <a:chExt cx="0" cy="0"/>
        </a:xfrm>
      </p:grpSpPr>
      <p:sp>
        <p:nvSpPr>
          <p:cNvPr id="45" name="Picture Placeholder 8">
            <a:extLst>
              <a:ext uri="{FF2B5EF4-FFF2-40B4-BE49-F238E27FC236}">
                <a16:creationId xmlns:a16="http://schemas.microsoft.com/office/drawing/2014/main" id="{9570A265-AF29-4DB6-8D5C-1345DE880DF6}"/>
              </a:ext>
            </a:extLst>
          </p:cNvPr>
          <p:cNvSpPr>
            <a:spLocks noGrp="1"/>
          </p:cNvSpPr>
          <p:nvPr>
            <p:ph type="pic" sz="quarter" idx="39" hasCustomPrompt="1"/>
          </p:nvPr>
        </p:nvSpPr>
        <p:spPr>
          <a:xfrm>
            <a:off x="9131300" y="0"/>
            <a:ext cx="3060700"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5" name="Picture Placeholder 8">
            <a:extLst>
              <a:ext uri="{FF2B5EF4-FFF2-40B4-BE49-F238E27FC236}">
                <a16:creationId xmlns:a16="http://schemas.microsoft.com/office/drawing/2014/main" id="{5BD56360-31F7-44CF-A778-AD7760DB3B92}"/>
              </a:ext>
            </a:extLst>
          </p:cNvPr>
          <p:cNvSpPr>
            <a:spLocks noGrp="1"/>
          </p:cNvSpPr>
          <p:nvPr>
            <p:ph type="pic" sz="quarter" idx="40" hasCustomPrompt="1"/>
          </p:nvPr>
        </p:nvSpPr>
        <p:spPr>
          <a:xfrm>
            <a:off x="6070600" y="7938"/>
            <a:ext cx="30607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6" name="Picture Placeholder 8">
            <a:extLst>
              <a:ext uri="{FF2B5EF4-FFF2-40B4-BE49-F238E27FC236}">
                <a16:creationId xmlns:a16="http://schemas.microsoft.com/office/drawing/2014/main" id="{F9E3285A-F0CC-407A-A0F8-3D10562FB5D3}"/>
              </a:ext>
            </a:extLst>
          </p:cNvPr>
          <p:cNvSpPr>
            <a:spLocks noGrp="1"/>
          </p:cNvSpPr>
          <p:nvPr>
            <p:ph type="pic" sz="quarter" idx="41" hasCustomPrompt="1"/>
          </p:nvPr>
        </p:nvSpPr>
        <p:spPr>
          <a:xfrm>
            <a:off x="6070600" y="3444877"/>
            <a:ext cx="3060700" cy="3421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Title 1">
            <a:extLst>
              <a:ext uri="{FF2B5EF4-FFF2-40B4-BE49-F238E27FC236}">
                <a16:creationId xmlns:a16="http://schemas.microsoft.com/office/drawing/2014/main" id="{640B86C8-3C41-41ED-B2BC-3DAA9AA44D79}"/>
              </a:ext>
            </a:extLst>
          </p:cNvPr>
          <p:cNvSpPr>
            <a:spLocks noGrp="1"/>
          </p:cNvSpPr>
          <p:nvPr>
            <p:ph type="title" hasCustomPrompt="1"/>
          </p:nvPr>
        </p:nvSpPr>
        <p:spPr>
          <a:xfrm>
            <a:off x="681038" y="765175"/>
            <a:ext cx="6084887"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8" name="Subtitle 2">
            <a:extLst>
              <a:ext uri="{FF2B5EF4-FFF2-40B4-BE49-F238E27FC236}">
                <a16:creationId xmlns:a16="http://schemas.microsoft.com/office/drawing/2014/main" id="{C69D3AFD-A017-4FD9-9489-0481AB54FDF5}"/>
              </a:ext>
            </a:extLst>
          </p:cNvPr>
          <p:cNvSpPr>
            <a:spLocks noGrp="1"/>
          </p:cNvSpPr>
          <p:nvPr>
            <p:ph type="subTitle" idx="1" hasCustomPrompt="1"/>
          </p:nvPr>
        </p:nvSpPr>
        <p:spPr>
          <a:xfrm>
            <a:off x="68103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98072637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ortfolio 12">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AD11A6FF-6C4F-44D2-AA0B-720DA35B3B1E}"/>
              </a:ext>
            </a:extLst>
          </p:cNvPr>
          <p:cNvSpPr>
            <a:spLocks noGrp="1"/>
          </p:cNvSpPr>
          <p:nvPr>
            <p:ph type="pic" sz="quarter" idx="42" hasCustomPrompt="1"/>
          </p:nvPr>
        </p:nvSpPr>
        <p:spPr>
          <a:xfrm>
            <a:off x="6096000" y="-2391"/>
            <a:ext cx="60960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33ACA11D-C45A-4BA9-AAF6-9C7D57677C92}"/>
              </a:ext>
            </a:extLst>
          </p:cNvPr>
          <p:cNvSpPr>
            <a:spLocks noGrp="1"/>
          </p:cNvSpPr>
          <p:nvPr>
            <p:ph type="pic" sz="quarter" idx="43" hasCustomPrompt="1"/>
          </p:nvPr>
        </p:nvSpPr>
        <p:spPr>
          <a:xfrm>
            <a:off x="0" y="3429000"/>
            <a:ext cx="6096000" cy="3436939"/>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4826183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ortfolio 1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DDDAAD-7F1D-4760-8CBA-A5BC126657E2}"/>
              </a:ext>
            </a:extLst>
          </p:cNvPr>
          <p:cNvSpPr/>
          <p:nvPr userDrawn="1"/>
        </p:nvSpPr>
        <p:spPr>
          <a:xfrm>
            <a:off x="822480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Rectangle 2">
            <a:extLst>
              <a:ext uri="{FF2B5EF4-FFF2-40B4-BE49-F238E27FC236}">
                <a16:creationId xmlns:a16="http://schemas.microsoft.com/office/drawing/2014/main" id="{4A34DCC0-9B81-4760-BE05-7C1D7A1749C4}"/>
              </a:ext>
            </a:extLst>
          </p:cNvPr>
          <p:cNvSpPr/>
          <p:nvPr userDrawn="1"/>
        </p:nvSpPr>
        <p:spPr>
          <a:xfrm>
            <a:off x="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Rectangle 3">
            <a:extLst>
              <a:ext uri="{FF2B5EF4-FFF2-40B4-BE49-F238E27FC236}">
                <a16:creationId xmlns:a16="http://schemas.microsoft.com/office/drawing/2014/main" id="{BFDB2A76-FD22-494D-9F77-0FDE45CF69BD}"/>
              </a:ext>
            </a:extLst>
          </p:cNvPr>
          <p:cNvSpPr/>
          <p:nvPr userDrawn="1"/>
        </p:nvSpPr>
        <p:spPr>
          <a:xfrm>
            <a:off x="4112400" y="3033713"/>
            <a:ext cx="3967200" cy="3856338"/>
          </a:xfrm>
          <a:prstGeom prst="rect">
            <a:avLst/>
          </a:prstGeom>
          <a:pattFill prst="wdDnDiag">
            <a:fgClr>
              <a:schemeClr val="bg1">
                <a:lumMod val="9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0" name="Picture Placeholder 8">
            <a:extLst>
              <a:ext uri="{FF2B5EF4-FFF2-40B4-BE49-F238E27FC236}">
                <a16:creationId xmlns:a16="http://schemas.microsoft.com/office/drawing/2014/main" id="{F0AB2ADC-8BAC-4283-B1AD-2FF399CEB7C6}"/>
              </a:ext>
            </a:extLst>
          </p:cNvPr>
          <p:cNvSpPr>
            <a:spLocks noGrp="1"/>
          </p:cNvSpPr>
          <p:nvPr>
            <p:ph type="pic" sz="quarter" idx="31" hasCustomPrompt="1"/>
          </p:nvPr>
        </p:nvSpPr>
        <p:spPr>
          <a:xfrm>
            <a:off x="-1"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7" name="Picture Placeholder 8">
            <a:extLst>
              <a:ext uri="{FF2B5EF4-FFF2-40B4-BE49-F238E27FC236}">
                <a16:creationId xmlns:a16="http://schemas.microsoft.com/office/drawing/2014/main" id="{94A07857-2348-4288-8B61-BF12FA2F1D93}"/>
              </a:ext>
            </a:extLst>
          </p:cNvPr>
          <p:cNvSpPr>
            <a:spLocks noGrp="1"/>
          </p:cNvSpPr>
          <p:nvPr>
            <p:ph type="pic" sz="quarter" idx="32" hasCustomPrompt="1"/>
          </p:nvPr>
        </p:nvSpPr>
        <p:spPr>
          <a:xfrm>
            <a:off x="4112398"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8" name="Picture Placeholder 8">
            <a:extLst>
              <a:ext uri="{FF2B5EF4-FFF2-40B4-BE49-F238E27FC236}">
                <a16:creationId xmlns:a16="http://schemas.microsoft.com/office/drawing/2014/main" id="{E758D917-1705-4057-AE25-E558129839F6}"/>
              </a:ext>
            </a:extLst>
          </p:cNvPr>
          <p:cNvSpPr>
            <a:spLocks noGrp="1"/>
          </p:cNvSpPr>
          <p:nvPr>
            <p:ph type="pic" sz="quarter" idx="33" hasCustomPrompt="1"/>
          </p:nvPr>
        </p:nvSpPr>
        <p:spPr>
          <a:xfrm>
            <a:off x="8224797" y="3033713"/>
            <a:ext cx="3967199" cy="3824287"/>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7013636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ortfolio 15">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03302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371526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639750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907974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1176198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4444221"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4331459"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1649219"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23662704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ortfolio 16">
    <p:spTree>
      <p:nvGrpSpPr>
        <p:cNvPr id="1" name=""/>
        <p:cNvGrpSpPr/>
        <p:nvPr/>
      </p:nvGrpSpPr>
      <p:grpSpPr>
        <a:xfrm>
          <a:off x="0" y="0"/>
          <a:ext cx="0" cy="0"/>
          <a:chOff x="0" y="0"/>
          <a:chExt cx="0" cy="0"/>
        </a:xfrm>
      </p:grpSpPr>
      <p:sp>
        <p:nvSpPr>
          <p:cNvPr id="34" name="Picture Placeholder 8">
            <a:extLst>
              <a:ext uri="{FF2B5EF4-FFF2-40B4-BE49-F238E27FC236}">
                <a16:creationId xmlns:a16="http://schemas.microsoft.com/office/drawing/2014/main" id="{1103FFA3-8B48-441F-A859-CFB792F7C63C}"/>
              </a:ext>
            </a:extLst>
          </p:cNvPr>
          <p:cNvSpPr>
            <a:spLocks noGrp="1"/>
          </p:cNvSpPr>
          <p:nvPr>
            <p:ph type="pic" sz="quarter" idx="31" hasCustomPrompt="1"/>
          </p:nvPr>
        </p:nvSpPr>
        <p:spPr>
          <a:xfrm>
            <a:off x="766763" y="1967697"/>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5EAEBFF1-3FAB-4F1B-A772-5B8864A29ED0}"/>
              </a:ext>
            </a:extLst>
          </p:cNvPr>
          <p:cNvSpPr>
            <a:spLocks noGrp="1"/>
          </p:cNvSpPr>
          <p:nvPr>
            <p:ph type="pic" sz="quarter" idx="32" hasCustomPrompt="1"/>
          </p:nvPr>
        </p:nvSpPr>
        <p:spPr>
          <a:xfrm>
            <a:off x="4548188" y="1967696"/>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E9B74C39-AFB8-42A9-832C-BD8C614D3B10}"/>
              </a:ext>
            </a:extLst>
          </p:cNvPr>
          <p:cNvSpPr>
            <a:spLocks noGrp="1"/>
          </p:cNvSpPr>
          <p:nvPr>
            <p:ph type="pic" sz="quarter" idx="33" hasCustomPrompt="1"/>
          </p:nvPr>
        </p:nvSpPr>
        <p:spPr>
          <a:xfrm>
            <a:off x="8329613" y="1967695"/>
            <a:ext cx="3562169" cy="2604304"/>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12430251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ortfolio 17 1/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E6E7187-AC1D-40AA-B7B9-8BB7885439B7}"/>
              </a:ext>
            </a:extLst>
          </p:cNvPr>
          <p:cNvSpPr>
            <a:spLocks noGrp="1"/>
          </p:cNvSpPr>
          <p:nvPr>
            <p:ph type="pic" sz="quarter" idx="32" hasCustomPrompt="1"/>
          </p:nvPr>
        </p:nvSpPr>
        <p:spPr>
          <a:xfrm>
            <a:off x="-10603"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Tree>
    <p:extLst>
      <p:ext uri="{BB962C8B-B14F-4D97-AF65-F5344CB8AC3E}">
        <p14:creationId xmlns:p14="http://schemas.microsoft.com/office/powerpoint/2010/main" val="6102243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ortfolio 17 2/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5CE92DF5-D782-4B0A-8DE4-11DF6B9AF665}"/>
              </a:ext>
            </a:extLst>
          </p:cNvPr>
          <p:cNvSpPr>
            <a:spLocks noGrp="1"/>
          </p:cNvSpPr>
          <p:nvPr>
            <p:ph type="pic" sz="quarter" idx="33" hasCustomPrompt="1"/>
          </p:nvPr>
        </p:nvSpPr>
        <p:spPr>
          <a:xfrm>
            <a:off x="3043493"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19096974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ortfolio 17 3/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13ECB16E-3BD8-4AAB-B4B9-5BBC5888284D}"/>
              </a:ext>
            </a:extLst>
          </p:cNvPr>
          <p:cNvSpPr>
            <a:spLocks noGrp="1"/>
          </p:cNvSpPr>
          <p:nvPr>
            <p:ph type="pic" sz="quarter" idx="34" hasCustomPrompt="1"/>
          </p:nvPr>
        </p:nvSpPr>
        <p:spPr>
          <a:xfrm>
            <a:off x="6097589"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Tree>
    <p:extLst>
      <p:ext uri="{BB962C8B-B14F-4D97-AF65-F5344CB8AC3E}">
        <p14:creationId xmlns:p14="http://schemas.microsoft.com/office/powerpoint/2010/main" val="11775664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ortfolio 17 4/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FB6F09CC-02FD-48C1-A5F3-E3EC5479030B}"/>
              </a:ext>
            </a:extLst>
          </p:cNvPr>
          <p:cNvSpPr>
            <a:spLocks noGrp="1"/>
          </p:cNvSpPr>
          <p:nvPr>
            <p:ph type="pic" sz="quarter" idx="35" hasCustomPrompt="1"/>
          </p:nvPr>
        </p:nvSpPr>
        <p:spPr>
          <a:xfrm>
            <a:off x="9151685" y="9144"/>
            <a:ext cx="3054096" cy="68488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Tree>
    <p:extLst>
      <p:ext uri="{BB962C8B-B14F-4D97-AF65-F5344CB8AC3E}">
        <p14:creationId xmlns:p14="http://schemas.microsoft.com/office/powerpoint/2010/main" val="113142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ortfolio 18">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F31A8CF7-AB00-4E24-A54B-8211EDAE0D72}"/>
              </a:ext>
            </a:extLst>
          </p:cNvPr>
          <p:cNvSpPr>
            <a:spLocks noGrp="1"/>
          </p:cNvSpPr>
          <p:nvPr>
            <p:ph type="pic" sz="quarter" idx="32" hasCustomPrompt="1"/>
          </p:nvPr>
        </p:nvSpPr>
        <p:spPr>
          <a:xfrm>
            <a:off x="3430606" y="22764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4" name="Picture Placeholder 8">
            <a:extLst>
              <a:ext uri="{FF2B5EF4-FFF2-40B4-BE49-F238E27FC236}">
                <a16:creationId xmlns:a16="http://schemas.microsoft.com/office/drawing/2014/main" id="{513179AE-5A4D-4E30-BBF4-55CB9BBB1455}"/>
              </a:ext>
            </a:extLst>
          </p:cNvPr>
          <p:cNvSpPr>
            <a:spLocks noGrp="1"/>
          </p:cNvSpPr>
          <p:nvPr>
            <p:ph type="pic" sz="quarter" idx="33" hasCustomPrompt="1"/>
          </p:nvPr>
        </p:nvSpPr>
        <p:spPr>
          <a:xfrm>
            <a:off x="6094453" y="7651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5" name="Picture Placeholder 8">
            <a:extLst>
              <a:ext uri="{FF2B5EF4-FFF2-40B4-BE49-F238E27FC236}">
                <a16:creationId xmlns:a16="http://schemas.microsoft.com/office/drawing/2014/main" id="{BEFB7776-597A-4E1B-B5C0-9E3CEF30B425}"/>
              </a:ext>
            </a:extLst>
          </p:cNvPr>
          <p:cNvSpPr>
            <a:spLocks noGrp="1"/>
          </p:cNvSpPr>
          <p:nvPr>
            <p:ph type="pic" sz="quarter" idx="34" hasCustomPrompt="1"/>
          </p:nvPr>
        </p:nvSpPr>
        <p:spPr>
          <a:xfrm>
            <a:off x="8758299" y="22764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36" name="Picture Placeholder 8">
            <a:extLst>
              <a:ext uri="{FF2B5EF4-FFF2-40B4-BE49-F238E27FC236}">
                <a16:creationId xmlns:a16="http://schemas.microsoft.com/office/drawing/2014/main" id="{34FC7CC0-E6DC-47D7-A5CB-12452E70B1B0}"/>
              </a:ext>
            </a:extLst>
          </p:cNvPr>
          <p:cNvSpPr>
            <a:spLocks noGrp="1"/>
          </p:cNvSpPr>
          <p:nvPr>
            <p:ph type="pic" sz="quarter" idx="35" hasCustomPrompt="1"/>
          </p:nvPr>
        </p:nvSpPr>
        <p:spPr>
          <a:xfrm>
            <a:off x="766759" y="765175"/>
            <a:ext cx="2588332" cy="3781425"/>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7150309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ortfolio 19">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E5C4F137-FD76-4B22-A12A-CC0EC8DCDE15}"/>
              </a:ext>
            </a:extLst>
          </p:cNvPr>
          <p:cNvSpPr>
            <a:spLocks noGrp="1"/>
          </p:cNvSpPr>
          <p:nvPr>
            <p:ph type="pic" sz="quarter" idx="35" hasCustomPrompt="1"/>
          </p:nvPr>
        </p:nvSpPr>
        <p:spPr>
          <a:xfrm>
            <a:off x="766757" y="765174"/>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0" name="Picture Placeholder 8">
            <a:extLst>
              <a:ext uri="{FF2B5EF4-FFF2-40B4-BE49-F238E27FC236}">
                <a16:creationId xmlns:a16="http://schemas.microsoft.com/office/drawing/2014/main" id="{7C6B60FF-CE80-4F9C-886A-F603A549059A}"/>
              </a:ext>
            </a:extLst>
          </p:cNvPr>
          <p:cNvSpPr>
            <a:spLocks noGrp="1"/>
          </p:cNvSpPr>
          <p:nvPr>
            <p:ph type="pic" sz="quarter" idx="36" hasCustomPrompt="1"/>
          </p:nvPr>
        </p:nvSpPr>
        <p:spPr>
          <a:xfrm>
            <a:off x="766756" y="3517979"/>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1" name="Picture Placeholder 8">
            <a:extLst>
              <a:ext uri="{FF2B5EF4-FFF2-40B4-BE49-F238E27FC236}">
                <a16:creationId xmlns:a16="http://schemas.microsoft.com/office/drawing/2014/main" id="{305D4FD2-1C8D-4879-8938-53FB73EF4974}"/>
              </a:ext>
            </a:extLst>
          </p:cNvPr>
          <p:cNvSpPr>
            <a:spLocks noGrp="1"/>
          </p:cNvSpPr>
          <p:nvPr>
            <p:ph type="pic" sz="quarter" idx="37" hasCustomPrompt="1"/>
          </p:nvPr>
        </p:nvSpPr>
        <p:spPr>
          <a:xfrm>
            <a:off x="4364265" y="758000"/>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2" name="Picture Placeholder 8">
            <a:extLst>
              <a:ext uri="{FF2B5EF4-FFF2-40B4-BE49-F238E27FC236}">
                <a16:creationId xmlns:a16="http://schemas.microsoft.com/office/drawing/2014/main" id="{44421C5C-A4B8-461A-991E-816656E267AD}"/>
              </a:ext>
            </a:extLst>
          </p:cNvPr>
          <p:cNvSpPr>
            <a:spLocks noGrp="1"/>
          </p:cNvSpPr>
          <p:nvPr>
            <p:ph type="pic" sz="quarter" idx="38" hasCustomPrompt="1"/>
          </p:nvPr>
        </p:nvSpPr>
        <p:spPr>
          <a:xfrm>
            <a:off x="4364264" y="3510805"/>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3" name="Picture Placeholder 8">
            <a:extLst>
              <a:ext uri="{FF2B5EF4-FFF2-40B4-BE49-F238E27FC236}">
                <a16:creationId xmlns:a16="http://schemas.microsoft.com/office/drawing/2014/main" id="{BB2A75AB-3BD0-4FD9-A98B-E43FA2179438}"/>
              </a:ext>
            </a:extLst>
          </p:cNvPr>
          <p:cNvSpPr>
            <a:spLocks noGrp="1"/>
          </p:cNvSpPr>
          <p:nvPr>
            <p:ph type="pic" sz="quarter" idx="39" hasCustomPrompt="1"/>
          </p:nvPr>
        </p:nvSpPr>
        <p:spPr>
          <a:xfrm>
            <a:off x="7961773" y="750826"/>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24" name="Picture Placeholder 8">
            <a:extLst>
              <a:ext uri="{FF2B5EF4-FFF2-40B4-BE49-F238E27FC236}">
                <a16:creationId xmlns:a16="http://schemas.microsoft.com/office/drawing/2014/main" id="{1D219281-C677-42D8-8B30-7D0CF874C6E6}"/>
              </a:ext>
            </a:extLst>
          </p:cNvPr>
          <p:cNvSpPr>
            <a:spLocks noGrp="1"/>
          </p:cNvSpPr>
          <p:nvPr>
            <p:ph type="pic" sz="quarter" idx="40" hasCustomPrompt="1"/>
          </p:nvPr>
        </p:nvSpPr>
        <p:spPr>
          <a:xfrm>
            <a:off x="7961772" y="3503631"/>
            <a:ext cx="3388917" cy="25328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4344114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ortfolio 20">
    <p:spTree>
      <p:nvGrpSpPr>
        <p:cNvPr id="1" name=""/>
        <p:cNvGrpSpPr/>
        <p:nvPr/>
      </p:nvGrpSpPr>
      <p:grpSpPr>
        <a:xfrm>
          <a:off x="0" y="0"/>
          <a:ext cx="0" cy="0"/>
          <a:chOff x="0" y="0"/>
          <a:chExt cx="0" cy="0"/>
        </a:xfrm>
      </p:grpSpPr>
      <p:sp>
        <p:nvSpPr>
          <p:cNvPr id="44" name="Picture Placeholder 8">
            <a:extLst>
              <a:ext uri="{FF2B5EF4-FFF2-40B4-BE49-F238E27FC236}">
                <a16:creationId xmlns:a16="http://schemas.microsoft.com/office/drawing/2014/main" id="{DBE7521B-A77A-4AFC-A039-A0B41C16870E}"/>
              </a:ext>
            </a:extLst>
          </p:cNvPr>
          <p:cNvSpPr>
            <a:spLocks noGrp="1"/>
          </p:cNvSpPr>
          <p:nvPr>
            <p:ph type="pic" sz="quarter" idx="35" hasCustomPrompt="1"/>
          </p:nvPr>
        </p:nvSpPr>
        <p:spPr>
          <a:xfrm>
            <a:off x="488970"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5" name="Picture Placeholder 8">
            <a:extLst>
              <a:ext uri="{FF2B5EF4-FFF2-40B4-BE49-F238E27FC236}">
                <a16:creationId xmlns:a16="http://schemas.microsoft.com/office/drawing/2014/main" id="{477B8FFF-C83C-4665-9807-DAD2E0093A3B}"/>
              </a:ext>
            </a:extLst>
          </p:cNvPr>
          <p:cNvSpPr>
            <a:spLocks noGrp="1"/>
          </p:cNvSpPr>
          <p:nvPr>
            <p:ph type="pic" sz="quarter" idx="36" hasCustomPrompt="1"/>
          </p:nvPr>
        </p:nvSpPr>
        <p:spPr>
          <a:xfrm>
            <a:off x="2381016"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6" name="Picture Placeholder 8">
            <a:extLst>
              <a:ext uri="{FF2B5EF4-FFF2-40B4-BE49-F238E27FC236}">
                <a16:creationId xmlns:a16="http://schemas.microsoft.com/office/drawing/2014/main" id="{A83C54D3-994F-466D-9C20-CA3F69C44397}"/>
              </a:ext>
            </a:extLst>
          </p:cNvPr>
          <p:cNvSpPr>
            <a:spLocks noGrp="1"/>
          </p:cNvSpPr>
          <p:nvPr>
            <p:ph type="pic" sz="quarter" idx="37" hasCustomPrompt="1"/>
          </p:nvPr>
        </p:nvSpPr>
        <p:spPr>
          <a:xfrm>
            <a:off x="6165108"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7" name="Picture Placeholder 8">
            <a:extLst>
              <a:ext uri="{FF2B5EF4-FFF2-40B4-BE49-F238E27FC236}">
                <a16:creationId xmlns:a16="http://schemas.microsoft.com/office/drawing/2014/main" id="{B2961447-7D9F-4412-9740-7786EB36AA05}"/>
              </a:ext>
            </a:extLst>
          </p:cNvPr>
          <p:cNvSpPr>
            <a:spLocks noGrp="1"/>
          </p:cNvSpPr>
          <p:nvPr>
            <p:ph type="pic" sz="quarter" idx="38" hasCustomPrompt="1"/>
          </p:nvPr>
        </p:nvSpPr>
        <p:spPr>
          <a:xfrm>
            <a:off x="9949201" y="7938"/>
            <a:ext cx="1774785" cy="4564061"/>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8" name="Picture Placeholder 8">
            <a:extLst>
              <a:ext uri="{FF2B5EF4-FFF2-40B4-BE49-F238E27FC236}">
                <a16:creationId xmlns:a16="http://schemas.microsoft.com/office/drawing/2014/main" id="{097F68D1-3173-4033-900E-0F0B4F85019A}"/>
              </a:ext>
            </a:extLst>
          </p:cNvPr>
          <p:cNvSpPr>
            <a:spLocks noGrp="1"/>
          </p:cNvSpPr>
          <p:nvPr>
            <p:ph type="pic" sz="quarter" idx="39" hasCustomPrompt="1"/>
          </p:nvPr>
        </p:nvSpPr>
        <p:spPr>
          <a:xfrm>
            <a:off x="4273062"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49" name="Picture Placeholder 8">
            <a:extLst>
              <a:ext uri="{FF2B5EF4-FFF2-40B4-BE49-F238E27FC236}">
                <a16:creationId xmlns:a16="http://schemas.microsoft.com/office/drawing/2014/main" id="{88EDA742-2AC5-415F-8C22-9A2ABDBB4395}"/>
              </a:ext>
            </a:extLst>
          </p:cNvPr>
          <p:cNvSpPr>
            <a:spLocks noGrp="1"/>
          </p:cNvSpPr>
          <p:nvPr>
            <p:ph type="pic" sz="quarter" idx="40" hasCustomPrompt="1"/>
          </p:nvPr>
        </p:nvSpPr>
        <p:spPr>
          <a:xfrm>
            <a:off x="8057154" y="766763"/>
            <a:ext cx="1774785" cy="4535488"/>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42625160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ortfolio 2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1" y="0"/>
            <a:ext cx="6816725"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8066242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ortfolio 22">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1" y="0"/>
            <a:ext cx="12191999" cy="4572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4090345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ortfolio 23">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6095998"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5998" y="3421062"/>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6029950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ortfolio 24">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0" y="3421062"/>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5515849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ortfolio 25">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600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0"/>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340974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ortfolio 26">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B9DBF00E-E08E-423D-92CC-2D9BC408E349}"/>
              </a:ext>
            </a:extLst>
          </p:cNvPr>
          <p:cNvSpPr>
            <a:spLocks noGrp="1"/>
          </p:cNvSpPr>
          <p:nvPr>
            <p:ph type="pic" sz="quarter" idx="36" hasCustomPrompt="1"/>
          </p:nvPr>
        </p:nvSpPr>
        <p:spPr>
          <a:xfrm>
            <a:off x="6096000" y="3436938"/>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0" y="3436938"/>
            <a:ext cx="6096000" cy="3421062"/>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2065837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ortfolio 27">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76098"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 name="Picture Placeholder 8">
            <a:extLst>
              <a:ext uri="{FF2B5EF4-FFF2-40B4-BE49-F238E27FC236}">
                <a16:creationId xmlns:a16="http://schemas.microsoft.com/office/drawing/2014/main" id="{9ADA5500-47EA-4384-ABB4-929227AB5BEA}"/>
              </a:ext>
            </a:extLst>
          </p:cNvPr>
          <p:cNvSpPr>
            <a:spLocks noGrp="1"/>
          </p:cNvSpPr>
          <p:nvPr>
            <p:ph type="pic" sz="quarter" idx="36" hasCustomPrompt="1"/>
          </p:nvPr>
        </p:nvSpPr>
        <p:spPr>
          <a:xfrm>
            <a:off x="6139026"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94C0D75A-3753-4B95-B265-967DD1793BEB}"/>
              </a:ext>
            </a:extLst>
          </p:cNvPr>
          <p:cNvSpPr>
            <a:spLocks noGrp="1"/>
          </p:cNvSpPr>
          <p:nvPr>
            <p:ph type="pic" sz="quarter" idx="37" hasCustomPrompt="1"/>
          </p:nvPr>
        </p:nvSpPr>
        <p:spPr>
          <a:xfrm>
            <a:off x="6139026"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51837238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ortfolio 28">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33C3178-D187-44E9-B0BF-DA6087945526}"/>
              </a:ext>
            </a:extLst>
          </p:cNvPr>
          <p:cNvSpPr>
            <a:spLocks noGrp="1"/>
          </p:cNvSpPr>
          <p:nvPr>
            <p:ph type="pic" sz="quarter" idx="35" hasCustomPrompt="1"/>
          </p:nvPr>
        </p:nvSpPr>
        <p:spPr>
          <a:xfrm>
            <a:off x="76098" y="120806"/>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1" name="Picture Placeholder 8">
            <a:extLst>
              <a:ext uri="{FF2B5EF4-FFF2-40B4-BE49-F238E27FC236}">
                <a16:creationId xmlns:a16="http://schemas.microsoft.com/office/drawing/2014/main" id="{9ADA5500-47EA-4384-ABB4-929227AB5BEA}"/>
              </a:ext>
            </a:extLst>
          </p:cNvPr>
          <p:cNvSpPr>
            <a:spLocks noGrp="1"/>
          </p:cNvSpPr>
          <p:nvPr>
            <p:ph type="pic" sz="quarter" idx="36" hasCustomPrompt="1"/>
          </p:nvPr>
        </p:nvSpPr>
        <p:spPr>
          <a:xfrm>
            <a:off x="76098"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
        <p:nvSpPr>
          <p:cNvPr id="12" name="Picture Placeholder 8">
            <a:extLst>
              <a:ext uri="{FF2B5EF4-FFF2-40B4-BE49-F238E27FC236}">
                <a16:creationId xmlns:a16="http://schemas.microsoft.com/office/drawing/2014/main" id="{94C0D75A-3753-4B95-B265-967DD1793BEB}"/>
              </a:ext>
            </a:extLst>
          </p:cNvPr>
          <p:cNvSpPr>
            <a:spLocks noGrp="1"/>
          </p:cNvSpPr>
          <p:nvPr>
            <p:ph type="pic" sz="quarter" idx="37" hasCustomPrompt="1"/>
          </p:nvPr>
        </p:nvSpPr>
        <p:spPr>
          <a:xfrm>
            <a:off x="6139026" y="3486394"/>
            <a:ext cx="5918401" cy="32508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42663449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ortfolio 29">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3792538" y="0"/>
            <a:ext cx="8399462"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0400699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Portfolio 30">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0" y="0"/>
            <a:ext cx="8328025" cy="685800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24699993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ortfolio 31">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C90C8959-00BA-4220-8529-35A5759B5B46}"/>
              </a:ext>
            </a:extLst>
          </p:cNvPr>
          <p:cNvSpPr>
            <a:spLocks noGrp="1"/>
          </p:cNvSpPr>
          <p:nvPr>
            <p:ph type="pic" sz="quarter" idx="37" hasCustomPrompt="1"/>
          </p:nvPr>
        </p:nvSpPr>
        <p:spPr>
          <a:xfrm>
            <a:off x="0" y="0"/>
            <a:ext cx="12192000" cy="3789363"/>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49802130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evice Mockup ">
    <p:spTree>
      <p:nvGrpSpPr>
        <p:cNvPr id="1" name=""/>
        <p:cNvGrpSpPr/>
        <p:nvPr/>
      </p:nvGrpSpPr>
      <p:grpSpPr>
        <a:xfrm>
          <a:off x="0" y="0"/>
          <a:ext cx="0" cy="0"/>
          <a:chOff x="0" y="0"/>
          <a:chExt cx="0" cy="0"/>
        </a:xfrm>
      </p:grpSpPr>
      <p:sp>
        <p:nvSpPr>
          <p:cNvPr id="20" name="Picture Placeholder 8">
            <a:extLst>
              <a:ext uri="{FF2B5EF4-FFF2-40B4-BE49-F238E27FC236}">
                <a16:creationId xmlns:a16="http://schemas.microsoft.com/office/drawing/2014/main" id="{596D07BD-D5C7-4B21-A769-46A2EF940CF4}"/>
              </a:ext>
            </a:extLst>
          </p:cNvPr>
          <p:cNvSpPr>
            <a:spLocks noGrp="1"/>
          </p:cNvSpPr>
          <p:nvPr>
            <p:ph type="pic" sz="quarter" idx="10" hasCustomPrompt="1"/>
          </p:nvPr>
        </p:nvSpPr>
        <p:spPr>
          <a:xfrm>
            <a:off x="51313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5CB7B745-CDD8-4785-8CF6-7A0728F124BB}"/>
              </a:ext>
            </a:extLst>
          </p:cNvPr>
          <p:cNvSpPr>
            <a:spLocks noGrp="1"/>
          </p:cNvSpPr>
          <p:nvPr>
            <p:ph type="pic" sz="quarter" idx="11" hasCustomPrompt="1"/>
          </p:nvPr>
        </p:nvSpPr>
        <p:spPr>
          <a:xfrm>
            <a:off x="73618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F4E82D76-2D31-44A7-AD8B-CAC4072B73F2}"/>
              </a:ext>
            </a:extLst>
          </p:cNvPr>
          <p:cNvSpPr>
            <a:spLocks noGrp="1"/>
          </p:cNvSpPr>
          <p:nvPr>
            <p:ph type="pic" sz="quarter" idx="12" hasCustomPrompt="1"/>
          </p:nvPr>
        </p:nvSpPr>
        <p:spPr>
          <a:xfrm>
            <a:off x="95923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61D55F51-740C-4510-84C7-CD7072334ACB}"/>
              </a:ext>
            </a:extLst>
          </p:cNvPr>
          <p:cNvSpPr>
            <a:spLocks noGrp="1"/>
          </p:cNvSpPr>
          <p:nvPr>
            <p:ph type="pic" sz="quarter" idx="13" hasCustomPrompt="1"/>
          </p:nvPr>
        </p:nvSpPr>
        <p:spPr>
          <a:xfrm>
            <a:off x="11822808"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4" name="Picture Placeholder 8">
            <a:extLst>
              <a:ext uri="{FF2B5EF4-FFF2-40B4-BE49-F238E27FC236}">
                <a16:creationId xmlns:a16="http://schemas.microsoft.com/office/drawing/2014/main" id="{57B9C7E3-DC1F-4198-8761-61B3F273C0AC}"/>
              </a:ext>
            </a:extLst>
          </p:cNvPr>
          <p:cNvSpPr>
            <a:spLocks noGrp="1"/>
          </p:cNvSpPr>
          <p:nvPr>
            <p:ph type="pic" sz="quarter" idx="14" hasCustomPrompt="1"/>
          </p:nvPr>
        </p:nvSpPr>
        <p:spPr>
          <a:xfrm>
            <a:off x="-1559429"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5" name="Picture Placeholder 8">
            <a:extLst>
              <a:ext uri="{FF2B5EF4-FFF2-40B4-BE49-F238E27FC236}">
                <a16:creationId xmlns:a16="http://schemas.microsoft.com/office/drawing/2014/main" id="{58396436-8C0D-47C7-8020-8149E01F9C16}"/>
              </a:ext>
            </a:extLst>
          </p:cNvPr>
          <p:cNvSpPr>
            <a:spLocks noGrp="1"/>
          </p:cNvSpPr>
          <p:nvPr>
            <p:ph type="pic" sz="quarter" idx="15" hasCustomPrompt="1"/>
          </p:nvPr>
        </p:nvSpPr>
        <p:spPr>
          <a:xfrm>
            <a:off x="671071"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6" name="Picture Placeholder 8">
            <a:extLst>
              <a:ext uri="{FF2B5EF4-FFF2-40B4-BE49-F238E27FC236}">
                <a16:creationId xmlns:a16="http://schemas.microsoft.com/office/drawing/2014/main" id="{B3AD491A-4F4E-4399-9E65-3CA4D5E06780}"/>
              </a:ext>
            </a:extLst>
          </p:cNvPr>
          <p:cNvSpPr>
            <a:spLocks noGrp="1"/>
          </p:cNvSpPr>
          <p:nvPr>
            <p:ph type="pic" sz="quarter" idx="16" hasCustomPrompt="1"/>
          </p:nvPr>
        </p:nvSpPr>
        <p:spPr>
          <a:xfrm>
            <a:off x="2901571" y="2080289"/>
            <a:ext cx="1929384" cy="418795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40710619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evice Mockup 2">
    <p:spTree>
      <p:nvGrpSpPr>
        <p:cNvPr id="1" name=""/>
        <p:cNvGrpSpPr/>
        <p:nvPr/>
      </p:nvGrpSpPr>
      <p:grpSpPr>
        <a:xfrm>
          <a:off x="0" y="0"/>
          <a:ext cx="0" cy="0"/>
          <a:chOff x="0" y="0"/>
          <a:chExt cx="0" cy="0"/>
        </a:xfrm>
      </p:grpSpPr>
      <p:sp>
        <p:nvSpPr>
          <p:cNvPr id="20" name="Picture Placeholder 8">
            <a:extLst>
              <a:ext uri="{FF2B5EF4-FFF2-40B4-BE49-F238E27FC236}">
                <a16:creationId xmlns:a16="http://schemas.microsoft.com/office/drawing/2014/main" id="{596D07BD-D5C7-4B21-A769-46A2EF940CF4}"/>
              </a:ext>
            </a:extLst>
          </p:cNvPr>
          <p:cNvSpPr>
            <a:spLocks noGrp="1"/>
          </p:cNvSpPr>
          <p:nvPr>
            <p:ph type="pic" sz="quarter" idx="10" hasCustomPrompt="1"/>
          </p:nvPr>
        </p:nvSpPr>
        <p:spPr>
          <a:xfrm>
            <a:off x="5303838"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9" name="Picture Placeholder 8">
            <a:extLst>
              <a:ext uri="{FF2B5EF4-FFF2-40B4-BE49-F238E27FC236}">
                <a16:creationId xmlns:a16="http://schemas.microsoft.com/office/drawing/2014/main" id="{652690B9-11F3-48E1-ACAC-46F6B8B089DB}"/>
              </a:ext>
            </a:extLst>
          </p:cNvPr>
          <p:cNvSpPr>
            <a:spLocks noGrp="1"/>
          </p:cNvSpPr>
          <p:nvPr>
            <p:ph type="pic" sz="quarter" idx="11" hasCustomPrompt="1"/>
          </p:nvPr>
        </p:nvSpPr>
        <p:spPr>
          <a:xfrm>
            <a:off x="7527617"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0" name="Picture Placeholder 8">
            <a:extLst>
              <a:ext uri="{FF2B5EF4-FFF2-40B4-BE49-F238E27FC236}">
                <a16:creationId xmlns:a16="http://schemas.microsoft.com/office/drawing/2014/main" id="{8BC41BCF-A051-4D3B-A29F-6F52069F8606}"/>
              </a:ext>
            </a:extLst>
          </p:cNvPr>
          <p:cNvSpPr>
            <a:spLocks noGrp="1"/>
          </p:cNvSpPr>
          <p:nvPr>
            <p:ph type="pic" sz="quarter" idx="12" hasCustomPrompt="1"/>
          </p:nvPr>
        </p:nvSpPr>
        <p:spPr>
          <a:xfrm>
            <a:off x="9751396"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835666"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2" name="Picture Placeholder 8">
            <a:extLst>
              <a:ext uri="{FF2B5EF4-FFF2-40B4-BE49-F238E27FC236}">
                <a16:creationId xmlns:a16="http://schemas.microsoft.com/office/drawing/2014/main" id="{BCAD93E4-2514-4113-9095-E37DF236070D}"/>
              </a:ext>
            </a:extLst>
          </p:cNvPr>
          <p:cNvSpPr>
            <a:spLocks noGrp="1"/>
          </p:cNvSpPr>
          <p:nvPr>
            <p:ph type="pic" sz="quarter" idx="14" hasCustomPrompt="1"/>
          </p:nvPr>
        </p:nvSpPr>
        <p:spPr>
          <a:xfrm>
            <a:off x="3059445" y="2354943"/>
            <a:ext cx="1600815" cy="342433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60672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evice Mockup 3">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6744661" y="1759101"/>
            <a:ext cx="4271171" cy="91365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8115727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Device Mockup 4">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1456657"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1928081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evice Mockup 5">
    <p:spTree>
      <p:nvGrpSpPr>
        <p:cNvPr id="1" name=""/>
        <p:cNvGrpSpPr/>
        <p:nvPr/>
      </p:nvGrpSpPr>
      <p:grpSpPr>
        <a:xfrm>
          <a:off x="0" y="0"/>
          <a:ext cx="0" cy="0"/>
          <a:chOff x="0" y="0"/>
          <a:chExt cx="0" cy="0"/>
        </a:xfrm>
      </p:grpSpPr>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4897315"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 name="Picture Placeholder 8">
            <a:extLst>
              <a:ext uri="{FF2B5EF4-FFF2-40B4-BE49-F238E27FC236}">
                <a16:creationId xmlns:a16="http://schemas.microsoft.com/office/drawing/2014/main" id="{9CF2C8B4-ED42-4EC7-8DB1-F4FA1ADE9B2D}"/>
              </a:ext>
            </a:extLst>
          </p:cNvPr>
          <p:cNvSpPr>
            <a:spLocks noGrp="1"/>
          </p:cNvSpPr>
          <p:nvPr>
            <p:ph type="pic" sz="quarter" idx="14" hasCustomPrompt="1"/>
          </p:nvPr>
        </p:nvSpPr>
        <p:spPr>
          <a:xfrm>
            <a:off x="7884990"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4" name="Picture Placeholder 8">
            <a:extLst>
              <a:ext uri="{FF2B5EF4-FFF2-40B4-BE49-F238E27FC236}">
                <a16:creationId xmlns:a16="http://schemas.microsoft.com/office/drawing/2014/main" id="{EA2AA125-1B97-4F00-B260-A73E090089FC}"/>
              </a:ext>
            </a:extLst>
          </p:cNvPr>
          <p:cNvSpPr>
            <a:spLocks noGrp="1"/>
          </p:cNvSpPr>
          <p:nvPr>
            <p:ph type="pic" sz="quarter" idx="15" hasCustomPrompt="1"/>
          </p:nvPr>
        </p:nvSpPr>
        <p:spPr>
          <a:xfrm>
            <a:off x="10872665" y="864870"/>
            <a:ext cx="2397370" cy="512826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8338857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evice Mockup 6">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E605F6E-EE8F-4F7F-98C6-75E44B20D554}"/>
              </a:ext>
            </a:extLst>
          </p:cNvPr>
          <p:cNvSpPr>
            <a:spLocks noGrp="1"/>
          </p:cNvSpPr>
          <p:nvPr>
            <p:ph type="pic" sz="quarter" idx="14" hasCustomPrompt="1"/>
          </p:nvPr>
        </p:nvSpPr>
        <p:spPr>
          <a:xfrm>
            <a:off x="2365050" y="1686560"/>
            <a:ext cx="7461900" cy="3484880"/>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0049457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evice Mockup 7">
    <p:spTree>
      <p:nvGrpSpPr>
        <p:cNvPr id="1" name=""/>
        <p:cNvGrpSpPr/>
        <p:nvPr/>
      </p:nvGrpSpPr>
      <p:grpSpPr>
        <a:xfrm>
          <a:off x="0" y="0"/>
          <a:ext cx="0" cy="0"/>
          <a:chOff x="0" y="0"/>
          <a:chExt cx="0" cy="0"/>
        </a:xfrm>
      </p:grpSpPr>
      <p:sp>
        <p:nvSpPr>
          <p:cNvPr id="18" name="Picture Placeholder 8">
            <a:extLst>
              <a:ext uri="{FF2B5EF4-FFF2-40B4-BE49-F238E27FC236}">
                <a16:creationId xmlns:a16="http://schemas.microsoft.com/office/drawing/2014/main" id="{D43045E9-58C9-414E-AC59-8E6C34E5C11A}"/>
              </a:ext>
            </a:extLst>
          </p:cNvPr>
          <p:cNvSpPr>
            <a:spLocks noGrp="1"/>
          </p:cNvSpPr>
          <p:nvPr>
            <p:ph type="pic" sz="quarter" idx="13" hasCustomPrompt="1"/>
          </p:nvPr>
        </p:nvSpPr>
        <p:spPr>
          <a:xfrm rot="1800000">
            <a:off x="6974858" y="312438"/>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98FBFDA8-1C8C-4A76-8B9A-B490C5DAB616}"/>
              </a:ext>
            </a:extLst>
          </p:cNvPr>
          <p:cNvSpPr>
            <a:spLocks noGrp="1"/>
          </p:cNvSpPr>
          <p:nvPr>
            <p:ph type="pic" sz="quarter" idx="14" hasCustomPrompt="1"/>
          </p:nvPr>
        </p:nvSpPr>
        <p:spPr>
          <a:xfrm rot="1800000">
            <a:off x="9541245" y="-4088970"/>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1" name="Picture Placeholder 8">
            <a:extLst>
              <a:ext uri="{FF2B5EF4-FFF2-40B4-BE49-F238E27FC236}">
                <a16:creationId xmlns:a16="http://schemas.microsoft.com/office/drawing/2014/main" id="{75AA736C-13B5-4485-9951-B510C670418D}"/>
              </a:ext>
            </a:extLst>
          </p:cNvPr>
          <p:cNvSpPr>
            <a:spLocks noGrp="1"/>
          </p:cNvSpPr>
          <p:nvPr>
            <p:ph type="pic" sz="quarter" idx="15" hasCustomPrompt="1"/>
          </p:nvPr>
        </p:nvSpPr>
        <p:spPr>
          <a:xfrm rot="1800000">
            <a:off x="4422529" y="4736777"/>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914D54EB-A45A-4036-8C15-DEB73011C0BB}"/>
              </a:ext>
            </a:extLst>
          </p:cNvPr>
          <p:cNvSpPr>
            <a:spLocks noGrp="1"/>
          </p:cNvSpPr>
          <p:nvPr>
            <p:ph type="pic" sz="quarter" idx="16" hasCustomPrompt="1"/>
          </p:nvPr>
        </p:nvSpPr>
        <p:spPr>
          <a:xfrm rot="1800000">
            <a:off x="10298878" y="-31023"/>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3" name="Picture Placeholder 8">
            <a:extLst>
              <a:ext uri="{FF2B5EF4-FFF2-40B4-BE49-F238E27FC236}">
                <a16:creationId xmlns:a16="http://schemas.microsoft.com/office/drawing/2014/main" id="{01E9B788-BA5E-4FB0-A1FB-923667D426D0}"/>
              </a:ext>
            </a:extLst>
          </p:cNvPr>
          <p:cNvSpPr>
            <a:spLocks noGrp="1"/>
          </p:cNvSpPr>
          <p:nvPr>
            <p:ph type="pic" sz="quarter" idx="17" hasCustomPrompt="1"/>
          </p:nvPr>
        </p:nvSpPr>
        <p:spPr>
          <a:xfrm rot="1800000">
            <a:off x="7746549" y="4393316"/>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5" name="Picture Placeholder 8">
            <a:extLst>
              <a:ext uri="{FF2B5EF4-FFF2-40B4-BE49-F238E27FC236}">
                <a16:creationId xmlns:a16="http://schemas.microsoft.com/office/drawing/2014/main" id="{FCEF3CBA-62D6-4849-96BD-F8CA5E88967B}"/>
              </a:ext>
            </a:extLst>
          </p:cNvPr>
          <p:cNvSpPr>
            <a:spLocks noGrp="1"/>
          </p:cNvSpPr>
          <p:nvPr>
            <p:ph type="pic" sz="quarter" idx="19" hasCustomPrompt="1"/>
          </p:nvPr>
        </p:nvSpPr>
        <p:spPr>
          <a:xfrm rot="1800000">
            <a:off x="11055328" y="4095708"/>
            <a:ext cx="2114027" cy="4522157"/>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32454370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evice Mockup 8">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05CF3BAA-45C8-4C5F-8C7C-913E4A02696B}"/>
              </a:ext>
            </a:extLst>
          </p:cNvPr>
          <p:cNvSpPr>
            <a:spLocks noGrp="1"/>
          </p:cNvSpPr>
          <p:nvPr>
            <p:ph type="pic" sz="quarter" idx="14" hasCustomPrompt="1"/>
          </p:nvPr>
        </p:nvSpPr>
        <p:spPr>
          <a:xfrm>
            <a:off x="2279650" y="3235195"/>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7210078F-876C-49DE-B30D-43567804096A}"/>
              </a:ext>
            </a:extLst>
          </p:cNvPr>
          <p:cNvSpPr>
            <a:spLocks noGrp="1"/>
          </p:cNvSpPr>
          <p:nvPr>
            <p:ph type="pic" sz="quarter" idx="15" hasCustomPrompt="1"/>
          </p:nvPr>
        </p:nvSpPr>
        <p:spPr>
          <a:xfrm>
            <a:off x="7094768" y="3235194"/>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31" name="Picture Placeholder 8">
            <a:extLst>
              <a:ext uri="{FF2B5EF4-FFF2-40B4-BE49-F238E27FC236}">
                <a16:creationId xmlns:a16="http://schemas.microsoft.com/office/drawing/2014/main" id="{53171B9D-F254-4012-90D4-DA5273FB622C}"/>
              </a:ext>
            </a:extLst>
          </p:cNvPr>
          <p:cNvSpPr>
            <a:spLocks noGrp="1"/>
          </p:cNvSpPr>
          <p:nvPr>
            <p:ph type="pic" sz="quarter" idx="13" hasCustomPrompt="1"/>
          </p:nvPr>
        </p:nvSpPr>
        <p:spPr>
          <a:xfrm>
            <a:off x="4687209" y="2392728"/>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77608269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evice Mockup 9">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1408CA2E-8780-490B-963B-7CB32D134707}"/>
              </a:ext>
            </a:extLst>
          </p:cNvPr>
          <p:cNvSpPr>
            <a:spLocks noGrp="1"/>
          </p:cNvSpPr>
          <p:nvPr>
            <p:ph type="pic" sz="quarter" idx="10" hasCustomPrompt="1"/>
          </p:nvPr>
        </p:nvSpPr>
        <p:spPr>
          <a:xfrm rot="2700000">
            <a:off x="6177439" y="719455"/>
            <a:ext cx="4301172" cy="668718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55741976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evice Mockup 10">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1408CA2E-8780-490B-963B-7CB32D134707}"/>
              </a:ext>
            </a:extLst>
          </p:cNvPr>
          <p:cNvSpPr>
            <a:spLocks noGrp="1"/>
          </p:cNvSpPr>
          <p:nvPr>
            <p:ph type="pic" sz="quarter" idx="10" hasCustomPrompt="1"/>
          </p:nvPr>
        </p:nvSpPr>
        <p:spPr>
          <a:xfrm rot="2700000">
            <a:off x="9740952" y="1306902"/>
            <a:ext cx="2725435" cy="4305651"/>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F54034D5-EA7C-48A4-AEBC-2B5E2CD26551}"/>
              </a:ext>
            </a:extLst>
          </p:cNvPr>
          <p:cNvSpPr>
            <a:spLocks noGrp="1"/>
          </p:cNvSpPr>
          <p:nvPr>
            <p:ph type="pic" sz="quarter" idx="11" hasCustomPrompt="1"/>
          </p:nvPr>
        </p:nvSpPr>
        <p:spPr>
          <a:xfrm rot="2700000">
            <a:off x="5663486" y="-136922"/>
            <a:ext cx="4286480" cy="272491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4" name="Picture Placeholder 8">
            <a:extLst>
              <a:ext uri="{FF2B5EF4-FFF2-40B4-BE49-F238E27FC236}">
                <a16:creationId xmlns:a16="http://schemas.microsoft.com/office/drawing/2014/main" id="{75E7C32D-022C-493B-883E-D30069F25181}"/>
              </a:ext>
            </a:extLst>
          </p:cNvPr>
          <p:cNvSpPr>
            <a:spLocks noGrp="1"/>
          </p:cNvSpPr>
          <p:nvPr>
            <p:ph type="pic" sz="quarter" idx="12" hasCustomPrompt="1"/>
          </p:nvPr>
        </p:nvSpPr>
        <p:spPr>
          <a:xfrm rot="2700000">
            <a:off x="4238409" y="2413183"/>
            <a:ext cx="2725435" cy="4305651"/>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5" name="Picture Placeholder 8">
            <a:extLst>
              <a:ext uri="{FF2B5EF4-FFF2-40B4-BE49-F238E27FC236}">
                <a16:creationId xmlns:a16="http://schemas.microsoft.com/office/drawing/2014/main" id="{2C6A0F4E-AA19-43D6-AEBD-DADA1228EE43}"/>
              </a:ext>
            </a:extLst>
          </p:cNvPr>
          <p:cNvSpPr>
            <a:spLocks noGrp="1"/>
          </p:cNvSpPr>
          <p:nvPr>
            <p:ph type="pic" sz="quarter" idx="13" hasCustomPrompt="1"/>
          </p:nvPr>
        </p:nvSpPr>
        <p:spPr>
          <a:xfrm rot="2700000">
            <a:off x="6749601" y="5422564"/>
            <a:ext cx="4286480" cy="2724912"/>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3416638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evice Mockup 11">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6095999" y="2300769"/>
            <a:ext cx="5082859" cy="3175130"/>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40766675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evice Mockup 12">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2255521" y="978838"/>
            <a:ext cx="7504639" cy="4687953"/>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315782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evice Mockup 1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5303838" y="2207427"/>
            <a:ext cx="4537075" cy="25959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19921864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evice Mockup 14">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36A77C70-49E5-485A-BF9C-35E99680F750}"/>
              </a:ext>
            </a:extLst>
          </p:cNvPr>
          <p:cNvSpPr>
            <a:spLocks noGrp="1"/>
          </p:cNvSpPr>
          <p:nvPr>
            <p:ph type="pic" sz="quarter" idx="11" hasCustomPrompt="1"/>
          </p:nvPr>
        </p:nvSpPr>
        <p:spPr>
          <a:xfrm>
            <a:off x="852223" y="1968979"/>
            <a:ext cx="4312949" cy="243530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6" name="Picture Placeholder 8">
            <a:extLst>
              <a:ext uri="{FF2B5EF4-FFF2-40B4-BE49-F238E27FC236}">
                <a16:creationId xmlns:a16="http://schemas.microsoft.com/office/drawing/2014/main" id="{ADB2252B-EE87-4CE0-AC7E-119CFAC245CD}"/>
              </a:ext>
            </a:extLst>
          </p:cNvPr>
          <p:cNvSpPr>
            <a:spLocks noGrp="1"/>
          </p:cNvSpPr>
          <p:nvPr>
            <p:ph type="pic" sz="quarter" idx="12" hasCustomPrompt="1"/>
          </p:nvPr>
        </p:nvSpPr>
        <p:spPr>
          <a:xfrm>
            <a:off x="7045574" y="1968979"/>
            <a:ext cx="4312949" cy="243530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
        <p:nvSpPr>
          <p:cNvPr id="23" name="Picture Placeholder 8">
            <a:extLst>
              <a:ext uri="{FF2B5EF4-FFF2-40B4-BE49-F238E27FC236}">
                <a16:creationId xmlns:a16="http://schemas.microsoft.com/office/drawing/2014/main" id="{CF3FACBC-7868-42C1-A349-7B7C3B35D810}"/>
              </a:ext>
            </a:extLst>
          </p:cNvPr>
          <p:cNvSpPr>
            <a:spLocks noGrp="1"/>
          </p:cNvSpPr>
          <p:nvPr>
            <p:ph type="pic" sz="quarter" idx="10" hasCustomPrompt="1"/>
          </p:nvPr>
        </p:nvSpPr>
        <p:spPr>
          <a:xfrm>
            <a:off x="3289843" y="1260363"/>
            <a:ext cx="5622663" cy="3174835"/>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4865159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evice Mockup 15">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1FB6E0DF-ED16-466A-A725-DA9EBF02A8C7}"/>
              </a:ext>
            </a:extLst>
          </p:cNvPr>
          <p:cNvSpPr>
            <a:spLocks noGrp="1"/>
          </p:cNvSpPr>
          <p:nvPr>
            <p:ph type="pic" sz="quarter" idx="14" hasCustomPrompt="1"/>
          </p:nvPr>
        </p:nvSpPr>
        <p:spPr>
          <a:xfrm>
            <a:off x="932559"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29" name="Picture Placeholder 8">
            <a:extLst>
              <a:ext uri="{FF2B5EF4-FFF2-40B4-BE49-F238E27FC236}">
                <a16:creationId xmlns:a16="http://schemas.microsoft.com/office/drawing/2014/main" id="{E4892F46-7D03-4B48-9BA7-ED70CAE3926D}"/>
              </a:ext>
            </a:extLst>
          </p:cNvPr>
          <p:cNvSpPr>
            <a:spLocks noGrp="1"/>
          </p:cNvSpPr>
          <p:nvPr>
            <p:ph type="pic" sz="quarter" idx="15" hasCustomPrompt="1"/>
          </p:nvPr>
        </p:nvSpPr>
        <p:spPr>
          <a:xfrm>
            <a:off x="3844942"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0" name="Picture Placeholder 8">
            <a:extLst>
              <a:ext uri="{FF2B5EF4-FFF2-40B4-BE49-F238E27FC236}">
                <a16:creationId xmlns:a16="http://schemas.microsoft.com/office/drawing/2014/main" id="{7446FE1B-9B20-4326-9882-408742026C5D}"/>
              </a:ext>
            </a:extLst>
          </p:cNvPr>
          <p:cNvSpPr>
            <a:spLocks noGrp="1"/>
          </p:cNvSpPr>
          <p:nvPr>
            <p:ph type="pic" sz="quarter" idx="16" hasCustomPrompt="1"/>
          </p:nvPr>
        </p:nvSpPr>
        <p:spPr>
          <a:xfrm>
            <a:off x="6757325"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1" name="Picture Placeholder 8">
            <a:extLst>
              <a:ext uri="{FF2B5EF4-FFF2-40B4-BE49-F238E27FC236}">
                <a16:creationId xmlns:a16="http://schemas.microsoft.com/office/drawing/2014/main" id="{A5533E27-83E7-4CE8-9021-2234CC2D31B2}"/>
              </a:ext>
            </a:extLst>
          </p:cNvPr>
          <p:cNvSpPr>
            <a:spLocks noGrp="1"/>
          </p:cNvSpPr>
          <p:nvPr>
            <p:ph type="pic" sz="quarter" idx="17" hasCustomPrompt="1"/>
          </p:nvPr>
        </p:nvSpPr>
        <p:spPr>
          <a:xfrm>
            <a:off x="9669708" y="2887250"/>
            <a:ext cx="1534862" cy="1837273"/>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
        <p:nvSpPr>
          <p:cNvPr id="32" name="Title 1">
            <a:extLst>
              <a:ext uri="{FF2B5EF4-FFF2-40B4-BE49-F238E27FC236}">
                <a16:creationId xmlns:a16="http://schemas.microsoft.com/office/drawing/2014/main" id="{FD5D1545-5826-4B8F-8587-9F30BF4E61DE}"/>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33" name="Subtitle 2">
            <a:extLst>
              <a:ext uri="{FF2B5EF4-FFF2-40B4-BE49-F238E27FC236}">
                <a16:creationId xmlns:a16="http://schemas.microsoft.com/office/drawing/2014/main" id="{982BC616-FD28-456E-8D2F-72F9316E893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95124381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evice Mockup 16">
    <p:spTree>
      <p:nvGrpSpPr>
        <p:cNvPr id="1" name=""/>
        <p:cNvGrpSpPr/>
        <p:nvPr/>
      </p:nvGrpSpPr>
      <p:grpSpPr>
        <a:xfrm>
          <a:off x="0" y="0"/>
          <a:ext cx="0" cy="0"/>
          <a:chOff x="0" y="0"/>
          <a:chExt cx="0" cy="0"/>
        </a:xfrm>
      </p:grpSpPr>
      <p:sp>
        <p:nvSpPr>
          <p:cNvPr id="28" name="Picture Placeholder 8">
            <a:extLst>
              <a:ext uri="{FF2B5EF4-FFF2-40B4-BE49-F238E27FC236}">
                <a16:creationId xmlns:a16="http://schemas.microsoft.com/office/drawing/2014/main" id="{1FB6E0DF-ED16-466A-A725-DA9EBF02A8C7}"/>
              </a:ext>
            </a:extLst>
          </p:cNvPr>
          <p:cNvSpPr>
            <a:spLocks noGrp="1"/>
          </p:cNvSpPr>
          <p:nvPr>
            <p:ph type="pic" sz="quarter" idx="14" hasCustomPrompt="1"/>
          </p:nvPr>
        </p:nvSpPr>
        <p:spPr>
          <a:xfrm>
            <a:off x="1218254" y="1407959"/>
            <a:ext cx="3313106" cy="3965882"/>
          </a:xfrm>
          <a:prstGeom prst="roundRect">
            <a:avLst>
              <a:gd name="adj" fmla="val 21067"/>
            </a:avLst>
          </a:prstGeom>
          <a:pattFill prst="wdDnDiag">
            <a:fgClr>
              <a:schemeClr val="bg1">
                <a:lumMod val="90000"/>
              </a:schemeClr>
            </a:fgClr>
            <a:bgClr>
              <a:schemeClr val="bg1"/>
            </a:bgClr>
          </a:pattFill>
        </p:spPr>
        <p:txBody>
          <a:bodyPr anchor="ctr"/>
          <a:lstStyle>
            <a:lvl1pPr algn="ctr">
              <a:buNone/>
              <a:defRPr sz="1400"/>
            </a:lvl1pPr>
          </a:lstStyle>
          <a:p>
            <a:r>
              <a:rPr lang="en-US" dirty="0"/>
              <a:t>Insert your image here</a:t>
            </a:r>
          </a:p>
        </p:txBody>
      </p:sp>
    </p:spTree>
    <p:extLst>
      <p:ext uri="{BB962C8B-B14F-4D97-AF65-F5344CB8AC3E}">
        <p14:creationId xmlns:p14="http://schemas.microsoft.com/office/powerpoint/2010/main" val="12565421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vice Mockup 17">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DD0C0F7C-E8EC-49F6-9969-25E231FA109F}"/>
              </a:ext>
            </a:extLst>
          </p:cNvPr>
          <p:cNvSpPr>
            <a:spLocks noGrp="1"/>
          </p:cNvSpPr>
          <p:nvPr>
            <p:ph type="pic" sz="quarter" idx="10" hasCustomPrompt="1"/>
          </p:nvPr>
        </p:nvSpPr>
        <p:spPr>
          <a:xfrm>
            <a:off x="3715473" y="1284789"/>
            <a:ext cx="4803494" cy="305636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83810817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evice Mockup 18">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A2D23618-640F-4D86-B76A-4882E44A8522}"/>
              </a:ext>
            </a:extLst>
          </p:cNvPr>
          <p:cNvSpPr>
            <a:spLocks noGrp="1"/>
          </p:cNvSpPr>
          <p:nvPr>
            <p:ph type="pic" sz="quarter" idx="13" hasCustomPrompt="1"/>
          </p:nvPr>
        </p:nvSpPr>
        <p:spPr>
          <a:xfrm>
            <a:off x="4685690"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8" name="Picture Placeholder 8">
            <a:extLst>
              <a:ext uri="{FF2B5EF4-FFF2-40B4-BE49-F238E27FC236}">
                <a16:creationId xmlns:a16="http://schemas.microsoft.com/office/drawing/2014/main" id="{16745FFE-1208-427A-9427-C014EFF0A0A4}"/>
              </a:ext>
            </a:extLst>
          </p:cNvPr>
          <p:cNvSpPr>
            <a:spLocks noGrp="1"/>
          </p:cNvSpPr>
          <p:nvPr>
            <p:ph type="pic" sz="quarter" idx="14" hasCustomPrompt="1"/>
          </p:nvPr>
        </p:nvSpPr>
        <p:spPr>
          <a:xfrm>
            <a:off x="8310495"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9" name="Picture Placeholder 8">
            <a:extLst>
              <a:ext uri="{FF2B5EF4-FFF2-40B4-BE49-F238E27FC236}">
                <a16:creationId xmlns:a16="http://schemas.microsoft.com/office/drawing/2014/main" id="{647059E8-D946-44F1-8ADA-90ED889C9309}"/>
              </a:ext>
            </a:extLst>
          </p:cNvPr>
          <p:cNvSpPr>
            <a:spLocks noGrp="1"/>
          </p:cNvSpPr>
          <p:nvPr>
            <p:ph type="pic" sz="quarter" idx="15" hasCustomPrompt="1"/>
          </p:nvPr>
        </p:nvSpPr>
        <p:spPr>
          <a:xfrm>
            <a:off x="1060886" y="2629616"/>
            <a:ext cx="2820619" cy="6033641"/>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32401336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Device Mockup 19">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242884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14115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71114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52811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30408139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evice Mockup 19.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14115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2711147"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268107739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evice Mockup 19.2">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141152"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01388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215472192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evice Mockup 19.3">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242884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75688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101388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270882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30350124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vice Mockup 19.4">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49988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758963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1015963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12729628"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15299623" y="1082039"/>
            <a:ext cx="2194324" cy="4693922"/>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Tree>
    <p:extLst>
      <p:ext uri="{BB962C8B-B14F-4D97-AF65-F5344CB8AC3E}">
        <p14:creationId xmlns:p14="http://schemas.microsoft.com/office/powerpoint/2010/main" val="8552318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vice Mockup 20">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2331B91-2874-4C1D-A0C4-862E27D189CE}"/>
              </a:ext>
            </a:extLst>
          </p:cNvPr>
          <p:cNvSpPr>
            <a:spLocks noGrp="1"/>
          </p:cNvSpPr>
          <p:nvPr>
            <p:ph type="pic" sz="quarter" idx="13" hasCustomPrompt="1"/>
          </p:nvPr>
        </p:nvSpPr>
        <p:spPr>
          <a:xfrm>
            <a:off x="9520481"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1DAA220E-D09C-460E-8FF3-4A403F8E7A6F}"/>
              </a:ext>
            </a:extLst>
          </p:cNvPr>
          <p:cNvSpPr>
            <a:spLocks noGrp="1"/>
          </p:cNvSpPr>
          <p:nvPr>
            <p:ph type="pic" sz="quarter" idx="14" hasCustomPrompt="1"/>
          </p:nvPr>
        </p:nvSpPr>
        <p:spPr>
          <a:xfrm>
            <a:off x="7279975"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1" name="Picture Placeholder 8">
            <a:extLst>
              <a:ext uri="{FF2B5EF4-FFF2-40B4-BE49-F238E27FC236}">
                <a16:creationId xmlns:a16="http://schemas.microsoft.com/office/drawing/2014/main" id="{80E4FF19-95CE-4CB8-A65E-40DF0A3FC2FD}"/>
              </a:ext>
            </a:extLst>
          </p:cNvPr>
          <p:cNvSpPr>
            <a:spLocks noGrp="1"/>
          </p:cNvSpPr>
          <p:nvPr>
            <p:ph type="pic" sz="quarter" idx="15" hasCustomPrompt="1"/>
          </p:nvPr>
        </p:nvSpPr>
        <p:spPr>
          <a:xfrm>
            <a:off x="5039467"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C911DBBD-5FAB-4B63-BB19-D54D67256A39}"/>
              </a:ext>
            </a:extLst>
          </p:cNvPr>
          <p:cNvSpPr>
            <a:spLocks noGrp="1"/>
          </p:cNvSpPr>
          <p:nvPr>
            <p:ph type="pic" sz="quarter" idx="16" hasCustomPrompt="1"/>
          </p:nvPr>
        </p:nvSpPr>
        <p:spPr>
          <a:xfrm>
            <a:off x="2798959"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3017E829-6647-4BD1-9FBD-A5CEBBF8ABA0}"/>
              </a:ext>
            </a:extLst>
          </p:cNvPr>
          <p:cNvSpPr>
            <a:spLocks noGrp="1"/>
          </p:cNvSpPr>
          <p:nvPr>
            <p:ph type="pic" sz="quarter" idx="17" hasCustomPrompt="1"/>
          </p:nvPr>
        </p:nvSpPr>
        <p:spPr>
          <a:xfrm>
            <a:off x="558451" y="1168946"/>
            <a:ext cx="2113069" cy="4520108"/>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55757611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ice Mockup 21">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1331571"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0" name="Picture Placeholder 8">
            <a:extLst>
              <a:ext uri="{FF2B5EF4-FFF2-40B4-BE49-F238E27FC236}">
                <a16:creationId xmlns:a16="http://schemas.microsoft.com/office/drawing/2014/main" id="{5A646A4B-F864-4A9D-9DC6-1FBB6DD3702E}"/>
              </a:ext>
            </a:extLst>
          </p:cNvPr>
          <p:cNvSpPr>
            <a:spLocks noGrp="1"/>
          </p:cNvSpPr>
          <p:nvPr>
            <p:ph type="pic" sz="quarter" idx="18" hasCustomPrompt="1"/>
          </p:nvPr>
        </p:nvSpPr>
        <p:spPr>
          <a:xfrm>
            <a:off x="5235612"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22" name="Picture Placeholder 8">
            <a:extLst>
              <a:ext uri="{FF2B5EF4-FFF2-40B4-BE49-F238E27FC236}">
                <a16:creationId xmlns:a16="http://schemas.microsoft.com/office/drawing/2014/main" id="{68C00EE1-DD6B-4D6C-8A63-FCE30B2BB37D}"/>
              </a:ext>
            </a:extLst>
          </p:cNvPr>
          <p:cNvSpPr>
            <a:spLocks noGrp="1"/>
          </p:cNvSpPr>
          <p:nvPr>
            <p:ph type="pic" sz="quarter" idx="19" hasCustomPrompt="1"/>
          </p:nvPr>
        </p:nvSpPr>
        <p:spPr>
          <a:xfrm>
            <a:off x="9139653" y="1160265"/>
            <a:ext cx="1720775" cy="368094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7613181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evice Mockup 22">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3141321" y="2052637"/>
            <a:ext cx="5869329" cy="2752724"/>
          </a:xfrm>
          <a:prstGeom prst="roundRect">
            <a:avLst>
              <a:gd name="adj" fmla="val 11138"/>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67562714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Device Mockup 23">
    <p:spTree>
      <p:nvGrpSpPr>
        <p:cNvPr id="1" name=""/>
        <p:cNvGrpSpPr/>
        <p:nvPr/>
      </p:nvGrpSpPr>
      <p:grpSpPr>
        <a:xfrm>
          <a:off x="0" y="0"/>
          <a:ext cx="0" cy="0"/>
          <a:chOff x="0" y="0"/>
          <a:chExt cx="0" cy="0"/>
        </a:xfrm>
      </p:grpSpPr>
      <p:sp>
        <p:nvSpPr>
          <p:cNvPr id="19" name="Picture Placeholder 8">
            <a:extLst>
              <a:ext uri="{FF2B5EF4-FFF2-40B4-BE49-F238E27FC236}">
                <a16:creationId xmlns:a16="http://schemas.microsoft.com/office/drawing/2014/main" id="{5B1F6CEC-625C-4F97-AFB9-8A13AB79579A}"/>
              </a:ext>
            </a:extLst>
          </p:cNvPr>
          <p:cNvSpPr>
            <a:spLocks noGrp="1"/>
          </p:cNvSpPr>
          <p:nvPr>
            <p:ph type="pic" sz="quarter" idx="17" hasCustomPrompt="1"/>
          </p:nvPr>
        </p:nvSpPr>
        <p:spPr>
          <a:xfrm>
            <a:off x="3561055" y="1520825"/>
            <a:ext cx="5182895" cy="3284536"/>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91686892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Device Mockup 2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1562507" y="1362861"/>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3478057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evice Mockup 25">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1562507" y="1362861"/>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9169283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vice Mockup 26">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812D2E22-E528-4E74-9C01-E379A714395A}"/>
              </a:ext>
            </a:extLst>
          </p:cNvPr>
          <p:cNvSpPr>
            <a:spLocks noGrp="1"/>
          </p:cNvSpPr>
          <p:nvPr>
            <p:ph type="pic" sz="quarter" idx="17" hasCustomPrompt="1"/>
          </p:nvPr>
        </p:nvSpPr>
        <p:spPr>
          <a:xfrm>
            <a:off x="-2313885" y="1435433"/>
            <a:ext cx="6108700" cy="3804178"/>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2073869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evice Mockup 27">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305E41B-2683-4ED9-A34A-FFB85B812D06}"/>
              </a:ext>
            </a:extLst>
          </p:cNvPr>
          <p:cNvSpPr>
            <a:spLocks noGrp="1"/>
          </p:cNvSpPr>
          <p:nvPr>
            <p:ph type="pic" sz="quarter" idx="17" hasCustomPrompt="1"/>
          </p:nvPr>
        </p:nvSpPr>
        <p:spPr>
          <a:xfrm>
            <a:off x="7859573" y="1182792"/>
            <a:ext cx="2232308" cy="4664724"/>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24205730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Device Mockup 28">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3D3B9178-3A28-48B2-AAF5-50780DE90859}"/>
              </a:ext>
            </a:extLst>
          </p:cNvPr>
          <p:cNvSpPr>
            <a:spLocks noGrp="1"/>
          </p:cNvSpPr>
          <p:nvPr>
            <p:ph type="pic" sz="quarter" idx="18" hasCustomPrompt="1"/>
          </p:nvPr>
        </p:nvSpPr>
        <p:spPr>
          <a:xfrm>
            <a:off x="6870651" y="1926174"/>
            <a:ext cx="4287600" cy="26676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413628991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evice Mockup 29_1">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781999"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7830000"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0878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3926002"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6974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306981650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evice Mockup 29_2">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1745563"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4793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7841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0889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3937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102654781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evice Mockup 29_3">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1302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1745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4793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7841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10889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389888767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evice Mockup 29_4">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350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130243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745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479356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7841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199140738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evice Mockup 29_5">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7398438"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4350437"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302436"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
        <p:nvSpPr>
          <p:cNvPr id="17" name="Picture Placeholder 8">
            <a:extLst>
              <a:ext uri="{FF2B5EF4-FFF2-40B4-BE49-F238E27FC236}">
                <a16:creationId xmlns:a16="http://schemas.microsoft.com/office/drawing/2014/main" id="{3FF01099-5049-4DD7-8311-B7AB35B1AF21}"/>
              </a:ext>
            </a:extLst>
          </p:cNvPr>
          <p:cNvSpPr>
            <a:spLocks noGrp="1"/>
          </p:cNvSpPr>
          <p:nvPr>
            <p:ph type="pic" sz="quarter" idx="20" hasCustomPrompt="1"/>
          </p:nvPr>
        </p:nvSpPr>
        <p:spPr>
          <a:xfrm>
            <a:off x="1745565"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04</a:t>
            </a:r>
          </a:p>
        </p:txBody>
      </p:sp>
      <p:sp>
        <p:nvSpPr>
          <p:cNvPr id="18" name="Picture Placeholder 8">
            <a:extLst>
              <a:ext uri="{FF2B5EF4-FFF2-40B4-BE49-F238E27FC236}">
                <a16:creationId xmlns:a16="http://schemas.microsoft.com/office/drawing/2014/main" id="{872263FB-A44A-48AC-83EE-977354352891}"/>
              </a:ext>
            </a:extLst>
          </p:cNvPr>
          <p:cNvSpPr>
            <a:spLocks noGrp="1"/>
          </p:cNvSpPr>
          <p:nvPr>
            <p:ph type="pic" sz="quarter" idx="21" hasCustomPrompt="1"/>
          </p:nvPr>
        </p:nvSpPr>
        <p:spPr>
          <a:xfrm>
            <a:off x="4793564"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05</a:t>
            </a:r>
          </a:p>
        </p:txBody>
      </p:sp>
    </p:spTree>
    <p:extLst>
      <p:ext uri="{BB962C8B-B14F-4D97-AF65-F5344CB8AC3E}">
        <p14:creationId xmlns:p14="http://schemas.microsoft.com/office/powerpoint/2010/main" val="191384704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evice Mockup 30">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EFB079B-AECF-4254-9A16-38939FD34BC6}"/>
              </a:ext>
            </a:extLst>
          </p:cNvPr>
          <p:cNvSpPr>
            <a:spLocks noGrp="1"/>
          </p:cNvSpPr>
          <p:nvPr>
            <p:ph type="pic" sz="quarter" idx="17" hasCustomPrompt="1"/>
          </p:nvPr>
        </p:nvSpPr>
        <p:spPr>
          <a:xfrm>
            <a:off x="4781999"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01</a:t>
            </a:r>
          </a:p>
        </p:txBody>
      </p:sp>
      <p:sp>
        <p:nvSpPr>
          <p:cNvPr id="15" name="Picture Placeholder 8">
            <a:extLst>
              <a:ext uri="{FF2B5EF4-FFF2-40B4-BE49-F238E27FC236}">
                <a16:creationId xmlns:a16="http://schemas.microsoft.com/office/drawing/2014/main" id="{F99DE78A-A45A-40F7-ABD1-A31D3F81F569}"/>
              </a:ext>
            </a:extLst>
          </p:cNvPr>
          <p:cNvSpPr>
            <a:spLocks noGrp="1"/>
          </p:cNvSpPr>
          <p:nvPr>
            <p:ph type="pic" sz="quarter" idx="18" hasCustomPrompt="1"/>
          </p:nvPr>
        </p:nvSpPr>
        <p:spPr>
          <a:xfrm>
            <a:off x="7830000"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02</a:t>
            </a:r>
          </a:p>
        </p:txBody>
      </p:sp>
      <p:sp>
        <p:nvSpPr>
          <p:cNvPr id="16" name="Picture Placeholder 8">
            <a:extLst>
              <a:ext uri="{FF2B5EF4-FFF2-40B4-BE49-F238E27FC236}">
                <a16:creationId xmlns:a16="http://schemas.microsoft.com/office/drawing/2014/main" id="{73739E54-B75F-4748-A262-D921026E30C2}"/>
              </a:ext>
            </a:extLst>
          </p:cNvPr>
          <p:cNvSpPr>
            <a:spLocks noGrp="1"/>
          </p:cNvSpPr>
          <p:nvPr>
            <p:ph type="pic" sz="quarter" idx="19" hasCustomPrompt="1"/>
          </p:nvPr>
        </p:nvSpPr>
        <p:spPr>
          <a:xfrm>
            <a:off x="10878001" y="657000"/>
            <a:ext cx="2627999" cy="5543999"/>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Image 03</a:t>
            </a:r>
          </a:p>
        </p:txBody>
      </p:sp>
    </p:spTree>
    <p:extLst>
      <p:ext uri="{BB962C8B-B14F-4D97-AF65-F5344CB8AC3E}">
        <p14:creationId xmlns:p14="http://schemas.microsoft.com/office/powerpoint/2010/main" val="330642719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Device Mockup 31">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F97DCF44-5BDA-4190-9083-9E3BFAF66A00}"/>
              </a:ext>
            </a:extLst>
          </p:cNvPr>
          <p:cNvSpPr>
            <a:spLocks noGrp="1"/>
          </p:cNvSpPr>
          <p:nvPr>
            <p:ph type="pic" sz="quarter" idx="17" hasCustomPrompt="1"/>
          </p:nvPr>
        </p:nvSpPr>
        <p:spPr>
          <a:xfrm>
            <a:off x="920960" y="2090727"/>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2" name="Picture Placeholder 8">
            <a:extLst>
              <a:ext uri="{FF2B5EF4-FFF2-40B4-BE49-F238E27FC236}">
                <a16:creationId xmlns:a16="http://schemas.microsoft.com/office/drawing/2014/main" id="{0378A47A-D39D-4CA9-8682-1305320311D3}"/>
              </a:ext>
            </a:extLst>
          </p:cNvPr>
          <p:cNvSpPr>
            <a:spLocks noGrp="1"/>
          </p:cNvSpPr>
          <p:nvPr>
            <p:ph type="pic" sz="quarter" idx="20" hasCustomPrompt="1"/>
          </p:nvPr>
        </p:nvSpPr>
        <p:spPr>
          <a:xfrm>
            <a:off x="4840336" y="2090726"/>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3" name="Picture Placeholder 8">
            <a:extLst>
              <a:ext uri="{FF2B5EF4-FFF2-40B4-BE49-F238E27FC236}">
                <a16:creationId xmlns:a16="http://schemas.microsoft.com/office/drawing/2014/main" id="{4A10A451-3660-4F56-A22B-AA3E8D840FF5}"/>
              </a:ext>
            </a:extLst>
          </p:cNvPr>
          <p:cNvSpPr>
            <a:spLocks noGrp="1"/>
          </p:cNvSpPr>
          <p:nvPr>
            <p:ph type="pic" sz="quarter" idx="21" hasCustomPrompt="1"/>
          </p:nvPr>
        </p:nvSpPr>
        <p:spPr>
          <a:xfrm>
            <a:off x="8759712" y="2090726"/>
            <a:ext cx="2511328" cy="5297870"/>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39806444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evice Mockup 3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5CDD4EF-182E-4B76-AE26-F99447AFF89B}"/>
              </a:ext>
            </a:extLst>
          </p:cNvPr>
          <p:cNvSpPr>
            <a:spLocks noGrp="1"/>
          </p:cNvSpPr>
          <p:nvPr>
            <p:ph type="pic" sz="quarter" idx="10" hasCustomPrompt="1"/>
          </p:nvPr>
        </p:nvSpPr>
        <p:spPr>
          <a:xfrm>
            <a:off x="-759003" y="2810724"/>
            <a:ext cx="6012000" cy="37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
        <p:nvSpPr>
          <p:cNvPr id="10" name="Picture Placeholder 8">
            <a:extLst>
              <a:ext uri="{FF2B5EF4-FFF2-40B4-BE49-F238E27FC236}">
                <a16:creationId xmlns:a16="http://schemas.microsoft.com/office/drawing/2014/main" id="{A88A6AAB-EC14-4373-9193-65F678B7F111}"/>
              </a:ext>
            </a:extLst>
          </p:cNvPr>
          <p:cNvSpPr>
            <a:spLocks noGrp="1"/>
          </p:cNvSpPr>
          <p:nvPr>
            <p:ph type="pic" sz="quarter" idx="11" hasCustomPrompt="1"/>
          </p:nvPr>
        </p:nvSpPr>
        <p:spPr>
          <a:xfrm>
            <a:off x="7267706" y="2810724"/>
            <a:ext cx="3660706" cy="2279695"/>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64663258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Device Mockup 33">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80FBF51F-3FD7-4A82-95F6-0BADB7E21E04}"/>
              </a:ext>
            </a:extLst>
          </p:cNvPr>
          <p:cNvSpPr>
            <a:spLocks noGrp="1"/>
          </p:cNvSpPr>
          <p:nvPr>
            <p:ph type="pic" sz="quarter" idx="17" hasCustomPrompt="1"/>
          </p:nvPr>
        </p:nvSpPr>
        <p:spPr>
          <a:xfrm>
            <a:off x="7303215" y="861129"/>
            <a:ext cx="3345017" cy="7056613"/>
          </a:xfrm>
          <a:prstGeom prst="roundRect">
            <a:avLst>
              <a:gd name="adj" fmla="val 8552"/>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11277029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evice Mockup 34">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CE054817-1F76-46C5-84B7-CE8E9A992059}"/>
              </a:ext>
            </a:extLst>
          </p:cNvPr>
          <p:cNvSpPr>
            <a:spLocks noGrp="1"/>
          </p:cNvSpPr>
          <p:nvPr>
            <p:ph type="pic" sz="quarter" idx="11" hasCustomPrompt="1"/>
          </p:nvPr>
        </p:nvSpPr>
        <p:spPr>
          <a:xfrm>
            <a:off x="3684000" y="684197"/>
            <a:ext cx="4824000" cy="3024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5866667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Question with Image">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E617972A-9F4F-433F-AB9E-EDB840E1BB96}"/>
              </a:ext>
            </a:extLst>
          </p:cNvPr>
          <p:cNvSpPr>
            <a:spLocks noGrp="1"/>
          </p:cNvSpPr>
          <p:nvPr>
            <p:ph type="pic" sz="quarter" idx="10" hasCustomPrompt="1"/>
          </p:nvPr>
        </p:nvSpPr>
        <p:spPr>
          <a:xfrm>
            <a:off x="-15875" y="7938"/>
            <a:ext cx="6084887"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26529109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Office with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6059488" y="7938"/>
            <a:ext cx="6121399"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54968372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Office with Image 2">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3041654"/>
            <a:ext cx="12180887" cy="3824283"/>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4016881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Office with Image 3">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06FDAA50-813C-43AC-A4C6-C9C1AFF4DCFB}"/>
              </a:ext>
            </a:extLst>
          </p:cNvPr>
          <p:cNvSpPr>
            <a:spLocks noGrp="1"/>
          </p:cNvSpPr>
          <p:nvPr>
            <p:ph type="pic" sz="quarter" idx="10" hasCustomPrompt="1"/>
          </p:nvPr>
        </p:nvSpPr>
        <p:spPr>
          <a:xfrm>
            <a:off x="0" y="3789363"/>
            <a:ext cx="12180887" cy="3076574"/>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7833570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Office with Image 4">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FFFA353-7357-446E-8CDB-DF4817FEB61F}"/>
              </a:ext>
            </a:extLst>
          </p:cNvPr>
          <p:cNvSpPr>
            <a:spLocks noGrp="1"/>
          </p:cNvSpPr>
          <p:nvPr>
            <p:ph type="pic" sz="quarter" idx="10" hasCustomPrompt="1"/>
          </p:nvPr>
        </p:nvSpPr>
        <p:spPr>
          <a:xfrm>
            <a:off x="336001" y="368300"/>
            <a:ext cx="11520000" cy="3780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33434761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ffice with Image 5">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FFFA353-7357-446E-8CDB-DF4817FEB61F}"/>
              </a:ext>
            </a:extLst>
          </p:cNvPr>
          <p:cNvSpPr>
            <a:spLocks noGrp="1"/>
          </p:cNvSpPr>
          <p:nvPr>
            <p:ph type="pic" sz="quarter" idx="10" hasCustomPrompt="1"/>
          </p:nvPr>
        </p:nvSpPr>
        <p:spPr>
          <a:xfrm>
            <a:off x="0" y="0"/>
            <a:ext cx="12192000" cy="6858000"/>
          </a:xfrm>
          <a:prstGeom prst="rect">
            <a:avLst/>
          </a:prstGeom>
          <a:pattFill prst="wdDnDiag">
            <a:fgClr>
              <a:schemeClr val="bg1">
                <a:lumMod val="90000"/>
              </a:schemeClr>
            </a:fgClr>
            <a:bgClr>
              <a:schemeClr val="bg1"/>
            </a:bgClr>
          </a:pattFill>
        </p:spPr>
        <p:txBody>
          <a:bodyPr anchor="ctr"/>
          <a:lstStyle>
            <a:lvl1pPr algn="ctr">
              <a:buNone/>
              <a:defRPr sz="2000"/>
            </a:lvl1pPr>
          </a:lstStyle>
          <a:p>
            <a:r>
              <a:rPr lang="en-US" dirty="0"/>
              <a:t>Insert your image here</a:t>
            </a:r>
          </a:p>
        </p:txBody>
      </p:sp>
    </p:spTree>
    <p:extLst>
      <p:ext uri="{BB962C8B-B14F-4D97-AF65-F5344CB8AC3E}">
        <p14:creationId xmlns:p14="http://schemas.microsoft.com/office/powerpoint/2010/main" val="183910001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How it Works 2/7">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1B76F64D-103C-45F8-9F85-C51BAED5E3DA}"/>
              </a:ext>
            </a:extLst>
          </p:cNvPr>
          <p:cNvSpPr>
            <a:spLocks noGrp="1"/>
          </p:cNvSpPr>
          <p:nvPr>
            <p:ph type="pic" sz="quarter" idx="14" hasCustomPrompt="1"/>
          </p:nvPr>
        </p:nvSpPr>
        <p:spPr>
          <a:xfrm>
            <a:off x="3792538" y="765175"/>
            <a:ext cx="7559675" cy="3024189"/>
          </a:xfrm>
          <a:prstGeom prst="rect">
            <a:avLst/>
          </a:prstGeom>
          <a:pattFill prst="wdDnDiag">
            <a:fgClr>
              <a:schemeClr val="bg1">
                <a:lumMod val="90000"/>
              </a:schemeClr>
            </a:fgClr>
            <a:bgClr>
              <a:schemeClr val="bg1"/>
            </a:bgClr>
          </a:pattFill>
        </p:spPr>
        <p:txBody>
          <a:bodyPr anchor="ctr"/>
          <a:lstStyle>
            <a:lvl1pPr algn="ctr">
              <a:buNone/>
              <a:defRPr/>
            </a:lvl1pPr>
          </a:lstStyle>
          <a:p>
            <a:r>
              <a:rPr lang="en-US" dirty="0"/>
              <a:t>Insert your image here</a:t>
            </a:r>
          </a:p>
        </p:txBody>
      </p:sp>
    </p:spTree>
    <p:extLst>
      <p:ext uri="{BB962C8B-B14F-4D97-AF65-F5344CB8AC3E}">
        <p14:creationId xmlns:p14="http://schemas.microsoft.com/office/powerpoint/2010/main" val="243671253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How it Works - 2/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79790204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How it Works - 3/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53289618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How it Works - 4/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58304234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How it Works - 5/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64083213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How it Works - 6/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56806267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How it Works - 7/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2D4C859-9ACD-41B0-8ED0-921254B5FF8B}"/>
              </a:ext>
            </a:extLst>
          </p:cNvPr>
          <p:cNvSpPr>
            <a:spLocks noGrp="1"/>
          </p:cNvSpPr>
          <p:nvPr>
            <p:ph type="pic" sz="quarter" idx="10" hasCustomPrompt="1"/>
          </p:nvPr>
        </p:nvSpPr>
        <p:spPr>
          <a:xfrm>
            <a:off x="1524000" y="1520825"/>
            <a:ext cx="2971800" cy="2971800"/>
          </a:xfrm>
          <a:prstGeom prst="ellipse">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14474265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How it Works - 8">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2B7D217-43CD-4E6B-A7F7-9CBEF0BEC699}"/>
              </a:ext>
            </a:extLst>
          </p:cNvPr>
          <p:cNvSpPr>
            <a:spLocks noGrp="1"/>
          </p:cNvSpPr>
          <p:nvPr>
            <p:ph type="pic" sz="quarter" idx="37" hasCustomPrompt="1"/>
          </p:nvPr>
        </p:nvSpPr>
        <p:spPr>
          <a:xfrm>
            <a:off x="0" y="0"/>
            <a:ext cx="6096000" cy="6858000"/>
          </a:xfrm>
          <a:prstGeom prst="rect">
            <a:avLst/>
          </a:prstGeom>
          <a:pattFill prst="wdDnDiag">
            <a:fgClr>
              <a:schemeClr val="bg1">
                <a:lumMod val="90000"/>
              </a:schemeClr>
            </a:fgClr>
            <a:bgClr>
              <a:schemeClr val="bg1"/>
            </a:bgClr>
          </a:pattFill>
          <a:effectLst/>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165800193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_Portfolio 14">
    <p:spTree>
      <p:nvGrpSpPr>
        <p:cNvPr id="1" name=""/>
        <p:cNvGrpSpPr/>
        <p:nvPr/>
      </p:nvGrpSpPr>
      <p:grpSpPr>
        <a:xfrm>
          <a:off x="0" y="0"/>
          <a:ext cx="0" cy="0"/>
          <a:chOff x="0" y="0"/>
          <a:chExt cx="0" cy="0"/>
        </a:xfrm>
      </p:grpSpPr>
      <p:sp>
        <p:nvSpPr>
          <p:cNvPr id="33" name="Picture Placeholder 8">
            <a:extLst>
              <a:ext uri="{FF2B5EF4-FFF2-40B4-BE49-F238E27FC236}">
                <a16:creationId xmlns:a16="http://schemas.microsoft.com/office/drawing/2014/main" id="{7219DD64-C1BC-4D3E-9613-F44D51FEA5A4}"/>
              </a:ext>
            </a:extLst>
          </p:cNvPr>
          <p:cNvSpPr>
            <a:spLocks noGrp="1"/>
          </p:cNvSpPr>
          <p:nvPr>
            <p:ph type="pic" sz="quarter" idx="40" hasCustomPrompt="1"/>
          </p:nvPr>
        </p:nvSpPr>
        <p:spPr>
          <a:xfrm>
            <a:off x="1787699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7" name="Picture Placeholder 8">
            <a:extLst>
              <a:ext uri="{FF2B5EF4-FFF2-40B4-BE49-F238E27FC236}">
                <a16:creationId xmlns:a16="http://schemas.microsoft.com/office/drawing/2014/main" id="{01E483C1-5046-4B36-9696-8A6AB637323D}"/>
              </a:ext>
            </a:extLst>
          </p:cNvPr>
          <p:cNvSpPr>
            <a:spLocks noGrp="1"/>
          </p:cNvSpPr>
          <p:nvPr>
            <p:ph type="pic" sz="quarter" idx="41" hasCustomPrompt="1"/>
          </p:nvPr>
        </p:nvSpPr>
        <p:spPr>
          <a:xfrm>
            <a:off x="1552996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8" name="Picture Placeholder 8">
            <a:extLst>
              <a:ext uri="{FF2B5EF4-FFF2-40B4-BE49-F238E27FC236}">
                <a16:creationId xmlns:a16="http://schemas.microsoft.com/office/drawing/2014/main" id="{559C726E-86B4-4B8C-89FE-B0692432A2FA}"/>
              </a:ext>
            </a:extLst>
          </p:cNvPr>
          <p:cNvSpPr>
            <a:spLocks noGrp="1"/>
          </p:cNvSpPr>
          <p:nvPr>
            <p:ph type="pic" sz="quarter" idx="42" hasCustomPrompt="1"/>
          </p:nvPr>
        </p:nvSpPr>
        <p:spPr>
          <a:xfrm>
            <a:off x="1318292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19" name="Picture Placeholder 8">
            <a:extLst>
              <a:ext uri="{FF2B5EF4-FFF2-40B4-BE49-F238E27FC236}">
                <a16:creationId xmlns:a16="http://schemas.microsoft.com/office/drawing/2014/main" id="{7C85430C-DFE9-4D98-B33D-780532CD18DD}"/>
              </a:ext>
            </a:extLst>
          </p:cNvPr>
          <p:cNvSpPr>
            <a:spLocks noGrp="1"/>
          </p:cNvSpPr>
          <p:nvPr>
            <p:ph type="pic" sz="quarter" idx="43" hasCustomPrompt="1"/>
          </p:nvPr>
        </p:nvSpPr>
        <p:spPr>
          <a:xfrm>
            <a:off x="1083589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0" name="Picture Placeholder 8">
            <a:extLst>
              <a:ext uri="{FF2B5EF4-FFF2-40B4-BE49-F238E27FC236}">
                <a16:creationId xmlns:a16="http://schemas.microsoft.com/office/drawing/2014/main" id="{D0A8012B-ED0C-468A-8225-CFFBEC7C1779}"/>
              </a:ext>
            </a:extLst>
          </p:cNvPr>
          <p:cNvSpPr>
            <a:spLocks noGrp="1"/>
          </p:cNvSpPr>
          <p:nvPr>
            <p:ph type="pic" sz="quarter" idx="44" hasCustomPrompt="1"/>
          </p:nvPr>
        </p:nvSpPr>
        <p:spPr>
          <a:xfrm>
            <a:off x="848885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1" name="Picture Placeholder 8">
            <a:extLst>
              <a:ext uri="{FF2B5EF4-FFF2-40B4-BE49-F238E27FC236}">
                <a16:creationId xmlns:a16="http://schemas.microsoft.com/office/drawing/2014/main" id="{9354D573-23A2-4F1D-B4E3-F083377F44AC}"/>
              </a:ext>
            </a:extLst>
          </p:cNvPr>
          <p:cNvSpPr>
            <a:spLocks noGrp="1"/>
          </p:cNvSpPr>
          <p:nvPr>
            <p:ph type="pic" sz="quarter" idx="45" hasCustomPrompt="1"/>
          </p:nvPr>
        </p:nvSpPr>
        <p:spPr>
          <a:xfrm>
            <a:off x="614182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9" name="Picture Placeholder 8">
            <a:extLst>
              <a:ext uri="{FF2B5EF4-FFF2-40B4-BE49-F238E27FC236}">
                <a16:creationId xmlns:a16="http://schemas.microsoft.com/office/drawing/2014/main" id="{DC6F27C4-622B-4692-AA82-A2989001C076}"/>
              </a:ext>
            </a:extLst>
          </p:cNvPr>
          <p:cNvSpPr>
            <a:spLocks noGrp="1"/>
          </p:cNvSpPr>
          <p:nvPr>
            <p:ph type="pic" sz="quarter" idx="46" hasCustomPrompt="1"/>
          </p:nvPr>
        </p:nvSpPr>
        <p:spPr>
          <a:xfrm>
            <a:off x="379478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30" name="Picture Placeholder 8">
            <a:extLst>
              <a:ext uri="{FF2B5EF4-FFF2-40B4-BE49-F238E27FC236}">
                <a16:creationId xmlns:a16="http://schemas.microsoft.com/office/drawing/2014/main" id="{D302B321-3E8A-4678-B8EE-CBDAF2D10ECC}"/>
              </a:ext>
            </a:extLst>
          </p:cNvPr>
          <p:cNvSpPr>
            <a:spLocks noGrp="1"/>
          </p:cNvSpPr>
          <p:nvPr>
            <p:ph type="pic" sz="quarter" idx="47" hasCustomPrompt="1"/>
          </p:nvPr>
        </p:nvSpPr>
        <p:spPr>
          <a:xfrm>
            <a:off x="1447750"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34" name="Picture Placeholder 8">
            <a:extLst>
              <a:ext uri="{FF2B5EF4-FFF2-40B4-BE49-F238E27FC236}">
                <a16:creationId xmlns:a16="http://schemas.microsoft.com/office/drawing/2014/main" id="{5E229798-8500-4E3B-B287-71B468188B0F}"/>
              </a:ext>
            </a:extLst>
          </p:cNvPr>
          <p:cNvSpPr>
            <a:spLocks noGrp="1"/>
          </p:cNvSpPr>
          <p:nvPr>
            <p:ph type="pic" sz="quarter" idx="48" hasCustomPrompt="1"/>
          </p:nvPr>
        </p:nvSpPr>
        <p:spPr>
          <a:xfrm>
            <a:off x="-899285" y="1468247"/>
            <a:ext cx="2139696" cy="3877056"/>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09</a:t>
            </a:r>
          </a:p>
        </p:txBody>
      </p:sp>
      <p:sp>
        <p:nvSpPr>
          <p:cNvPr id="28" name="Picture Placeholder 8">
            <a:extLst>
              <a:ext uri="{FF2B5EF4-FFF2-40B4-BE49-F238E27FC236}">
                <a16:creationId xmlns:a16="http://schemas.microsoft.com/office/drawing/2014/main" id="{9459D534-7599-41E1-AB30-69A926AD18E9}"/>
              </a:ext>
            </a:extLst>
          </p:cNvPr>
          <p:cNvSpPr>
            <a:spLocks noGrp="1"/>
          </p:cNvSpPr>
          <p:nvPr>
            <p:ph type="pic" sz="quarter" idx="37" hasCustomPrompt="1"/>
          </p:nvPr>
        </p:nvSpPr>
        <p:spPr>
          <a:xfrm>
            <a:off x="6505016" y="0"/>
            <a:ext cx="3760308" cy="6813550"/>
          </a:xfrm>
          <a:prstGeom prst="rect">
            <a:avLst/>
          </a:prstGeom>
          <a:pattFill prst="wdDnDiag">
            <a:fgClr>
              <a:schemeClr val="bg1">
                <a:lumMod val="90000"/>
              </a:schemeClr>
            </a:fgClr>
            <a:bgClr>
              <a:schemeClr val="bg1"/>
            </a:bgClr>
          </a:pattFill>
          <a:effectLst>
            <a:outerShdw blurRad="381000" dist="63500" dir="5400000" algn="t" rotWithShape="0">
              <a:prstClr val="black">
                <a:alpha val="30000"/>
              </a:prstClr>
            </a:outerShdw>
          </a:effectLst>
        </p:spPr>
        <p:txBody>
          <a:bodyPr anchor="ctr"/>
          <a:lstStyle>
            <a:lvl1pPr algn="ctr">
              <a:buNone/>
              <a:defRPr sz="1600"/>
            </a:lvl1pPr>
          </a:lstStyle>
          <a:p>
            <a:r>
              <a:rPr lang="en-US" dirty="0"/>
              <a:t>Insert your image here</a:t>
            </a:r>
          </a:p>
        </p:txBody>
      </p:sp>
    </p:spTree>
    <p:extLst>
      <p:ext uri="{BB962C8B-B14F-4D97-AF65-F5344CB8AC3E}">
        <p14:creationId xmlns:p14="http://schemas.microsoft.com/office/powerpoint/2010/main" val="352855410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Portfolio 15.1">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01752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369976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638200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906424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1174648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442872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434695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166471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277999810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Portfolio 15.2">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165622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102601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370825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639049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907273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11754976"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702070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4338464"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355094281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Portfolio 15.3">
    <p:spTree>
      <p:nvGrpSpPr>
        <p:cNvPr id="1" name=""/>
        <p:cNvGrpSpPr/>
        <p:nvPr/>
      </p:nvGrpSpPr>
      <p:grpSpPr>
        <a:xfrm>
          <a:off x="0" y="0"/>
          <a:ext cx="0" cy="0"/>
          <a:chOff x="0" y="0"/>
          <a:chExt cx="0" cy="0"/>
        </a:xfrm>
      </p:grpSpPr>
      <p:sp>
        <p:nvSpPr>
          <p:cNvPr id="23" name="Picture Placeholder 8">
            <a:extLst>
              <a:ext uri="{FF2B5EF4-FFF2-40B4-BE49-F238E27FC236}">
                <a16:creationId xmlns:a16="http://schemas.microsoft.com/office/drawing/2014/main" id="{91AD0B3D-8E2D-4A91-96C4-611EE72BD561}"/>
              </a:ext>
            </a:extLst>
          </p:cNvPr>
          <p:cNvSpPr>
            <a:spLocks noGrp="1"/>
          </p:cNvSpPr>
          <p:nvPr>
            <p:ph type="pic" sz="quarter" idx="32" hasCustomPrompt="1"/>
          </p:nvPr>
        </p:nvSpPr>
        <p:spPr>
          <a:xfrm>
            <a:off x="-434154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03</a:t>
            </a:r>
          </a:p>
        </p:txBody>
      </p:sp>
      <p:sp>
        <p:nvSpPr>
          <p:cNvPr id="15" name="Picture Placeholder 8">
            <a:extLst>
              <a:ext uri="{FF2B5EF4-FFF2-40B4-BE49-F238E27FC236}">
                <a16:creationId xmlns:a16="http://schemas.microsoft.com/office/drawing/2014/main" id="{B42858B6-55B2-4206-8FEC-F8149EC0CC03}"/>
              </a:ext>
            </a:extLst>
          </p:cNvPr>
          <p:cNvSpPr>
            <a:spLocks noGrp="1"/>
          </p:cNvSpPr>
          <p:nvPr>
            <p:ph type="pic" sz="quarter" idx="33" hasCustomPrompt="1"/>
          </p:nvPr>
        </p:nvSpPr>
        <p:spPr>
          <a:xfrm>
            <a:off x="-165930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04</a:t>
            </a:r>
          </a:p>
        </p:txBody>
      </p:sp>
      <p:sp>
        <p:nvSpPr>
          <p:cNvPr id="16" name="Picture Placeholder 8">
            <a:extLst>
              <a:ext uri="{FF2B5EF4-FFF2-40B4-BE49-F238E27FC236}">
                <a16:creationId xmlns:a16="http://schemas.microsoft.com/office/drawing/2014/main" id="{883398DB-64E0-4E12-9BA8-7A89FAD75049}"/>
              </a:ext>
            </a:extLst>
          </p:cNvPr>
          <p:cNvSpPr>
            <a:spLocks noGrp="1"/>
          </p:cNvSpPr>
          <p:nvPr>
            <p:ph type="pic" sz="quarter" idx="34" hasCustomPrompt="1"/>
          </p:nvPr>
        </p:nvSpPr>
        <p:spPr>
          <a:xfrm>
            <a:off x="102293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05</a:t>
            </a:r>
          </a:p>
        </p:txBody>
      </p:sp>
      <p:sp>
        <p:nvSpPr>
          <p:cNvPr id="17" name="Picture Placeholder 8">
            <a:extLst>
              <a:ext uri="{FF2B5EF4-FFF2-40B4-BE49-F238E27FC236}">
                <a16:creationId xmlns:a16="http://schemas.microsoft.com/office/drawing/2014/main" id="{3AEBA527-9814-4497-9572-E8430BB711E6}"/>
              </a:ext>
            </a:extLst>
          </p:cNvPr>
          <p:cNvSpPr>
            <a:spLocks noGrp="1"/>
          </p:cNvSpPr>
          <p:nvPr>
            <p:ph type="pic" sz="quarter" idx="35" hasCustomPrompt="1"/>
          </p:nvPr>
        </p:nvSpPr>
        <p:spPr>
          <a:xfrm>
            <a:off x="370517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06</a:t>
            </a:r>
          </a:p>
        </p:txBody>
      </p:sp>
      <p:sp>
        <p:nvSpPr>
          <p:cNvPr id="18" name="Picture Placeholder 8">
            <a:extLst>
              <a:ext uri="{FF2B5EF4-FFF2-40B4-BE49-F238E27FC236}">
                <a16:creationId xmlns:a16="http://schemas.microsoft.com/office/drawing/2014/main" id="{769C9527-6E91-4AA3-BE1E-0A7892169286}"/>
              </a:ext>
            </a:extLst>
          </p:cNvPr>
          <p:cNvSpPr>
            <a:spLocks noGrp="1"/>
          </p:cNvSpPr>
          <p:nvPr>
            <p:ph type="pic" sz="quarter" idx="36" hasCustomPrompt="1"/>
          </p:nvPr>
        </p:nvSpPr>
        <p:spPr>
          <a:xfrm>
            <a:off x="638741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07</a:t>
            </a:r>
          </a:p>
        </p:txBody>
      </p:sp>
      <p:sp>
        <p:nvSpPr>
          <p:cNvPr id="19" name="Picture Placeholder 8">
            <a:extLst>
              <a:ext uri="{FF2B5EF4-FFF2-40B4-BE49-F238E27FC236}">
                <a16:creationId xmlns:a16="http://schemas.microsoft.com/office/drawing/2014/main" id="{2CCDB28D-E24C-457F-A398-A28809597951}"/>
              </a:ext>
            </a:extLst>
          </p:cNvPr>
          <p:cNvSpPr>
            <a:spLocks noGrp="1"/>
          </p:cNvSpPr>
          <p:nvPr>
            <p:ph type="pic" sz="quarter" idx="37" hasCustomPrompt="1"/>
          </p:nvPr>
        </p:nvSpPr>
        <p:spPr>
          <a:xfrm>
            <a:off x="9069652"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08</a:t>
            </a:r>
          </a:p>
        </p:txBody>
      </p:sp>
      <p:sp>
        <p:nvSpPr>
          <p:cNvPr id="20" name="Picture Placeholder 8">
            <a:extLst>
              <a:ext uri="{FF2B5EF4-FFF2-40B4-BE49-F238E27FC236}">
                <a16:creationId xmlns:a16="http://schemas.microsoft.com/office/drawing/2014/main" id="{8C36E703-58AB-4A62-AF05-1CB1401FD397}"/>
              </a:ext>
            </a:extLst>
          </p:cNvPr>
          <p:cNvSpPr>
            <a:spLocks noGrp="1"/>
          </p:cNvSpPr>
          <p:nvPr>
            <p:ph type="pic" sz="quarter" idx="38" hasCustomPrompt="1"/>
          </p:nvPr>
        </p:nvSpPr>
        <p:spPr>
          <a:xfrm>
            <a:off x="-970602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01</a:t>
            </a:r>
          </a:p>
        </p:txBody>
      </p:sp>
      <p:sp>
        <p:nvSpPr>
          <p:cNvPr id="21" name="Picture Placeholder 8">
            <a:extLst>
              <a:ext uri="{FF2B5EF4-FFF2-40B4-BE49-F238E27FC236}">
                <a16:creationId xmlns:a16="http://schemas.microsoft.com/office/drawing/2014/main" id="{B2BC54F6-4F41-4A0E-A93A-A4671DCEFE6E}"/>
              </a:ext>
            </a:extLst>
          </p:cNvPr>
          <p:cNvSpPr>
            <a:spLocks noGrp="1"/>
          </p:cNvSpPr>
          <p:nvPr>
            <p:ph type="pic" sz="quarter" idx="39" hasCustomPrompt="1"/>
          </p:nvPr>
        </p:nvSpPr>
        <p:spPr>
          <a:xfrm>
            <a:off x="-7023788" y="765175"/>
            <a:ext cx="2411977" cy="4538060"/>
          </a:xfrm>
          <a:prstGeom prst="rect">
            <a:avLst/>
          </a:prstGeom>
          <a:pattFill prst="wdDnDiag">
            <a:fgClr>
              <a:schemeClr val="bg1">
                <a:lumMod val="90000"/>
              </a:schemeClr>
            </a:fgClr>
            <a:bgClr>
              <a:schemeClr val="bg1"/>
            </a:bgClr>
          </a:pattFill>
        </p:spPr>
        <p:txBody>
          <a:bodyPr anchor="ctr"/>
          <a:lstStyle>
            <a:lvl1pPr algn="ctr">
              <a:buNone/>
              <a:defRPr sz="1600"/>
            </a:lvl1pPr>
          </a:lstStyle>
          <a:p>
            <a:r>
              <a:rPr lang="en-US" dirty="0"/>
              <a:t>Image 02</a:t>
            </a:r>
          </a:p>
        </p:txBody>
      </p:sp>
    </p:spTree>
    <p:extLst>
      <p:ext uri="{BB962C8B-B14F-4D97-AF65-F5344CB8AC3E}">
        <p14:creationId xmlns:p14="http://schemas.microsoft.com/office/powerpoint/2010/main" val="5569518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Portfolio 8.5">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04E62EC-5DE6-47A9-B4E6-1D2D7CB46C19}"/>
              </a:ext>
            </a:extLst>
          </p:cNvPr>
          <p:cNvSpPr>
            <a:spLocks noGrp="1"/>
          </p:cNvSpPr>
          <p:nvPr>
            <p:ph type="pic" sz="quarter" idx="45" hasCustomPrompt="1"/>
          </p:nvPr>
        </p:nvSpPr>
        <p:spPr>
          <a:xfrm>
            <a:off x="4104640" y="-286131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6" name="Picture Placeholder 75">
            <a:extLst>
              <a:ext uri="{FF2B5EF4-FFF2-40B4-BE49-F238E27FC236}">
                <a16:creationId xmlns:a16="http://schemas.microsoft.com/office/drawing/2014/main" id="{210824EF-0B63-4308-A73F-0787CA6CBB96}"/>
              </a:ext>
            </a:extLst>
          </p:cNvPr>
          <p:cNvSpPr>
            <a:spLocks noGrp="1"/>
          </p:cNvSpPr>
          <p:nvPr>
            <p:ph type="pic" sz="quarter" idx="46" hasCustomPrompt="1"/>
          </p:nvPr>
        </p:nvSpPr>
        <p:spPr>
          <a:xfrm>
            <a:off x="4104640" y="573659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79" name="Picture Placeholder 78">
            <a:extLst>
              <a:ext uri="{FF2B5EF4-FFF2-40B4-BE49-F238E27FC236}">
                <a16:creationId xmlns:a16="http://schemas.microsoft.com/office/drawing/2014/main" id="{0F875D3B-9E49-406D-9633-2CD8271A15C6}"/>
              </a:ext>
            </a:extLst>
          </p:cNvPr>
          <p:cNvSpPr>
            <a:spLocks noGrp="1"/>
          </p:cNvSpPr>
          <p:nvPr>
            <p:ph type="pic" sz="quarter" idx="49" hasCustomPrompt="1"/>
          </p:nvPr>
        </p:nvSpPr>
        <p:spPr>
          <a:xfrm>
            <a:off x="841248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0" name="Picture Placeholder 79">
            <a:extLst>
              <a:ext uri="{FF2B5EF4-FFF2-40B4-BE49-F238E27FC236}">
                <a16:creationId xmlns:a16="http://schemas.microsoft.com/office/drawing/2014/main" id="{76120345-33D4-4577-A1EC-4020A539E9C4}"/>
              </a:ext>
            </a:extLst>
          </p:cNvPr>
          <p:cNvSpPr>
            <a:spLocks noGrp="1"/>
          </p:cNvSpPr>
          <p:nvPr>
            <p:ph type="pic" sz="quarter" idx="50" hasCustomPrompt="1"/>
          </p:nvPr>
        </p:nvSpPr>
        <p:spPr>
          <a:xfrm>
            <a:off x="-203200" y="143764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2" name="Picture Placeholder 81">
            <a:extLst>
              <a:ext uri="{FF2B5EF4-FFF2-40B4-BE49-F238E27FC236}">
                <a16:creationId xmlns:a16="http://schemas.microsoft.com/office/drawing/2014/main" id="{BFD9569F-E1DC-419B-A1A2-3CE0A587F4C0}"/>
              </a:ext>
            </a:extLst>
          </p:cNvPr>
          <p:cNvSpPr>
            <a:spLocks noGrp="1"/>
          </p:cNvSpPr>
          <p:nvPr>
            <p:ph type="pic" sz="quarter" idx="52" hasCustomPrompt="1"/>
          </p:nvPr>
        </p:nvSpPr>
        <p:spPr>
          <a:xfrm>
            <a:off x="195072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3" name="Picture Placeholder 82">
            <a:extLst>
              <a:ext uri="{FF2B5EF4-FFF2-40B4-BE49-F238E27FC236}">
                <a16:creationId xmlns:a16="http://schemas.microsoft.com/office/drawing/2014/main" id="{942C0E94-5DDC-460C-9EE6-2D55E0B11538}"/>
              </a:ext>
            </a:extLst>
          </p:cNvPr>
          <p:cNvSpPr>
            <a:spLocks noGrp="1"/>
          </p:cNvSpPr>
          <p:nvPr>
            <p:ph type="pic" sz="quarter" idx="53" hasCustomPrompt="1"/>
          </p:nvPr>
        </p:nvSpPr>
        <p:spPr>
          <a:xfrm>
            <a:off x="195072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4" name="Picture Placeholder 83">
            <a:extLst>
              <a:ext uri="{FF2B5EF4-FFF2-40B4-BE49-F238E27FC236}">
                <a16:creationId xmlns:a16="http://schemas.microsoft.com/office/drawing/2014/main" id="{FB2DAC25-78D6-45CF-9338-A760B95605D4}"/>
              </a:ext>
            </a:extLst>
          </p:cNvPr>
          <p:cNvSpPr>
            <a:spLocks noGrp="1"/>
          </p:cNvSpPr>
          <p:nvPr>
            <p:ph type="pic" sz="quarter" idx="54" hasCustomPrompt="1"/>
          </p:nvPr>
        </p:nvSpPr>
        <p:spPr>
          <a:xfrm>
            <a:off x="6258560" y="-71183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5" name="Picture Placeholder 84">
            <a:extLst>
              <a:ext uri="{FF2B5EF4-FFF2-40B4-BE49-F238E27FC236}">
                <a16:creationId xmlns:a16="http://schemas.microsoft.com/office/drawing/2014/main" id="{A4DDEA6B-FF6E-474D-81BE-E80CD5A56C0E}"/>
              </a:ext>
            </a:extLst>
          </p:cNvPr>
          <p:cNvSpPr>
            <a:spLocks noGrp="1"/>
          </p:cNvSpPr>
          <p:nvPr>
            <p:ph type="pic" sz="quarter" idx="55" hasCustomPrompt="1"/>
          </p:nvPr>
        </p:nvSpPr>
        <p:spPr>
          <a:xfrm>
            <a:off x="6258560" y="358711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7" name="Picture Placeholder 86">
            <a:extLst>
              <a:ext uri="{FF2B5EF4-FFF2-40B4-BE49-F238E27FC236}">
                <a16:creationId xmlns:a16="http://schemas.microsoft.com/office/drawing/2014/main" id="{5C96031D-0DF6-4C30-82F9-F9E518D99B83}"/>
              </a:ext>
            </a:extLst>
          </p:cNvPr>
          <p:cNvSpPr>
            <a:spLocks noGrp="1"/>
          </p:cNvSpPr>
          <p:nvPr>
            <p:ph type="pic" sz="quarter" idx="57" hasCustomPrompt="1"/>
          </p:nvPr>
        </p:nvSpPr>
        <p:spPr>
          <a:xfrm>
            <a:off x="-2357120" y="-70294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88" name="Picture Placeholder 87">
            <a:extLst>
              <a:ext uri="{FF2B5EF4-FFF2-40B4-BE49-F238E27FC236}">
                <a16:creationId xmlns:a16="http://schemas.microsoft.com/office/drawing/2014/main" id="{E31286DC-32FB-4638-A73F-6EC1A56C1ABA}"/>
              </a:ext>
            </a:extLst>
          </p:cNvPr>
          <p:cNvSpPr>
            <a:spLocks noGrp="1"/>
          </p:cNvSpPr>
          <p:nvPr>
            <p:ph type="pic" sz="quarter" idx="58" hasCustomPrompt="1"/>
          </p:nvPr>
        </p:nvSpPr>
        <p:spPr>
          <a:xfrm>
            <a:off x="-203200" y="-285242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0" name="Picture Placeholder 89">
            <a:extLst>
              <a:ext uri="{FF2B5EF4-FFF2-40B4-BE49-F238E27FC236}">
                <a16:creationId xmlns:a16="http://schemas.microsoft.com/office/drawing/2014/main" id="{DE9E5028-52CE-421C-A8D0-6E8F13B932F8}"/>
              </a:ext>
            </a:extLst>
          </p:cNvPr>
          <p:cNvSpPr>
            <a:spLocks noGrp="1"/>
          </p:cNvSpPr>
          <p:nvPr>
            <p:ph type="pic" sz="quarter" idx="60" hasCustomPrompt="1"/>
          </p:nvPr>
        </p:nvSpPr>
        <p:spPr>
          <a:xfrm>
            <a:off x="-2357120" y="3578225"/>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1" name="Picture Placeholder 90">
            <a:extLst>
              <a:ext uri="{FF2B5EF4-FFF2-40B4-BE49-F238E27FC236}">
                <a16:creationId xmlns:a16="http://schemas.microsoft.com/office/drawing/2014/main" id="{D5971B21-00BC-4D9D-82BD-9D54517FF492}"/>
              </a:ext>
            </a:extLst>
          </p:cNvPr>
          <p:cNvSpPr>
            <a:spLocks noGrp="1"/>
          </p:cNvSpPr>
          <p:nvPr>
            <p:ph type="pic" sz="quarter" idx="61" hasCustomPrompt="1"/>
          </p:nvPr>
        </p:nvSpPr>
        <p:spPr>
          <a:xfrm>
            <a:off x="-203200" y="5727700"/>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3" name="Picture Placeholder 92">
            <a:extLst>
              <a:ext uri="{FF2B5EF4-FFF2-40B4-BE49-F238E27FC236}">
                <a16:creationId xmlns:a16="http://schemas.microsoft.com/office/drawing/2014/main" id="{5D359EBF-0B68-4498-A213-4A2CBAC315A7}"/>
              </a:ext>
            </a:extLst>
          </p:cNvPr>
          <p:cNvSpPr>
            <a:spLocks noGrp="1"/>
          </p:cNvSpPr>
          <p:nvPr>
            <p:ph type="pic" sz="quarter" idx="63" hasCustomPrompt="1"/>
          </p:nvPr>
        </p:nvSpPr>
        <p:spPr>
          <a:xfrm>
            <a:off x="10596563" y="3583647"/>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4" name="Picture Placeholder 93">
            <a:extLst>
              <a:ext uri="{FF2B5EF4-FFF2-40B4-BE49-F238E27FC236}">
                <a16:creationId xmlns:a16="http://schemas.microsoft.com/office/drawing/2014/main" id="{95BE39B6-7ED3-4659-B79B-D9579E65CA47}"/>
              </a:ext>
            </a:extLst>
          </p:cNvPr>
          <p:cNvSpPr>
            <a:spLocks noGrp="1"/>
          </p:cNvSpPr>
          <p:nvPr>
            <p:ph type="pic" sz="quarter" idx="64" hasCustomPrompt="1"/>
          </p:nvPr>
        </p:nvSpPr>
        <p:spPr>
          <a:xfrm>
            <a:off x="8442643" y="5733122"/>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6" name="Picture Placeholder 95">
            <a:extLst>
              <a:ext uri="{FF2B5EF4-FFF2-40B4-BE49-F238E27FC236}">
                <a16:creationId xmlns:a16="http://schemas.microsoft.com/office/drawing/2014/main" id="{CAAC0C89-F0B6-4B9B-BE6A-0A9E27CF80EC}"/>
              </a:ext>
            </a:extLst>
          </p:cNvPr>
          <p:cNvSpPr>
            <a:spLocks noGrp="1"/>
          </p:cNvSpPr>
          <p:nvPr>
            <p:ph type="pic" sz="quarter" idx="66" hasCustomPrompt="1"/>
          </p:nvPr>
        </p:nvSpPr>
        <p:spPr>
          <a:xfrm>
            <a:off x="10566400" y="-705533"/>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
        <p:nvSpPr>
          <p:cNvPr id="97" name="Picture Placeholder 96">
            <a:extLst>
              <a:ext uri="{FF2B5EF4-FFF2-40B4-BE49-F238E27FC236}">
                <a16:creationId xmlns:a16="http://schemas.microsoft.com/office/drawing/2014/main" id="{799E2704-0142-441A-9AF6-7D217B2D688A}"/>
              </a:ext>
            </a:extLst>
          </p:cNvPr>
          <p:cNvSpPr>
            <a:spLocks noGrp="1"/>
          </p:cNvSpPr>
          <p:nvPr>
            <p:ph type="pic" sz="quarter" idx="67" hasCustomPrompt="1"/>
          </p:nvPr>
        </p:nvSpPr>
        <p:spPr>
          <a:xfrm>
            <a:off x="8412480" y="-2855008"/>
            <a:ext cx="3982720" cy="3982720"/>
          </a:xfrm>
          <a:custGeom>
            <a:avLst/>
            <a:gdLst>
              <a:gd name="connsiteX0" fmla="*/ 1991360 w 3982720"/>
              <a:gd name="connsiteY0" fmla="*/ 0 h 3982720"/>
              <a:gd name="connsiteX1" fmla="*/ 3982720 w 3982720"/>
              <a:gd name="connsiteY1" fmla="*/ 1991360 h 3982720"/>
              <a:gd name="connsiteX2" fmla="*/ 1991360 w 3982720"/>
              <a:gd name="connsiteY2" fmla="*/ 3982720 h 3982720"/>
              <a:gd name="connsiteX3" fmla="*/ 0 w 3982720"/>
              <a:gd name="connsiteY3" fmla="*/ 1991360 h 3982720"/>
            </a:gdLst>
            <a:ahLst/>
            <a:cxnLst>
              <a:cxn ang="0">
                <a:pos x="connsiteX0" y="connsiteY0"/>
              </a:cxn>
              <a:cxn ang="0">
                <a:pos x="connsiteX1" y="connsiteY1"/>
              </a:cxn>
              <a:cxn ang="0">
                <a:pos x="connsiteX2" y="connsiteY2"/>
              </a:cxn>
              <a:cxn ang="0">
                <a:pos x="connsiteX3" y="connsiteY3"/>
              </a:cxn>
            </a:cxnLst>
            <a:rect l="l" t="t" r="r" b="b"/>
            <a:pathLst>
              <a:path w="3982720" h="3982720">
                <a:moveTo>
                  <a:pt x="1991360" y="0"/>
                </a:moveTo>
                <a:lnTo>
                  <a:pt x="3982720" y="1991360"/>
                </a:lnTo>
                <a:lnTo>
                  <a:pt x="1991360" y="3982720"/>
                </a:lnTo>
                <a:lnTo>
                  <a:pt x="0" y="1991360"/>
                </a:lnTo>
                <a:close/>
              </a:path>
            </a:pathLst>
          </a:custGeom>
          <a:pattFill prst="wdDnDiag">
            <a:fgClr>
              <a:schemeClr val="bg1">
                <a:lumMod val="90000"/>
              </a:schemeClr>
            </a:fgClr>
            <a:bgClr>
              <a:schemeClr val="bg1"/>
            </a:bgClr>
          </a:pattFill>
        </p:spPr>
        <p:txBody>
          <a:bodyPr wrap="square" anchor="ctr">
            <a:noAutofit/>
          </a:bodyPr>
          <a:lstStyle>
            <a:lvl1pPr algn="ctr">
              <a:buNone/>
              <a:defRPr sz="1600"/>
            </a:lvl1pPr>
          </a:lstStyle>
          <a:p>
            <a:r>
              <a:rPr lang="en-US" dirty="0"/>
              <a:t>Insert your image here</a:t>
            </a:r>
          </a:p>
        </p:txBody>
      </p:sp>
    </p:spTree>
    <p:extLst>
      <p:ext uri="{BB962C8B-B14F-4D97-AF65-F5344CB8AC3E}">
        <p14:creationId xmlns:p14="http://schemas.microsoft.com/office/powerpoint/2010/main" val="3353098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Portfolio 32">
    <p:spTree>
      <p:nvGrpSpPr>
        <p:cNvPr id="1" name=""/>
        <p:cNvGrpSpPr/>
        <p:nvPr/>
      </p:nvGrpSpPr>
      <p:grpSpPr>
        <a:xfrm>
          <a:off x="0" y="0"/>
          <a:ext cx="0" cy="0"/>
          <a:chOff x="0" y="0"/>
          <a:chExt cx="0" cy="0"/>
        </a:xfrm>
      </p:grpSpPr>
      <p:sp>
        <p:nvSpPr>
          <p:cNvPr id="24" name="Picture Placeholder 4">
            <a:extLst>
              <a:ext uri="{FF2B5EF4-FFF2-40B4-BE49-F238E27FC236}">
                <a16:creationId xmlns:a16="http://schemas.microsoft.com/office/drawing/2014/main" id="{10516674-AAC7-442B-8965-062948058F15}"/>
              </a:ext>
            </a:extLst>
          </p:cNvPr>
          <p:cNvSpPr>
            <a:spLocks noGrp="1"/>
          </p:cNvSpPr>
          <p:nvPr>
            <p:ph type="pic" sz="quarter" idx="10" hasCustomPrompt="1"/>
          </p:nvPr>
        </p:nvSpPr>
        <p:spPr>
          <a:xfrm>
            <a:off x="803875"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5" name="Picture Placeholder 4">
            <a:extLst>
              <a:ext uri="{FF2B5EF4-FFF2-40B4-BE49-F238E27FC236}">
                <a16:creationId xmlns:a16="http://schemas.microsoft.com/office/drawing/2014/main" id="{F4F32FBE-EA93-4BDC-AD1F-7DF38A8A5809}"/>
              </a:ext>
            </a:extLst>
          </p:cNvPr>
          <p:cNvSpPr>
            <a:spLocks noGrp="1"/>
          </p:cNvSpPr>
          <p:nvPr>
            <p:ph type="pic" sz="quarter" idx="11" hasCustomPrompt="1"/>
          </p:nvPr>
        </p:nvSpPr>
        <p:spPr>
          <a:xfrm>
            <a:off x="8899558" y="846398"/>
            <a:ext cx="5184648" cy="2487168"/>
          </a:xfrm>
          <a:prstGeom prst="roundRect">
            <a:avLst>
              <a:gd name="adj" fmla="val 1718"/>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6" name="Picture Placeholder 4">
            <a:extLst>
              <a:ext uri="{FF2B5EF4-FFF2-40B4-BE49-F238E27FC236}">
                <a16:creationId xmlns:a16="http://schemas.microsoft.com/office/drawing/2014/main" id="{3070C46E-A9D6-4C75-BEBF-D8E05832765F}"/>
              </a:ext>
            </a:extLst>
          </p:cNvPr>
          <p:cNvSpPr>
            <a:spLocks noGrp="1"/>
          </p:cNvSpPr>
          <p:nvPr>
            <p:ph type="pic" sz="quarter" idx="12" hasCustomPrompt="1"/>
          </p:nvPr>
        </p:nvSpPr>
        <p:spPr>
          <a:xfrm>
            <a:off x="3504910" y="3521655"/>
            <a:ext cx="5184648" cy="2487168"/>
          </a:xfrm>
          <a:prstGeom prst="roundRect">
            <a:avLst>
              <a:gd name="adj" fmla="val 1105"/>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7" name="Picture Placeholder 4">
            <a:extLst>
              <a:ext uri="{FF2B5EF4-FFF2-40B4-BE49-F238E27FC236}">
                <a16:creationId xmlns:a16="http://schemas.microsoft.com/office/drawing/2014/main" id="{35329314-389A-4298-9452-B97912AFA9B9}"/>
              </a:ext>
            </a:extLst>
          </p:cNvPr>
          <p:cNvSpPr>
            <a:spLocks noGrp="1"/>
          </p:cNvSpPr>
          <p:nvPr>
            <p:ph type="pic" sz="quarter" idx="13" hasCustomPrompt="1"/>
          </p:nvPr>
        </p:nvSpPr>
        <p:spPr>
          <a:xfrm>
            <a:off x="803875" y="3521655"/>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8" name="Picture Placeholder 4">
            <a:extLst>
              <a:ext uri="{FF2B5EF4-FFF2-40B4-BE49-F238E27FC236}">
                <a16:creationId xmlns:a16="http://schemas.microsoft.com/office/drawing/2014/main" id="{75E9869D-1BB0-4FF2-95E0-3F723882911C}"/>
              </a:ext>
            </a:extLst>
          </p:cNvPr>
          <p:cNvSpPr>
            <a:spLocks noGrp="1"/>
          </p:cNvSpPr>
          <p:nvPr>
            <p:ph type="pic" sz="quarter" idx="14" hasCustomPrompt="1"/>
          </p:nvPr>
        </p:nvSpPr>
        <p:spPr>
          <a:xfrm>
            <a:off x="8899558" y="3521655"/>
            <a:ext cx="2488557" cy="2487168"/>
          </a:xfrm>
          <a:prstGeom prst="roundRect">
            <a:avLst>
              <a:gd name="adj" fmla="val 2126"/>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9" name="Picture Placeholder 4">
            <a:extLst>
              <a:ext uri="{FF2B5EF4-FFF2-40B4-BE49-F238E27FC236}">
                <a16:creationId xmlns:a16="http://schemas.microsoft.com/office/drawing/2014/main" id="{91E1F81E-1CA7-4EC8-8D17-3C2871889F7E}"/>
              </a:ext>
            </a:extLst>
          </p:cNvPr>
          <p:cNvSpPr>
            <a:spLocks noGrp="1"/>
          </p:cNvSpPr>
          <p:nvPr>
            <p:ph type="pic" sz="quarter" idx="15" hasCustomPrompt="1"/>
          </p:nvPr>
        </p:nvSpPr>
        <p:spPr>
          <a:xfrm>
            <a:off x="6201001" y="846398"/>
            <a:ext cx="2488557" cy="2487168"/>
          </a:xfrm>
          <a:prstGeom prst="roundRect">
            <a:avLst>
              <a:gd name="adj" fmla="val 1328"/>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877897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Portfolio 33">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074761F9-B782-4A18-B9FD-E8DF0C99B4A4}"/>
              </a:ext>
            </a:extLst>
          </p:cNvPr>
          <p:cNvSpPr>
            <a:spLocks noGrp="1"/>
          </p:cNvSpPr>
          <p:nvPr>
            <p:ph type="pic" sz="quarter" idx="13" hasCustomPrompt="1"/>
          </p:nvPr>
        </p:nvSpPr>
        <p:spPr>
          <a:xfrm>
            <a:off x="803875" y="3524433"/>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07EF8B89-0E7B-45DE-A903-B4EF22794EEE}"/>
              </a:ext>
            </a:extLst>
          </p:cNvPr>
          <p:cNvSpPr>
            <a:spLocks noGrp="1"/>
          </p:cNvSpPr>
          <p:nvPr>
            <p:ph type="pic" sz="quarter" idx="14" hasCustomPrompt="1"/>
          </p:nvPr>
        </p:nvSpPr>
        <p:spPr>
          <a:xfrm>
            <a:off x="3502439" y="846398"/>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0F77AA9F-42C8-4DAE-B52C-A9C55DBE4D35}"/>
              </a:ext>
            </a:extLst>
          </p:cNvPr>
          <p:cNvSpPr>
            <a:spLocks noGrp="1"/>
          </p:cNvSpPr>
          <p:nvPr>
            <p:ph type="pic" sz="quarter" idx="15" hasCustomPrompt="1"/>
          </p:nvPr>
        </p:nvSpPr>
        <p:spPr>
          <a:xfrm>
            <a:off x="8899562" y="3524433"/>
            <a:ext cx="2488557" cy="2487168"/>
          </a:xfrm>
          <a:prstGeom prst="roundRect">
            <a:avLst>
              <a:gd name="adj" fmla="val 2739"/>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6561D7C2-6857-465D-9454-9D49DA807E87}"/>
              </a:ext>
            </a:extLst>
          </p:cNvPr>
          <p:cNvSpPr>
            <a:spLocks noGrp="1"/>
          </p:cNvSpPr>
          <p:nvPr>
            <p:ph type="pic" sz="quarter" idx="10" hasCustomPrompt="1"/>
          </p:nvPr>
        </p:nvSpPr>
        <p:spPr>
          <a:xfrm>
            <a:off x="6203471"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E3371FBA-8AFC-47B3-9356-7D5DB0B098FB}"/>
              </a:ext>
            </a:extLst>
          </p:cNvPr>
          <p:cNvSpPr>
            <a:spLocks noGrp="1"/>
          </p:cNvSpPr>
          <p:nvPr>
            <p:ph type="pic" sz="quarter" idx="11" hasCustomPrompt="1"/>
          </p:nvPr>
        </p:nvSpPr>
        <p:spPr>
          <a:xfrm>
            <a:off x="3502439" y="3524433"/>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C323F208-74C5-4776-A686-74E9AB214CDA}"/>
              </a:ext>
            </a:extLst>
          </p:cNvPr>
          <p:cNvSpPr>
            <a:spLocks noGrp="1"/>
          </p:cNvSpPr>
          <p:nvPr>
            <p:ph type="pic" sz="quarter" idx="12" hasCustomPrompt="1"/>
          </p:nvPr>
        </p:nvSpPr>
        <p:spPr>
          <a:xfrm>
            <a:off x="-1892216" y="846398"/>
            <a:ext cx="5184648" cy="2487168"/>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6580732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Portfolio 34">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FD034577-01D0-4C86-AD4C-5A5002B9DF31}"/>
              </a:ext>
            </a:extLst>
          </p:cNvPr>
          <p:cNvSpPr>
            <a:spLocks noGrp="1"/>
          </p:cNvSpPr>
          <p:nvPr>
            <p:ph type="pic" sz="quarter" idx="12" hasCustomPrompt="1"/>
          </p:nvPr>
        </p:nvSpPr>
        <p:spPr>
          <a:xfrm>
            <a:off x="806347" y="846398"/>
            <a:ext cx="5184648" cy="5165202"/>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37032AFF-47F2-4869-BE67-ECA3B0D82A42}"/>
              </a:ext>
            </a:extLst>
          </p:cNvPr>
          <p:cNvSpPr>
            <a:spLocks noGrp="1"/>
          </p:cNvSpPr>
          <p:nvPr>
            <p:ph type="pic" sz="quarter" idx="13" hasCustomPrompt="1"/>
          </p:nvPr>
        </p:nvSpPr>
        <p:spPr>
          <a:xfrm>
            <a:off x="6201005"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F5036FC9-F2C7-4D23-B30A-A65A6DB3382A}"/>
              </a:ext>
            </a:extLst>
          </p:cNvPr>
          <p:cNvSpPr>
            <a:spLocks noGrp="1"/>
          </p:cNvSpPr>
          <p:nvPr>
            <p:ph type="pic" sz="quarter" idx="14" hasCustomPrompt="1"/>
          </p:nvPr>
        </p:nvSpPr>
        <p:spPr>
          <a:xfrm>
            <a:off x="8899561"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A14122E0-931A-4143-B4A8-6F1F05AFE7A7}"/>
              </a:ext>
            </a:extLst>
          </p:cNvPr>
          <p:cNvSpPr>
            <a:spLocks noGrp="1"/>
          </p:cNvSpPr>
          <p:nvPr>
            <p:ph type="pic" sz="quarter" idx="15" hasCustomPrompt="1"/>
          </p:nvPr>
        </p:nvSpPr>
        <p:spPr>
          <a:xfrm>
            <a:off x="6201005"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EE5DEC55-4915-4847-82DF-91EB8DAB661D}"/>
              </a:ext>
            </a:extLst>
          </p:cNvPr>
          <p:cNvSpPr>
            <a:spLocks noGrp="1"/>
          </p:cNvSpPr>
          <p:nvPr>
            <p:ph type="pic" sz="quarter" idx="16" hasCustomPrompt="1"/>
          </p:nvPr>
        </p:nvSpPr>
        <p:spPr>
          <a:xfrm>
            <a:off x="8899561"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1583736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ortfolio 35">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FD034577-01D0-4C86-AD4C-5A5002B9DF31}"/>
              </a:ext>
            </a:extLst>
          </p:cNvPr>
          <p:cNvSpPr>
            <a:spLocks noGrp="1"/>
          </p:cNvSpPr>
          <p:nvPr>
            <p:ph type="pic" sz="quarter" idx="12" hasCustomPrompt="1"/>
          </p:nvPr>
        </p:nvSpPr>
        <p:spPr>
          <a:xfrm>
            <a:off x="3503676" y="846398"/>
            <a:ext cx="5184648" cy="5165202"/>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37032AFF-47F2-4869-BE67-ECA3B0D82A42}"/>
              </a:ext>
            </a:extLst>
          </p:cNvPr>
          <p:cNvSpPr>
            <a:spLocks noGrp="1"/>
          </p:cNvSpPr>
          <p:nvPr>
            <p:ph type="pic" sz="quarter" idx="13" hasCustomPrompt="1"/>
          </p:nvPr>
        </p:nvSpPr>
        <p:spPr>
          <a:xfrm>
            <a:off x="803887"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F5036FC9-F2C7-4D23-B30A-A65A6DB3382A}"/>
              </a:ext>
            </a:extLst>
          </p:cNvPr>
          <p:cNvSpPr>
            <a:spLocks noGrp="1"/>
          </p:cNvSpPr>
          <p:nvPr>
            <p:ph type="pic" sz="quarter" idx="14" hasCustomPrompt="1"/>
          </p:nvPr>
        </p:nvSpPr>
        <p:spPr>
          <a:xfrm>
            <a:off x="8899561" y="846396"/>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A14122E0-931A-4143-B4A8-6F1F05AFE7A7}"/>
              </a:ext>
            </a:extLst>
          </p:cNvPr>
          <p:cNvSpPr>
            <a:spLocks noGrp="1"/>
          </p:cNvSpPr>
          <p:nvPr>
            <p:ph type="pic" sz="quarter" idx="15" hasCustomPrompt="1"/>
          </p:nvPr>
        </p:nvSpPr>
        <p:spPr>
          <a:xfrm>
            <a:off x="803887"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EE5DEC55-4915-4847-82DF-91EB8DAB661D}"/>
              </a:ext>
            </a:extLst>
          </p:cNvPr>
          <p:cNvSpPr>
            <a:spLocks noGrp="1"/>
          </p:cNvSpPr>
          <p:nvPr>
            <p:ph type="pic" sz="quarter" idx="16" hasCustomPrompt="1"/>
          </p:nvPr>
        </p:nvSpPr>
        <p:spPr>
          <a:xfrm>
            <a:off x="8899561" y="3523043"/>
            <a:ext cx="2488552" cy="2488557"/>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5942474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ortfolio 36">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780099" y="227647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45F307A2-2F05-4682-90EE-C7C6784D2CFE}"/>
              </a:ext>
            </a:extLst>
          </p:cNvPr>
          <p:cNvSpPr>
            <a:spLocks noGrp="1"/>
          </p:cNvSpPr>
          <p:nvPr>
            <p:ph type="pic" sz="quarter" idx="14" hasCustomPrompt="1"/>
          </p:nvPr>
        </p:nvSpPr>
        <p:spPr>
          <a:xfrm>
            <a:off x="2710055" y="2276474"/>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2" name="Picture Placeholder 4">
            <a:extLst>
              <a:ext uri="{FF2B5EF4-FFF2-40B4-BE49-F238E27FC236}">
                <a16:creationId xmlns:a16="http://schemas.microsoft.com/office/drawing/2014/main" id="{EA32A7EC-575A-44BA-A93D-2CA2C9F8D2FF}"/>
              </a:ext>
            </a:extLst>
          </p:cNvPr>
          <p:cNvSpPr>
            <a:spLocks noGrp="1"/>
          </p:cNvSpPr>
          <p:nvPr>
            <p:ph type="pic" sz="quarter" idx="15" hasCustomPrompt="1"/>
          </p:nvPr>
        </p:nvSpPr>
        <p:spPr>
          <a:xfrm>
            <a:off x="4640011" y="2276472"/>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3" name="Picture Placeholder 4">
            <a:extLst>
              <a:ext uri="{FF2B5EF4-FFF2-40B4-BE49-F238E27FC236}">
                <a16:creationId xmlns:a16="http://schemas.microsoft.com/office/drawing/2014/main" id="{19E7F8C8-3A0C-4F70-99B6-577B6E60F39B}"/>
              </a:ext>
            </a:extLst>
          </p:cNvPr>
          <p:cNvSpPr>
            <a:spLocks noGrp="1"/>
          </p:cNvSpPr>
          <p:nvPr>
            <p:ph type="pic" sz="quarter" idx="16" hasCustomPrompt="1"/>
          </p:nvPr>
        </p:nvSpPr>
        <p:spPr>
          <a:xfrm>
            <a:off x="6569967" y="2276470"/>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4" name="Picture Placeholder 4">
            <a:extLst>
              <a:ext uri="{FF2B5EF4-FFF2-40B4-BE49-F238E27FC236}">
                <a16:creationId xmlns:a16="http://schemas.microsoft.com/office/drawing/2014/main" id="{0796D2C1-A563-4715-958E-2BF8DA9BF818}"/>
              </a:ext>
            </a:extLst>
          </p:cNvPr>
          <p:cNvSpPr>
            <a:spLocks noGrp="1"/>
          </p:cNvSpPr>
          <p:nvPr>
            <p:ph type="pic" sz="quarter" idx="17" hasCustomPrompt="1"/>
          </p:nvPr>
        </p:nvSpPr>
        <p:spPr>
          <a:xfrm>
            <a:off x="8499923" y="2276468"/>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5" name="Picture Placeholder 4">
            <a:extLst>
              <a:ext uri="{FF2B5EF4-FFF2-40B4-BE49-F238E27FC236}">
                <a16:creationId xmlns:a16="http://schemas.microsoft.com/office/drawing/2014/main" id="{56E0A654-D93E-49E8-9C19-03D87E9CC0BD}"/>
              </a:ext>
            </a:extLst>
          </p:cNvPr>
          <p:cNvSpPr>
            <a:spLocks noGrp="1"/>
          </p:cNvSpPr>
          <p:nvPr>
            <p:ph type="pic" sz="quarter" idx="18" hasCustomPrompt="1"/>
          </p:nvPr>
        </p:nvSpPr>
        <p:spPr>
          <a:xfrm>
            <a:off x="10429880" y="22764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6" name="Picture Placeholder 4">
            <a:extLst>
              <a:ext uri="{FF2B5EF4-FFF2-40B4-BE49-F238E27FC236}">
                <a16:creationId xmlns:a16="http://schemas.microsoft.com/office/drawing/2014/main" id="{7E17640B-952D-4E83-9532-17EE36C05724}"/>
              </a:ext>
            </a:extLst>
          </p:cNvPr>
          <p:cNvSpPr>
            <a:spLocks noGrp="1"/>
          </p:cNvSpPr>
          <p:nvPr>
            <p:ph type="pic" sz="quarter" idx="19" hasCustomPrompt="1"/>
          </p:nvPr>
        </p:nvSpPr>
        <p:spPr>
          <a:xfrm>
            <a:off x="780099" y="429577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7" name="Picture Placeholder 4">
            <a:extLst>
              <a:ext uri="{FF2B5EF4-FFF2-40B4-BE49-F238E27FC236}">
                <a16:creationId xmlns:a16="http://schemas.microsoft.com/office/drawing/2014/main" id="{7B997228-5331-4836-9600-3BB30CB0410F}"/>
              </a:ext>
            </a:extLst>
          </p:cNvPr>
          <p:cNvSpPr>
            <a:spLocks noGrp="1"/>
          </p:cNvSpPr>
          <p:nvPr>
            <p:ph type="pic" sz="quarter" idx="20" hasCustomPrompt="1"/>
          </p:nvPr>
        </p:nvSpPr>
        <p:spPr>
          <a:xfrm>
            <a:off x="2710055" y="4295774"/>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8" name="Picture Placeholder 4">
            <a:extLst>
              <a:ext uri="{FF2B5EF4-FFF2-40B4-BE49-F238E27FC236}">
                <a16:creationId xmlns:a16="http://schemas.microsoft.com/office/drawing/2014/main" id="{18598740-05CE-4314-9A90-E98378D38DEA}"/>
              </a:ext>
            </a:extLst>
          </p:cNvPr>
          <p:cNvSpPr>
            <a:spLocks noGrp="1"/>
          </p:cNvSpPr>
          <p:nvPr>
            <p:ph type="pic" sz="quarter" idx="21" hasCustomPrompt="1"/>
          </p:nvPr>
        </p:nvSpPr>
        <p:spPr>
          <a:xfrm>
            <a:off x="4640011" y="4295772"/>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29" name="Picture Placeholder 4">
            <a:extLst>
              <a:ext uri="{FF2B5EF4-FFF2-40B4-BE49-F238E27FC236}">
                <a16:creationId xmlns:a16="http://schemas.microsoft.com/office/drawing/2014/main" id="{182BA025-88DB-4B9C-BB97-FD394164465C}"/>
              </a:ext>
            </a:extLst>
          </p:cNvPr>
          <p:cNvSpPr>
            <a:spLocks noGrp="1"/>
          </p:cNvSpPr>
          <p:nvPr>
            <p:ph type="pic" sz="quarter" idx="22" hasCustomPrompt="1"/>
          </p:nvPr>
        </p:nvSpPr>
        <p:spPr>
          <a:xfrm>
            <a:off x="6569967" y="4295770"/>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1" name="Picture Placeholder 4">
            <a:extLst>
              <a:ext uri="{FF2B5EF4-FFF2-40B4-BE49-F238E27FC236}">
                <a16:creationId xmlns:a16="http://schemas.microsoft.com/office/drawing/2014/main" id="{040D1619-F464-4E2D-A015-80CB236F7FCD}"/>
              </a:ext>
            </a:extLst>
          </p:cNvPr>
          <p:cNvSpPr>
            <a:spLocks noGrp="1"/>
          </p:cNvSpPr>
          <p:nvPr>
            <p:ph type="pic" sz="quarter" idx="24" hasCustomPrompt="1"/>
          </p:nvPr>
        </p:nvSpPr>
        <p:spPr>
          <a:xfrm>
            <a:off x="10429880" y="42957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32" name="Picture Placeholder 4">
            <a:extLst>
              <a:ext uri="{FF2B5EF4-FFF2-40B4-BE49-F238E27FC236}">
                <a16:creationId xmlns:a16="http://schemas.microsoft.com/office/drawing/2014/main" id="{09CA9570-B1E7-4AD8-BCD0-BCE3AF60B7DB}"/>
              </a:ext>
            </a:extLst>
          </p:cNvPr>
          <p:cNvSpPr>
            <a:spLocks noGrp="1"/>
          </p:cNvSpPr>
          <p:nvPr>
            <p:ph type="pic" sz="quarter" idx="25" hasCustomPrompt="1"/>
          </p:nvPr>
        </p:nvSpPr>
        <p:spPr>
          <a:xfrm>
            <a:off x="8499923" y="4295766"/>
            <a:ext cx="1762120" cy="1762124"/>
          </a:xfrm>
          <a:prstGeom prst="roundRect">
            <a:avLst>
              <a:gd name="adj" fmla="val 2307"/>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36475743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Portfolio 37">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780098"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8B7FE36A-58C7-44C1-911F-47F64FC6AC02}"/>
              </a:ext>
            </a:extLst>
          </p:cNvPr>
          <p:cNvSpPr>
            <a:spLocks noGrp="1"/>
          </p:cNvSpPr>
          <p:nvPr>
            <p:ph type="pic" sz="quarter" idx="14" hasCustomPrompt="1"/>
          </p:nvPr>
        </p:nvSpPr>
        <p:spPr>
          <a:xfrm>
            <a:off x="3330775"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7338A9BC-9613-495A-B8C5-70D9A59D4AB4}"/>
              </a:ext>
            </a:extLst>
          </p:cNvPr>
          <p:cNvSpPr>
            <a:spLocks noGrp="1"/>
          </p:cNvSpPr>
          <p:nvPr>
            <p:ph type="pic" sz="quarter" idx="15" hasCustomPrompt="1"/>
          </p:nvPr>
        </p:nvSpPr>
        <p:spPr>
          <a:xfrm>
            <a:off x="5881452"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4" name="Picture Placeholder 4">
            <a:extLst>
              <a:ext uri="{FF2B5EF4-FFF2-40B4-BE49-F238E27FC236}">
                <a16:creationId xmlns:a16="http://schemas.microsoft.com/office/drawing/2014/main" id="{70C8AB03-24B1-4CF0-A3C6-4DEB275DF2BF}"/>
              </a:ext>
            </a:extLst>
          </p:cNvPr>
          <p:cNvSpPr>
            <a:spLocks noGrp="1"/>
          </p:cNvSpPr>
          <p:nvPr>
            <p:ph type="pic" sz="quarter" idx="16" hasCustomPrompt="1"/>
          </p:nvPr>
        </p:nvSpPr>
        <p:spPr>
          <a:xfrm>
            <a:off x="8432129"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5" name="Picture Placeholder 4">
            <a:extLst>
              <a:ext uri="{FF2B5EF4-FFF2-40B4-BE49-F238E27FC236}">
                <a16:creationId xmlns:a16="http://schemas.microsoft.com/office/drawing/2014/main" id="{9ADA5ECC-3752-46E6-B19F-90E4A3CEFD29}"/>
              </a:ext>
            </a:extLst>
          </p:cNvPr>
          <p:cNvSpPr>
            <a:spLocks noGrp="1"/>
          </p:cNvSpPr>
          <p:nvPr>
            <p:ph type="pic" sz="quarter" idx="17" hasCustomPrompt="1"/>
          </p:nvPr>
        </p:nvSpPr>
        <p:spPr>
          <a:xfrm>
            <a:off x="10982807"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81256688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Portfolio 38">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F2F2DC2-06B3-41E5-B43D-C579E7AC590A}"/>
              </a:ext>
            </a:extLst>
          </p:cNvPr>
          <p:cNvSpPr>
            <a:spLocks noGrp="1"/>
          </p:cNvSpPr>
          <p:nvPr>
            <p:ph type="pic" sz="quarter" idx="13" hasCustomPrompt="1"/>
          </p:nvPr>
        </p:nvSpPr>
        <p:spPr>
          <a:xfrm>
            <a:off x="-1213320"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8B7FE36A-58C7-44C1-911F-47F64FC6AC02}"/>
              </a:ext>
            </a:extLst>
          </p:cNvPr>
          <p:cNvSpPr>
            <a:spLocks noGrp="1"/>
          </p:cNvSpPr>
          <p:nvPr>
            <p:ph type="pic" sz="quarter" idx="14" hasCustomPrompt="1"/>
          </p:nvPr>
        </p:nvSpPr>
        <p:spPr>
          <a:xfrm>
            <a:off x="1337357"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7338A9BC-9613-495A-B8C5-70D9A59D4AB4}"/>
              </a:ext>
            </a:extLst>
          </p:cNvPr>
          <p:cNvSpPr>
            <a:spLocks noGrp="1"/>
          </p:cNvSpPr>
          <p:nvPr>
            <p:ph type="pic" sz="quarter" idx="15" hasCustomPrompt="1"/>
          </p:nvPr>
        </p:nvSpPr>
        <p:spPr>
          <a:xfrm>
            <a:off x="3888034"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4" name="Picture Placeholder 4">
            <a:extLst>
              <a:ext uri="{FF2B5EF4-FFF2-40B4-BE49-F238E27FC236}">
                <a16:creationId xmlns:a16="http://schemas.microsoft.com/office/drawing/2014/main" id="{70C8AB03-24B1-4CF0-A3C6-4DEB275DF2BF}"/>
              </a:ext>
            </a:extLst>
          </p:cNvPr>
          <p:cNvSpPr>
            <a:spLocks noGrp="1"/>
          </p:cNvSpPr>
          <p:nvPr>
            <p:ph type="pic" sz="quarter" idx="16" hasCustomPrompt="1"/>
          </p:nvPr>
        </p:nvSpPr>
        <p:spPr>
          <a:xfrm>
            <a:off x="6438711"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35" name="Picture Placeholder 4">
            <a:extLst>
              <a:ext uri="{FF2B5EF4-FFF2-40B4-BE49-F238E27FC236}">
                <a16:creationId xmlns:a16="http://schemas.microsoft.com/office/drawing/2014/main" id="{9ADA5ECC-3752-46E6-B19F-90E4A3CEFD29}"/>
              </a:ext>
            </a:extLst>
          </p:cNvPr>
          <p:cNvSpPr>
            <a:spLocks noGrp="1"/>
          </p:cNvSpPr>
          <p:nvPr>
            <p:ph type="pic" sz="quarter" idx="17" hasCustomPrompt="1"/>
          </p:nvPr>
        </p:nvSpPr>
        <p:spPr>
          <a:xfrm>
            <a:off x="8989389" y="2276471"/>
            <a:ext cx="2418385" cy="3024187"/>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6" name="Title 1">
            <a:extLst>
              <a:ext uri="{FF2B5EF4-FFF2-40B4-BE49-F238E27FC236}">
                <a16:creationId xmlns:a16="http://schemas.microsoft.com/office/drawing/2014/main" id="{8C70D5E7-8915-40E1-A1A5-9434A2CFDCE1}"/>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7" name="Subtitle 2">
            <a:extLst>
              <a:ext uri="{FF2B5EF4-FFF2-40B4-BE49-F238E27FC236}">
                <a16:creationId xmlns:a16="http://schemas.microsoft.com/office/drawing/2014/main" id="{4EB91952-1DF7-4A58-A17B-C075C265A0E1}"/>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45195871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Portfolio 39">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1382F563-C9FD-4750-B6D3-8CD88723F06B}"/>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98984665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Portfolio 40">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5040314"/>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22776066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Portfolio 41">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0" y="0"/>
            <a:ext cx="12192000" cy="6858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15125309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Portfolio 42">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0328458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ortfolio 43">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99732684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Portfolio 44_1">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1236000" y="206374"/>
            <a:ext cx="9720000" cy="324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1056000" y="320674"/>
            <a:ext cx="10080000" cy="360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876000" y="434974"/>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6960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192871176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Portfolio 44_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1056000" y="320675"/>
            <a:ext cx="10080000" cy="360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876000" y="441325"/>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69600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1619430812"/>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Portfolio 44_3">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876000" y="441325"/>
            <a:ext cx="10440000" cy="396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6960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1115725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2622969416"/>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Portfolio 44_4">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83EB8791-FF9B-45DE-A59D-E97AF7BA9090}"/>
              </a:ext>
            </a:extLst>
          </p:cNvPr>
          <p:cNvSpPr>
            <a:spLocks noGrp="1"/>
          </p:cNvSpPr>
          <p:nvPr>
            <p:ph type="pic" sz="quarter" idx="16" hasCustomPrompt="1"/>
          </p:nvPr>
        </p:nvSpPr>
        <p:spPr>
          <a:xfrm>
            <a:off x="6960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04</a:t>
            </a:r>
          </a:p>
        </p:txBody>
      </p:sp>
      <p:sp>
        <p:nvSpPr>
          <p:cNvPr id="6" name="Picture Placeholder 4">
            <a:extLst>
              <a:ext uri="{FF2B5EF4-FFF2-40B4-BE49-F238E27FC236}">
                <a16:creationId xmlns:a16="http://schemas.microsoft.com/office/drawing/2014/main" id="{70E4C4F2-C06D-4AE3-88E5-DC1F3ED387F2}"/>
              </a:ext>
            </a:extLst>
          </p:cNvPr>
          <p:cNvSpPr>
            <a:spLocks noGrp="1"/>
          </p:cNvSpPr>
          <p:nvPr>
            <p:ph type="pic" sz="quarter" idx="15" hasCustomPrompt="1"/>
          </p:nvPr>
        </p:nvSpPr>
        <p:spPr>
          <a:xfrm>
            <a:off x="-10983600" y="549275"/>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03</a:t>
            </a:r>
          </a:p>
        </p:txBody>
      </p:sp>
      <p:sp>
        <p:nvSpPr>
          <p:cNvPr id="5" name="Picture Placeholder 4">
            <a:extLst>
              <a:ext uri="{FF2B5EF4-FFF2-40B4-BE49-F238E27FC236}">
                <a16:creationId xmlns:a16="http://schemas.microsoft.com/office/drawing/2014/main" id="{18D4170E-FD78-4774-9261-2015A7AF3718}"/>
              </a:ext>
            </a:extLst>
          </p:cNvPr>
          <p:cNvSpPr>
            <a:spLocks noGrp="1"/>
          </p:cNvSpPr>
          <p:nvPr>
            <p:ph type="pic" sz="quarter" idx="14" hasCustomPrompt="1"/>
          </p:nvPr>
        </p:nvSpPr>
        <p:spPr>
          <a:xfrm>
            <a:off x="-11157250" y="548863"/>
            <a:ext cx="10800000" cy="4320000"/>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02</a:t>
            </a:r>
          </a:p>
        </p:txBody>
      </p:sp>
      <p:sp>
        <p:nvSpPr>
          <p:cNvPr id="4" name="Picture Placeholder 4">
            <a:extLst>
              <a:ext uri="{FF2B5EF4-FFF2-40B4-BE49-F238E27FC236}">
                <a16:creationId xmlns:a16="http://schemas.microsoft.com/office/drawing/2014/main" id="{161AC29A-9D0D-4E9D-AF6B-EE70C905CBB6}"/>
              </a:ext>
            </a:extLst>
          </p:cNvPr>
          <p:cNvSpPr>
            <a:spLocks noGrp="1"/>
          </p:cNvSpPr>
          <p:nvPr>
            <p:ph type="pic" sz="quarter" idx="13" hasCustomPrompt="1"/>
          </p:nvPr>
        </p:nvSpPr>
        <p:spPr>
          <a:xfrm>
            <a:off x="-11330900" y="549274"/>
            <a:ext cx="10800000" cy="4319589"/>
          </a:xfrm>
          <a:prstGeom prst="rect">
            <a:avLst/>
          </a:prstGeom>
          <a:pattFill prst="wdDnDiag">
            <a:fgClr>
              <a:schemeClr val="bg1">
                <a:lumMod val="90000"/>
              </a:schemeClr>
            </a:fgClr>
            <a:bgClr>
              <a:schemeClr val="bg1"/>
            </a:bgClr>
          </a:pattFill>
          <a:effectLst>
            <a:outerShdw blurRad="381000" algn="ctr" rotWithShape="0">
              <a:prstClr val="black">
                <a:alpha val="10000"/>
              </a:prstClr>
            </a:outerShdw>
          </a:effectLst>
        </p:spPr>
        <p:txBody>
          <a:bodyPr anchor="ctr"/>
          <a:lstStyle>
            <a:lvl1pPr algn="ctr">
              <a:buNone/>
              <a:defRPr sz="1800"/>
            </a:lvl1pPr>
          </a:lstStyle>
          <a:p>
            <a:r>
              <a:rPr lang="en-US" dirty="0"/>
              <a:t>Image 01</a:t>
            </a:r>
          </a:p>
        </p:txBody>
      </p:sp>
    </p:spTree>
    <p:extLst>
      <p:ext uri="{BB962C8B-B14F-4D97-AF65-F5344CB8AC3E}">
        <p14:creationId xmlns:p14="http://schemas.microsoft.com/office/powerpoint/2010/main" val="1846158538"/>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Portfolio 45">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FB793F15-2231-45D8-816B-BB08AA08F577}"/>
              </a:ext>
            </a:extLst>
          </p:cNvPr>
          <p:cNvSpPr>
            <a:spLocks noGrp="1"/>
          </p:cNvSpPr>
          <p:nvPr>
            <p:ph type="pic" sz="quarter" idx="13" hasCustomPrompt="1"/>
          </p:nvPr>
        </p:nvSpPr>
        <p:spPr>
          <a:xfrm>
            <a:off x="6096000" y="-1157288"/>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74692EDA-3AD1-4857-A21E-49F646FBADFD}"/>
              </a:ext>
            </a:extLst>
          </p:cNvPr>
          <p:cNvSpPr>
            <a:spLocks noGrp="1"/>
          </p:cNvSpPr>
          <p:nvPr>
            <p:ph type="pic" sz="quarter" idx="14" hasCustomPrompt="1"/>
          </p:nvPr>
        </p:nvSpPr>
        <p:spPr>
          <a:xfrm>
            <a:off x="6096000" y="1988863"/>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AACC4945-3A8E-4C12-B93B-097C0F159457}"/>
              </a:ext>
            </a:extLst>
          </p:cNvPr>
          <p:cNvSpPr>
            <a:spLocks noGrp="1"/>
          </p:cNvSpPr>
          <p:nvPr>
            <p:ph type="pic" sz="quarter" idx="15" hasCustomPrompt="1"/>
          </p:nvPr>
        </p:nvSpPr>
        <p:spPr>
          <a:xfrm>
            <a:off x="6096000" y="5135014"/>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048269386"/>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Portfolio 46">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FB793F15-2231-45D8-816B-BB08AA08F577}"/>
              </a:ext>
            </a:extLst>
          </p:cNvPr>
          <p:cNvSpPr>
            <a:spLocks noGrp="1"/>
          </p:cNvSpPr>
          <p:nvPr>
            <p:ph type="pic" sz="quarter" idx="13" hasCustomPrompt="1"/>
          </p:nvPr>
        </p:nvSpPr>
        <p:spPr>
          <a:xfrm>
            <a:off x="336275" y="-1157288"/>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5" name="Picture Placeholder 4">
            <a:extLst>
              <a:ext uri="{FF2B5EF4-FFF2-40B4-BE49-F238E27FC236}">
                <a16:creationId xmlns:a16="http://schemas.microsoft.com/office/drawing/2014/main" id="{74692EDA-3AD1-4857-A21E-49F646FBADFD}"/>
              </a:ext>
            </a:extLst>
          </p:cNvPr>
          <p:cNvSpPr>
            <a:spLocks noGrp="1"/>
          </p:cNvSpPr>
          <p:nvPr>
            <p:ph type="pic" sz="quarter" idx="14" hasCustomPrompt="1"/>
          </p:nvPr>
        </p:nvSpPr>
        <p:spPr>
          <a:xfrm>
            <a:off x="336275" y="1988863"/>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AACC4945-3A8E-4C12-B93B-097C0F159457}"/>
              </a:ext>
            </a:extLst>
          </p:cNvPr>
          <p:cNvSpPr>
            <a:spLocks noGrp="1"/>
          </p:cNvSpPr>
          <p:nvPr>
            <p:ph type="pic" sz="quarter" idx="15" hasCustomPrompt="1"/>
          </p:nvPr>
        </p:nvSpPr>
        <p:spPr>
          <a:xfrm>
            <a:off x="336275" y="5135014"/>
            <a:ext cx="5760000" cy="28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244629138"/>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Portfolio 47">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EB0AB285-8A11-4E41-92C7-E6AAE809662A}"/>
              </a:ext>
            </a:extLst>
          </p:cNvPr>
          <p:cNvSpPr>
            <a:spLocks noGrp="1"/>
          </p:cNvSpPr>
          <p:nvPr>
            <p:ph type="pic" sz="quarter" idx="15" hasCustomPrompt="1"/>
          </p:nvPr>
        </p:nvSpPr>
        <p:spPr>
          <a:xfrm>
            <a:off x="336275"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EFFB79BD-6513-4B88-AD0A-C0781F70852C}"/>
              </a:ext>
            </a:extLst>
          </p:cNvPr>
          <p:cNvSpPr>
            <a:spLocks noGrp="1"/>
          </p:cNvSpPr>
          <p:nvPr>
            <p:ph type="pic" sz="quarter" idx="16" hasCustomPrompt="1"/>
          </p:nvPr>
        </p:nvSpPr>
        <p:spPr>
          <a:xfrm>
            <a:off x="2677208"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7A4AD8FD-2CC3-469F-8012-1D2A0A8C9F00}"/>
              </a:ext>
            </a:extLst>
          </p:cNvPr>
          <p:cNvSpPr>
            <a:spLocks noGrp="1"/>
          </p:cNvSpPr>
          <p:nvPr>
            <p:ph type="pic" sz="quarter" idx="17" hasCustomPrompt="1"/>
          </p:nvPr>
        </p:nvSpPr>
        <p:spPr>
          <a:xfrm>
            <a:off x="5018141"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6E6F947B-E15A-4578-8E57-AA75ABB62E6C}"/>
              </a:ext>
            </a:extLst>
          </p:cNvPr>
          <p:cNvSpPr>
            <a:spLocks noGrp="1"/>
          </p:cNvSpPr>
          <p:nvPr>
            <p:ph type="pic" sz="quarter" idx="18" hasCustomPrompt="1"/>
          </p:nvPr>
        </p:nvSpPr>
        <p:spPr>
          <a:xfrm>
            <a:off x="7359074"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1" name="Picture Placeholder 4">
            <a:extLst>
              <a:ext uri="{FF2B5EF4-FFF2-40B4-BE49-F238E27FC236}">
                <a16:creationId xmlns:a16="http://schemas.microsoft.com/office/drawing/2014/main" id="{09AEE3EE-42BF-4E12-A5E1-F948F9A44C5F}"/>
              </a:ext>
            </a:extLst>
          </p:cNvPr>
          <p:cNvSpPr>
            <a:spLocks noGrp="1"/>
          </p:cNvSpPr>
          <p:nvPr>
            <p:ph type="pic" sz="quarter" idx="19" hasCustomPrompt="1"/>
          </p:nvPr>
        </p:nvSpPr>
        <p:spPr>
          <a:xfrm>
            <a:off x="9700008" y="549281"/>
            <a:ext cx="2158686"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577666363"/>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Portfolio 48">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BA5C4BB6-21E0-40F9-B00C-A53FF6CD06A4}"/>
              </a:ext>
            </a:extLst>
          </p:cNvPr>
          <p:cNvSpPr>
            <a:spLocks noGrp="1"/>
          </p:cNvSpPr>
          <p:nvPr>
            <p:ph type="pic" sz="quarter" idx="15" hasCustomPrompt="1"/>
          </p:nvPr>
        </p:nvSpPr>
        <p:spPr>
          <a:xfrm>
            <a:off x="9559569"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065D0E1-067F-4B16-8414-96F89A65ACA2}"/>
              </a:ext>
            </a:extLst>
          </p:cNvPr>
          <p:cNvSpPr>
            <a:spLocks noGrp="1"/>
          </p:cNvSpPr>
          <p:nvPr>
            <p:ph type="pic" sz="quarter" idx="16" hasCustomPrompt="1"/>
          </p:nvPr>
        </p:nvSpPr>
        <p:spPr>
          <a:xfrm>
            <a:off x="6493857"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4" name="Picture Placeholder 4">
            <a:extLst>
              <a:ext uri="{FF2B5EF4-FFF2-40B4-BE49-F238E27FC236}">
                <a16:creationId xmlns:a16="http://schemas.microsoft.com/office/drawing/2014/main" id="{EAD86A32-4423-4715-B201-AA3ACA48EE59}"/>
              </a:ext>
            </a:extLst>
          </p:cNvPr>
          <p:cNvSpPr>
            <a:spLocks noGrp="1"/>
          </p:cNvSpPr>
          <p:nvPr>
            <p:ph type="pic" sz="quarter" idx="17" hasCustomPrompt="1"/>
          </p:nvPr>
        </p:nvSpPr>
        <p:spPr>
          <a:xfrm>
            <a:off x="3428145" y="560895"/>
            <a:ext cx="2880000" cy="5759452"/>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105258957"/>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Portfolio 49">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AD86A32-4423-4715-B201-AA3ACA48EE59}"/>
              </a:ext>
            </a:extLst>
          </p:cNvPr>
          <p:cNvSpPr>
            <a:spLocks noGrp="1"/>
          </p:cNvSpPr>
          <p:nvPr>
            <p:ph type="pic" sz="quarter" idx="17" hasCustomPrompt="1"/>
          </p:nvPr>
        </p:nvSpPr>
        <p:spPr>
          <a:xfrm>
            <a:off x="0" y="0"/>
            <a:ext cx="6096000" cy="6858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4070791961"/>
      </p:ext>
    </p:extLst>
  </p:cSld>
  <p:clrMapOvr>
    <a:masterClrMapping/>
  </p:clrMapOvr>
  <p:extLst>
    <p:ext uri="{DCECCB84-F9BA-43D5-87BE-67443E8EF086}">
      <p15:sldGuideLst xmlns:p15="http://schemas.microsoft.com/office/powerpoint/2012/main">
        <p15:guide id="1" orient="horz" pos="278">
          <p15:clr>
            <a:srgbClr val="FBAE40"/>
          </p15:clr>
        </p15:guide>
        <p15:guide id="2" orient="horz" pos="206">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Portfolio 50">
    <p:spTree>
      <p:nvGrpSpPr>
        <p:cNvPr id="1" name=""/>
        <p:cNvGrpSpPr/>
        <p:nvPr/>
      </p:nvGrpSpPr>
      <p:grpSpPr>
        <a:xfrm>
          <a:off x="0" y="0"/>
          <a:ext cx="0" cy="0"/>
          <a:chOff x="0" y="0"/>
          <a:chExt cx="0" cy="0"/>
        </a:xfrm>
      </p:grpSpPr>
      <p:sp>
        <p:nvSpPr>
          <p:cNvPr id="16" name="Picture Placeholder 4">
            <a:extLst>
              <a:ext uri="{FF2B5EF4-FFF2-40B4-BE49-F238E27FC236}">
                <a16:creationId xmlns:a16="http://schemas.microsoft.com/office/drawing/2014/main" id="{27A8A676-2E69-441A-BF03-8677DE68696A}"/>
              </a:ext>
            </a:extLst>
          </p:cNvPr>
          <p:cNvSpPr>
            <a:spLocks noGrp="1"/>
          </p:cNvSpPr>
          <p:nvPr>
            <p:ph type="pic" sz="quarter" idx="17" hasCustomPrompt="1"/>
          </p:nvPr>
        </p:nvSpPr>
        <p:spPr>
          <a:xfrm>
            <a:off x="3396657" y="368299"/>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68034524-743E-4111-A568-B6516F8C5B12}"/>
              </a:ext>
            </a:extLst>
          </p:cNvPr>
          <p:cNvSpPr>
            <a:spLocks noGrp="1"/>
          </p:cNvSpPr>
          <p:nvPr>
            <p:ph type="pic" sz="quarter" idx="18" hasCustomPrompt="1"/>
          </p:nvPr>
        </p:nvSpPr>
        <p:spPr>
          <a:xfrm>
            <a:off x="8437038" y="368299"/>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56F6631D-18EC-441C-834B-DAE46D491066}"/>
              </a:ext>
            </a:extLst>
          </p:cNvPr>
          <p:cNvSpPr>
            <a:spLocks noGrp="1"/>
          </p:cNvSpPr>
          <p:nvPr>
            <p:ph type="pic" sz="quarter" idx="19" hasCustomPrompt="1"/>
          </p:nvPr>
        </p:nvSpPr>
        <p:spPr>
          <a:xfrm>
            <a:off x="334963" y="3536724"/>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8F032102-72E7-41A7-94C3-0A82C6D2116C}"/>
              </a:ext>
            </a:extLst>
          </p:cNvPr>
          <p:cNvSpPr>
            <a:spLocks noGrp="1"/>
          </p:cNvSpPr>
          <p:nvPr>
            <p:ph type="pic" sz="quarter" idx="20" hasCustomPrompt="1"/>
          </p:nvPr>
        </p:nvSpPr>
        <p:spPr>
          <a:xfrm>
            <a:off x="5375344" y="3536724"/>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0" name="Picture Placeholder 4">
            <a:extLst>
              <a:ext uri="{FF2B5EF4-FFF2-40B4-BE49-F238E27FC236}">
                <a16:creationId xmlns:a16="http://schemas.microsoft.com/office/drawing/2014/main" id="{3FC386E6-3AC6-4955-898A-02B534C26628}"/>
              </a:ext>
            </a:extLst>
          </p:cNvPr>
          <p:cNvSpPr>
            <a:spLocks noGrp="1"/>
          </p:cNvSpPr>
          <p:nvPr>
            <p:ph type="pic" sz="quarter" idx="21" hasCustomPrompt="1"/>
          </p:nvPr>
        </p:nvSpPr>
        <p:spPr>
          <a:xfrm>
            <a:off x="8975725" y="3536724"/>
            <a:ext cx="2881312"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451239587"/>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Portfolio 51">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44EE8A71-08EA-4A5E-B31C-168B233BA0D7}"/>
              </a:ext>
            </a:extLst>
          </p:cNvPr>
          <p:cNvSpPr>
            <a:spLocks noGrp="1"/>
          </p:cNvSpPr>
          <p:nvPr>
            <p:ph type="pic" sz="quarter" idx="21" hasCustomPrompt="1"/>
          </p:nvPr>
        </p:nvSpPr>
        <p:spPr>
          <a:xfrm>
            <a:off x="334963" y="368299"/>
            <a:ext cx="2881312"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6" name="Picture Placeholder 4">
            <a:extLst>
              <a:ext uri="{FF2B5EF4-FFF2-40B4-BE49-F238E27FC236}">
                <a16:creationId xmlns:a16="http://schemas.microsoft.com/office/drawing/2014/main" id="{27A8A676-2E69-441A-BF03-8677DE68696A}"/>
              </a:ext>
            </a:extLst>
          </p:cNvPr>
          <p:cNvSpPr>
            <a:spLocks noGrp="1"/>
          </p:cNvSpPr>
          <p:nvPr>
            <p:ph type="pic" sz="quarter" idx="17" hasCustomPrompt="1"/>
          </p:nvPr>
        </p:nvSpPr>
        <p:spPr>
          <a:xfrm>
            <a:off x="3396657" y="368299"/>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7" name="Picture Placeholder 4">
            <a:extLst>
              <a:ext uri="{FF2B5EF4-FFF2-40B4-BE49-F238E27FC236}">
                <a16:creationId xmlns:a16="http://schemas.microsoft.com/office/drawing/2014/main" id="{68034524-743E-4111-A568-B6516F8C5B12}"/>
              </a:ext>
            </a:extLst>
          </p:cNvPr>
          <p:cNvSpPr>
            <a:spLocks noGrp="1"/>
          </p:cNvSpPr>
          <p:nvPr>
            <p:ph type="pic" sz="quarter" idx="18" hasCustomPrompt="1"/>
          </p:nvPr>
        </p:nvSpPr>
        <p:spPr>
          <a:xfrm>
            <a:off x="8437038" y="368299"/>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8" name="Picture Placeholder 4">
            <a:extLst>
              <a:ext uri="{FF2B5EF4-FFF2-40B4-BE49-F238E27FC236}">
                <a16:creationId xmlns:a16="http://schemas.microsoft.com/office/drawing/2014/main" id="{56F6631D-18EC-441C-834B-DAE46D491066}"/>
              </a:ext>
            </a:extLst>
          </p:cNvPr>
          <p:cNvSpPr>
            <a:spLocks noGrp="1"/>
          </p:cNvSpPr>
          <p:nvPr>
            <p:ph type="pic" sz="quarter" idx="19" hasCustomPrompt="1"/>
          </p:nvPr>
        </p:nvSpPr>
        <p:spPr>
          <a:xfrm>
            <a:off x="334963" y="3536724"/>
            <a:ext cx="486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9" name="Picture Placeholder 4">
            <a:extLst>
              <a:ext uri="{FF2B5EF4-FFF2-40B4-BE49-F238E27FC236}">
                <a16:creationId xmlns:a16="http://schemas.microsoft.com/office/drawing/2014/main" id="{8F032102-72E7-41A7-94C3-0A82C6D2116C}"/>
              </a:ext>
            </a:extLst>
          </p:cNvPr>
          <p:cNvSpPr>
            <a:spLocks noGrp="1"/>
          </p:cNvSpPr>
          <p:nvPr>
            <p:ph type="pic" sz="quarter" idx="20" hasCustomPrompt="1"/>
          </p:nvPr>
        </p:nvSpPr>
        <p:spPr>
          <a:xfrm>
            <a:off x="5375344" y="3536724"/>
            <a:ext cx="3420000" cy="295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90142525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Portfolio 52">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29" name="Picture Placeholder 4">
            <a:extLst>
              <a:ext uri="{FF2B5EF4-FFF2-40B4-BE49-F238E27FC236}">
                <a16:creationId xmlns:a16="http://schemas.microsoft.com/office/drawing/2014/main" id="{50B71BA8-9481-442A-88D3-AAE63F6C9B93}"/>
              </a:ext>
            </a:extLst>
          </p:cNvPr>
          <p:cNvSpPr>
            <a:spLocks noGrp="1"/>
          </p:cNvSpPr>
          <p:nvPr>
            <p:ph type="pic" sz="quarter" idx="18" hasCustomPrompt="1"/>
          </p:nvPr>
        </p:nvSpPr>
        <p:spPr>
          <a:xfrm>
            <a:off x="695324"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0" name="Picture Placeholder 4">
            <a:extLst>
              <a:ext uri="{FF2B5EF4-FFF2-40B4-BE49-F238E27FC236}">
                <a16:creationId xmlns:a16="http://schemas.microsoft.com/office/drawing/2014/main" id="{5710EEFC-60B8-410B-B632-C49F466AD72C}"/>
              </a:ext>
            </a:extLst>
          </p:cNvPr>
          <p:cNvSpPr>
            <a:spLocks noGrp="1"/>
          </p:cNvSpPr>
          <p:nvPr>
            <p:ph type="pic" sz="quarter" idx="19" hasCustomPrompt="1"/>
          </p:nvPr>
        </p:nvSpPr>
        <p:spPr>
          <a:xfrm>
            <a:off x="2873662"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1" name="Picture Placeholder 4">
            <a:extLst>
              <a:ext uri="{FF2B5EF4-FFF2-40B4-BE49-F238E27FC236}">
                <a16:creationId xmlns:a16="http://schemas.microsoft.com/office/drawing/2014/main" id="{5B2823E8-5FF3-4345-9810-09893E106BF1}"/>
              </a:ext>
            </a:extLst>
          </p:cNvPr>
          <p:cNvSpPr>
            <a:spLocks noGrp="1"/>
          </p:cNvSpPr>
          <p:nvPr>
            <p:ph type="pic" sz="quarter" idx="20" hasCustomPrompt="1"/>
          </p:nvPr>
        </p:nvSpPr>
        <p:spPr>
          <a:xfrm>
            <a:off x="5052000"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2" name="Picture Placeholder 4">
            <a:extLst>
              <a:ext uri="{FF2B5EF4-FFF2-40B4-BE49-F238E27FC236}">
                <a16:creationId xmlns:a16="http://schemas.microsoft.com/office/drawing/2014/main" id="{EF10A35C-41C7-4D1C-A6F4-CEE601D2A433}"/>
              </a:ext>
            </a:extLst>
          </p:cNvPr>
          <p:cNvSpPr>
            <a:spLocks noGrp="1"/>
          </p:cNvSpPr>
          <p:nvPr>
            <p:ph type="pic" sz="quarter" idx="21" hasCustomPrompt="1"/>
          </p:nvPr>
        </p:nvSpPr>
        <p:spPr>
          <a:xfrm>
            <a:off x="7230338"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33" name="Picture Placeholder 4">
            <a:extLst>
              <a:ext uri="{FF2B5EF4-FFF2-40B4-BE49-F238E27FC236}">
                <a16:creationId xmlns:a16="http://schemas.microsoft.com/office/drawing/2014/main" id="{A3474552-1D55-48B9-8BC3-FD20846F6D20}"/>
              </a:ext>
            </a:extLst>
          </p:cNvPr>
          <p:cNvSpPr>
            <a:spLocks noGrp="1"/>
          </p:cNvSpPr>
          <p:nvPr>
            <p:ph type="pic" sz="quarter" idx="22" hasCustomPrompt="1"/>
          </p:nvPr>
        </p:nvSpPr>
        <p:spPr>
          <a:xfrm>
            <a:off x="9408676" y="2726666"/>
            <a:ext cx="2088000" cy="3582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215045478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Portfolio 53">
    <p:spTree>
      <p:nvGrpSpPr>
        <p:cNvPr id="1" name=""/>
        <p:cNvGrpSpPr/>
        <p:nvPr/>
      </p:nvGrpSpPr>
      <p:grpSpPr>
        <a:xfrm>
          <a:off x="0" y="0"/>
          <a:ext cx="0" cy="0"/>
          <a:chOff x="0" y="0"/>
          <a:chExt cx="0" cy="0"/>
        </a:xfrm>
      </p:grpSpPr>
      <p:sp>
        <p:nvSpPr>
          <p:cNvPr id="29" name="Picture Placeholder 4">
            <a:extLst>
              <a:ext uri="{FF2B5EF4-FFF2-40B4-BE49-F238E27FC236}">
                <a16:creationId xmlns:a16="http://schemas.microsoft.com/office/drawing/2014/main" id="{50B71BA8-9481-442A-88D3-AAE63F6C9B93}"/>
              </a:ext>
            </a:extLst>
          </p:cNvPr>
          <p:cNvSpPr>
            <a:spLocks noGrp="1"/>
          </p:cNvSpPr>
          <p:nvPr>
            <p:ph type="pic" sz="quarter" idx="18" hasCustomPrompt="1"/>
          </p:nvPr>
        </p:nvSpPr>
        <p:spPr>
          <a:xfrm>
            <a:off x="695324" y="2726666"/>
            <a:ext cx="10801350" cy="414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181695078"/>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Portfolio 54">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1C7650F2-D3F6-4848-A775-FA892843445E}"/>
              </a:ext>
            </a:extLst>
          </p:cNvPr>
          <p:cNvSpPr>
            <a:spLocks noGrp="1"/>
          </p:cNvSpPr>
          <p:nvPr>
            <p:ph type="title" hasCustomPrompt="1"/>
          </p:nvPr>
        </p:nvSpPr>
        <p:spPr>
          <a:xfrm>
            <a:off x="67341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22" name="Subtitle 2">
            <a:extLst>
              <a:ext uri="{FF2B5EF4-FFF2-40B4-BE49-F238E27FC236}">
                <a16:creationId xmlns:a16="http://schemas.microsoft.com/office/drawing/2014/main" id="{922327F6-CC98-4C14-ADA8-D22293A03F1C}"/>
              </a:ext>
            </a:extLst>
          </p:cNvPr>
          <p:cNvSpPr>
            <a:spLocks noGrp="1"/>
          </p:cNvSpPr>
          <p:nvPr>
            <p:ph type="subTitle" idx="1" hasCustomPrompt="1"/>
          </p:nvPr>
        </p:nvSpPr>
        <p:spPr>
          <a:xfrm>
            <a:off x="67341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
        <p:nvSpPr>
          <p:cNvPr id="11" name="Picture Placeholder 4">
            <a:extLst>
              <a:ext uri="{FF2B5EF4-FFF2-40B4-BE49-F238E27FC236}">
                <a16:creationId xmlns:a16="http://schemas.microsoft.com/office/drawing/2014/main" id="{09553B59-BDD5-4F06-87D3-A5F0AEE0AD7C}"/>
              </a:ext>
            </a:extLst>
          </p:cNvPr>
          <p:cNvSpPr>
            <a:spLocks noGrp="1"/>
          </p:cNvSpPr>
          <p:nvPr>
            <p:ph type="pic" sz="quarter" idx="18" hasCustomPrompt="1"/>
          </p:nvPr>
        </p:nvSpPr>
        <p:spPr>
          <a:xfrm>
            <a:off x="696000" y="1989138"/>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2" name="Picture Placeholder 4">
            <a:extLst>
              <a:ext uri="{FF2B5EF4-FFF2-40B4-BE49-F238E27FC236}">
                <a16:creationId xmlns:a16="http://schemas.microsoft.com/office/drawing/2014/main" id="{70DFC79E-B9DD-45AD-B89C-3C71E1981BBA}"/>
              </a:ext>
            </a:extLst>
          </p:cNvPr>
          <p:cNvSpPr>
            <a:spLocks noGrp="1"/>
          </p:cNvSpPr>
          <p:nvPr>
            <p:ph type="pic" sz="quarter" idx="19" hasCustomPrompt="1"/>
          </p:nvPr>
        </p:nvSpPr>
        <p:spPr>
          <a:xfrm>
            <a:off x="696000" y="3429000"/>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B183A25-07FE-423C-AF25-519F6765AE6A}"/>
              </a:ext>
            </a:extLst>
          </p:cNvPr>
          <p:cNvSpPr>
            <a:spLocks noGrp="1"/>
          </p:cNvSpPr>
          <p:nvPr>
            <p:ph type="pic" sz="quarter" idx="20" hasCustomPrompt="1"/>
          </p:nvPr>
        </p:nvSpPr>
        <p:spPr>
          <a:xfrm>
            <a:off x="696000" y="4868862"/>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01792624"/>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Portfolio 55">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91352766-241A-452E-A188-A1F5135956EF}"/>
              </a:ext>
            </a:extLst>
          </p:cNvPr>
          <p:cNvSpPr>
            <a:spLocks noGrp="1"/>
          </p:cNvSpPr>
          <p:nvPr>
            <p:ph type="pic" sz="quarter" idx="21" hasCustomPrompt="1"/>
          </p:nvPr>
        </p:nvSpPr>
        <p:spPr>
          <a:xfrm>
            <a:off x="696000" y="549276"/>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1" name="Picture Placeholder 4">
            <a:extLst>
              <a:ext uri="{FF2B5EF4-FFF2-40B4-BE49-F238E27FC236}">
                <a16:creationId xmlns:a16="http://schemas.microsoft.com/office/drawing/2014/main" id="{09553B59-BDD5-4F06-87D3-A5F0AEE0AD7C}"/>
              </a:ext>
            </a:extLst>
          </p:cNvPr>
          <p:cNvSpPr>
            <a:spLocks noGrp="1"/>
          </p:cNvSpPr>
          <p:nvPr>
            <p:ph type="pic" sz="quarter" idx="18" hasCustomPrompt="1"/>
          </p:nvPr>
        </p:nvSpPr>
        <p:spPr>
          <a:xfrm>
            <a:off x="696000" y="1989138"/>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2" name="Picture Placeholder 4">
            <a:extLst>
              <a:ext uri="{FF2B5EF4-FFF2-40B4-BE49-F238E27FC236}">
                <a16:creationId xmlns:a16="http://schemas.microsoft.com/office/drawing/2014/main" id="{70DFC79E-B9DD-45AD-B89C-3C71E1981BBA}"/>
              </a:ext>
            </a:extLst>
          </p:cNvPr>
          <p:cNvSpPr>
            <a:spLocks noGrp="1"/>
          </p:cNvSpPr>
          <p:nvPr>
            <p:ph type="pic" sz="quarter" idx="19" hasCustomPrompt="1"/>
          </p:nvPr>
        </p:nvSpPr>
        <p:spPr>
          <a:xfrm>
            <a:off x="696000" y="3429000"/>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
        <p:nvSpPr>
          <p:cNvPr id="13" name="Picture Placeholder 4">
            <a:extLst>
              <a:ext uri="{FF2B5EF4-FFF2-40B4-BE49-F238E27FC236}">
                <a16:creationId xmlns:a16="http://schemas.microsoft.com/office/drawing/2014/main" id="{0B183A25-07FE-423C-AF25-519F6765AE6A}"/>
              </a:ext>
            </a:extLst>
          </p:cNvPr>
          <p:cNvSpPr>
            <a:spLocks noGrp="1"/>
          </p:cNvSpPr>
          <p:nvPr>
            <p:ph type="pic" sz="quarter" idx="20" hasCustomPrompt="1"/>
          </p:nvPr>
        </p:nvSpPr>
        <p:spPr>
          <a:xfrm>
            <a:off x="696000" y="4868862"/>
            <a:ext cx="5400000" cy="108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571452056"/>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Portfolio 56-1">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880008776"/>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Portfolio 56-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673320593"/>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Portfolio 56-3">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847697295"/>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Portfolio 56-4">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FBB33A1-D318-4F45-949C-DBB277B032DA}"/>
              </a:ext>
            </a:extLst>
          </p:cNvPr>
          <p:cNvSpPr>
            <a:spLocks noGrp="1"/>
          </p:cNvSpPr>
          <p:nvPr>
            <p:ph type="pic" sz="quarter" idx="21" hasCustomPrompt="1"/>
          </p:nvPr>
        </p:nvSpPr>
        <p:spPr>
          <a:xfrm>
            <a:off x="0" y="0"/>
            <a:ext cx="12192000" cy="5400000"/>
          </a:xfrm>
          <a:prstGeom prst="rect">
            <a:avLst/>
          </a:prstGeom>
          <a:pattFill prst="wdDnDiag">
            <a:fgClr>
              <a:schemeClr val="bg1">
                <a:lumMod val="90000"/>
              </a:schemeClr>
            </a:fgClr>
            <a:bgClr>
              <a:schemeClr val="bg1"/>
            </a:bgClr>
          </a:pattFill>
          <a:effectLst/>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686412157"/>
      </p:ext>
    </p:extLst>
  </p:cSld>
  <p:clrMapOvr>
    <a:masterClrMapping/>
  </p:clrMapOvr>
  <p:extLst>
    <p:ext uri="{DCECCB84-F9BA-43D5-87BE-67443E8EF086}">
      <p15:sldGuideLst xmlns:p15="http://schemas.microsoft.com/office/powerpoint/2012/main">
        <p15:guide id="1" orient="horz" pos="1412">
          <p15:clr>
            <a:srgbClr val="FBAE40"/>
          </p15:clr>
        </p15:guide>
        <p15:guide id="2" orient="horz" pos="210">
          <p15:clr>
            <a:srgbClr val="FBAE40"/>
          </p15:clr>
        </p15:guide>
        <p15:guide id="3" pos="43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meline with Image 8">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321653788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meline with Image 9">
    <p:spTree>
      <p:nvGrpSpPr>
        <p:cNvPr id="1" name=""/>
        <p:cNvGrpSpPr/>
        <p:nvPr/>
      </p:nvGrpSpPr>
      <p:grpSpPr>
        <a:xfrm>
          <a:off x="0" y="0"/>
          <a:ext cx="0" cy="0"/>
          <a:chOff x="0" y="0"/>
          <a:chExt cx="0" cy="0"/>
        </a:xfrm>
      </p:grpSpPr>
      <p:sp>
        <p:nvSpPr>
          <p:cNvPr id="36" name="Picture Placeholder 8">
            <a:extLst>
              <a:ext uri="{FF2B5EF4-FFF2-40B4-BE49-F238E27FC236}">
                <a16:creationId xmlns:a16="http://schemas.microsoft.com/office/drawing/2014/main" id="{69AD7761-778D-4D15-AE85-3B1106AD5CB1}"/>
              </a:ext>
            </a:extLst>
          </p:cNvPr>
          <p:cNvSpPr>
            <a:spLocks noGrp="1"/>
          </p:cNvSpPr>
          <p:nvPr>
            <p:ph type="pic" sz="quarter" idx="10" hasCustomPrompt="1"/>
          </p:nvPr>
        </p:nvSpPr>
        <p:spPr>
          <a:xfrm>
            <a:off x="0" y="0"/>
            <a:ext cx="5303838" cy="6858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Tree>
    <p:extLst>
      <p:ext uri="{BB962C8B-B14F-4D97-AF65-F5344CB8AC3E}">
        <p14:creationId xmlns:p14="http://schemas.microsoft.com/office/powerpoint/2010/main" val="105413205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Event with Image 5">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80CA3E77-38E0-4025-BE56-4CA220966E3B}"/>
              </a:ext>
            </a:extLst>
          </p:cNvPr>
          <p:cNvSpPr>
            <a:spLocks noGrp="1"/>
          </p:cNvSpPr>
          <p:nvPr>
            <p:ph type="pic" sz="quarter" idx="10" hasCustomPrompt="1"/>
          </p:nvPr>
        </p:nvSpPr>
        <p:spPr>
          <a:xfrm>
            <a:off x="334963" y="368300"/>
            <a:ext cx="11520000" cy="6120000"/>
          </a:xfrm>
          <a:prstGeom prst="rect">
            <a:avLst/>
          </a:prstGeom>
          <a:pattFill prst="wdDnDiag">
            <a:fgClr>
              <a:schemeClr val="bg1">
                <a:lumMod val="90000"/>
              </a:schemeClr>
            </a:fgClr>
            <a:bgClr>
              <a:schemeClr val="bg1"/>
            </a:bgClr>
          </a:pattFill>
        </p:spPr>
        <p:txBody>
          <a:bodyPr anchor="ctr"/>
          <a:lstStyle>
            <a:lvl1pPr algn="ctr">
              <a:buNone/>
              <a:defRPr sz="1800"/>
            </a:lvl1pPr>
          </a:lstStyle>
          <a:p>
            <a:r>
              <a:rPr lang="en-US" dirty="0"/>
              <a:t>Insert your image here</a:t>
            </a:r>
          </a:p>
        </p:txBody>
      </p:sp>
      <p:sp>
        <p:nvSpPr>
          <p:cNvPr id="13" name="Picture Placeholder 8">
            <a:extLst>
              <a:ext uri="{FF2B5EF4-FFF2-40B4-BE49-F238E27FC236}">
                <a16:creationId xmlns:a16="http://schemas.microsoft.com/office/drawing/2014/main" id="{875162C8-D7C7-49CA-8969-DA116C694CA6}"/>
              </a:ext>
            </a:extLst>
          </p:cNvPr>
          <p:cNvSpPr>
            <a:spLocks noGrp="1"/>
          </p:cNvSpPr>
          <p:nvPr>
            <p:ph type="pic" sz="quarter" idx="11" hasCustomPrompt="1"/>
          </p:nvPr>
        </p:nvSpPr>
        <p:spPr>
          <a:xfrm>
            <a:off x="9587226"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1</a:t>
            </a:r>
          </a:p>
        </p:txBody>
      </p:sp>
      <p:sp>
        <p:nvSpPr>
          <p:cNvPr id="14" name="Picture Placeholder 8">
            <a:extLst>
              <a:ext uri="{FF2B5EF4-FFF2-40B4-BE49-F238E27FC236}">
                <a16:creationId xmlns:a16="http://schemas.microsoft.com/office/drawing/2014/main" id="{178E572E-0754-4E59-904F-914E3501C3B9}"/>
              </a:ext>
            </a:extLst>
          </p:cNvPr>
          <p:cNvSpPr>
            <a:spLocks noGrp="1"/>
          </p:cNvSpPr>
          <p:nvPr>
            <p:ph type="pic" sz="quarter" idx="12" hasCustomPrompt="1"/>
          </p:nvPr>
        </p:nvSpPr>
        <p:spPr>
          <a:xfrm>
            <a:off x="9946551"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2</a:t>
            </a:r>
          </a:p>
        </p:txBody>
      </p:sp>
      <p:sp>
        <p:nvSpPr>
          <p:cNvPr id="15" name="Picture Placeholder 8">
            <a:extLst>
              <a:ext uri="{FF2B5EF4-FFF2-40B4-BE49-F238E27FC236}">
                <a16:creationId xmlns:a16="http://schemas.microsoft.com/office/drawing/2014/main" id="{E1DC05AC-AA66-4E3A-A3B3-127AF7B78773}"/>
              </a:ext>
            </a:extLst>
          </p:cNvPr>
          <p:cNvSpPr>
            <a:spLocks noGrp="1"/>
          </p:cNvSpPr>
          <p:nvPr>
            <p:ph type="pic" sz="quarter" idx="13" hasCustomPrompt="1"/>
          </p:nvPr>
        </p:nvSpPr>
        <p:spPr>
          <a:xfrm>
            <a:off x="10305876"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3</a:t>
            </a:r>
          </a:p>
        </p:txBody>
      </p:sp>
      <p:sp>
        <p:nvSpPr>
          <p:cNvPr id="16" name="Picture Placeholder 8">
            <a:extLst>
              <a:ext uri="{FF2B5EF4-FFF2-40B4-BE49-F238E27FC236}">
                <a16:creationId xmlns:a16="http://schemas.microsoft.com/office/drawing/2014/main" id="{F5B8A727-7B8F-4675-A465-6B4AC231F19C}"/>
              </a:ext>
            </a:extLst>
          </p:cNvPr>
          <p:cNvSpPr>
            <a:spLocks noGrp="1"/>
          </p:cNvSpPr>
          <p:nvPr>
            <p:ph type="pic" sz="quarter" idx="14" hasCustomPrompt="1"/>
          </p:nvPr>
        </p:nvSpPr>
        <p:spPr>
          <a:xfrm>
            <a:off x="10665201" y="5373300"/>
            <a:ext cx="468000" cy="468000"/>
          </a:xfrm>
          <a:prstGeom prst="ellipse">
            <a:avLst/>
          </a:prstGeom>
          <a:pattFill prst="wdDnDiag">
            <a:fgClr>
              <a:schemeClr val="bg1">
                <a:lumMod val="90000"/>
              </a:schemeClr>
            </a:fgClr>
            <a:bgClr>
              <a:schemeClr val="bg1"/>
            </a:bgClr>
          </a:pattFill>
          <a:ln w="19050">
            <a:solidFill>
              <a:schemeClr val="bg2"/>
            </a:solidFill>
          </a:ln>
        </p:spPr>
        <p:txBody>
          <a:bodyPr anchor="ctr"/>
          <a:lstStyle>
            <a:lvl1pPr algn="ctr">
              <a:buNone/>
              <a:defRPr sz="800"/>
            </a:lvl1pPr>
          </a:lstStyle>
          <a:p>
            <a:r>
              <a:rPr lang="en-US" dirty="0"/>
              <a:t>4</a:t>
            </a:r>
          </a:p>
        </p:txBody>
      </p:sp>
    </p:spTree>
    <p:extLst>
      <p:ext uri="{BB962C8B-B14F-4D97-AF65-F5344CB8AC3E}">
        <p14:creationId xmlns:p14="http://schemas.microsoft.com/office/powerpoint/2010/main" val="313966285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_Portfolio">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769188" y="-473247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7" name="Picture Placeholder 8">
            <a:extLst>
              <a:ext uri="{FF2B5EF4-FFF2-40B4-BE49-F238E27FC236}">
                <a16:creationId xmlns:a16="http://schemas.microsoft.com/office/drawing/2014/main" id="{89FD03AD-5537-4E77-A18B-ED4C321AE8EB}"/>
              </a:ext>
            </a:extLst>
          </p:cNvPr>
          <p:cNvSpPr>
            <a:spLocks noGrp="1"/>
          </p:cNvSpPr>
          <p:nvPr>
            <p:ph type="pic" sz="quarter" idx="54" hasCustomPrompt="1"/>
          </p:nvPr>
        </p:nvSpPr>
        <p:spPr>
          <a:xfrm>
            <a:off x="7769188" y="-751903"/>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8" name="Picture Placeholder 8">
            <a:extLst>
              <a:ext uri="{FF2B5EF4-FFF2-40B4-BE49-F238E27FC236}">
                <a16:creationId xmlns:a16="http://schemas.microsoft.com/office/drawing/2014/main" id="{40985271-9C70-4F05-9668-E0E5B70BF2BF}"/>
              </a:ext>
            </a:extLst>
          </p:cNvPr>
          <p:cNvSpPr>
            <a:spLocks noGrp="1"/>
          </p:cNvSpPr>
          <p:nvPr>
            <p:ph type="pic" sz="quarter" idx="55" hasCustomPrompt="1"/>
          </p:nvPr>
        </p:nvSpPr>
        <p:spPr>
          <a:xfrm>
            <a:off x="7769188" y="32286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9" name="Picture Placeholder 8">
            <a:extLst>
              <a:ext uri="{FF2B5EF4-FFF2-40B4-BE49-F238E27FC236}">
                <a16:creationId xmlns:a16="http://schemas.microsoft.com/office/drawing/2014/main" id="{3AB4BFB9-CA55-4CC0-B20C-6DC59B100464}"/>
              </a:ext>
            </a:extLst>
          </p:cNvPr>
          <p:cNvSpPr>
            <a:spLocks noGrp="1"/>
          </p:cNvSpPr>
          <p:nvPr>
            <p:ph type="pic" sz="quarter" idx="56" hasCustomPrompt="1"/>
          </p:nvPr>
        </p:nvSpPr>
        <p:spPr>
          <a:xfrm>
            <a:off x="7769188" y="720924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0" name="Picture Placeholder 8">
            <a:extLst>
              <a:ext uri="{FF2B5EF4-FFF2-40B4-BE49-F238E27FC236}">
                <a16:creationId xmlns:a16="http://schemas.microsoft.com/office/drawing/2014/main" id="{063BBED4-D54E-41AC-8E91-94889A32922A}"/>
              </a:ext>
            </a:extLst>
          </p:cNvPr>
          <p:cNvSpPr>
            <a:spLocks noGrp="1"/>
          </p:cNvSpPr>
          <p:nvPr>
            <p:ph type="pic" sz="quarter" idx="34" hasCustomPrompt="1"/>
          </p:nvPr>
        </p:nvSpPr>
        <p:spPr>
          <a:xfrm>
            <a:off x="5191887" y="9860172"/>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6" name="Picture Placeholder 8">
            <a:extLst>
              <a:ext uri="{FF2B5EF4-FFF2-40B4-BE49-F238E27FC236}">
                <a16:creationId xmlns:a16="http://schemas.microsoft.com/office/drawing/2014/main" id="{0AFA407F-23B7-4853-980D-53D1CF3C0DEB}"/>
              </a:ext>
            </a:extLst>
          </p:cNvPr>
          <p:cNvSpPr>
            <a:spLocks noGrp="1"/>
          </p:cNvSpPr>
          <p:nvPr>
            <p:ph type="pic" sz="quarter" idx="43" hasCustomPrompt="1"/>
          </p:nvPr>
        </p:nvSpPr>
        <p:spPr>
          <a:xfrm>
            <a:off x="5191887"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7" name="Picture Placeholder 8">
            <a:extLst>
              <a:ext uri="{FF2B5EF4-FFF2-40B4-BE49-F238E27FC236}">
                <a16:creationId xmlns:a16="http://schemas.microsoft.com/office/drawing/2014/main" id="{DDD84B1A-0162-472D-8010-4EE2E63E1935}"/>
              </a:ext>
            </a:extLst>
          </p:cNvPr>
          <p:cNvSpPr>
            <a:spLocks noGrp="1"/>
          </p:cNvSpPr>
          <p:nvPr>
            <p:ph type="pic" sz="quarter" idx="44" hasCustomPrompt="1"/>
          </p:nvPr>
        </p:nvSpPr>
        <p:spPr>
          <a:xfrm>
            <a:off x="5191887" y="189359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8" name="Picture Placeholder 8">
            <a:extLst>
              <a:ext uri="{FF2B5EF4-FFF2-40B4-BE49-F238E27FC236}">
                <a16:creationId xmlns:a16="http://schemas.microsoft.com/office/drawing/2014/main" id="{91B04BE1-7CC7-4A4B-89EA-ACE2D2C47C40}"/>
              </a:ext>
            </a:extLst>
          </p:cNvPr>
          <p:cNvSpPr>
            <a:spLocks noGrp="1"/>
          </p:cNvSpPr>
          <p:nvPr>
            <p:ph type="pic" sz="quarter" idx="45" hasCustomPrompt="1"/>
          </p:nvPr>
        </p:nvSpPr>
        <p:spPr>
          <a:xfrm>
            <a:off x="5191887" y="-208968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3" name="Picture Placeholder 8">
            <a:extLst>
              <a:ext uri="{FF2B5EF4-FFF2-40B4-BE49-F238E27FC236}">
                <a16:creationId xmlns:a16="http://schemas.microsoft.com/office/drawing/2014/main" id="{A06B4412-919C-46BE-B2F5-F56BBCC0F724}"/>
              </a:ext>
            </a:extLst>
          </p:cNvPr>
          <p:cNvSpPr>
            <a:spLocks noGrp="1"/>
          </p:cNvSpPr>
          <p:nvPr>
            <p:ph type="pic" sz="quarter" idx="50" hasCustomPrompt="1"/>
          </p:nvPr>
        </p:nvSpPr>
        <p:spPr>
          <a:xfrm>
            <a:off x="10346489" y="9882654"/>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4" name="Picture Placeholder 8">
            <a:extLst>
              <a:ext uri="{FF2B5EF4-FFF2-40B4-BE49-F238E27FC236}">
                <a16:creationId xmlns:a16="http://schemas.microsoft.com/office/drawing/2014/main" id="{B6644203-E7DD-4EAF-AA61-56668FD780FE}"/>
              </a:ext>
            </a:extLst>
          </p:cNvPr>
          <p:cNvSpPr>
            <a:spLocks noGrp="1"/>
          </p:cNvSpPr>
          <p:nvPr>
            <p:ph type="pic" sz="quarter" idx="51" hasCustomPrompt="1"/>
          </p:nvPr>
        </p:nvSpPr>
        <p:spPr>
          <a:xfrm>
            <a:off x="10346489" y="589936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5" name="Picture Placeholder 8">
            <a:extLst>
              <a:ext uri="{FF2B5EF4-FFF2-40B4-BE49-F238E27FC236}">
                <a16:creationId xmlns:a16="http://schemas.microsoft.com/office/drawing/2014/main" id="{C4E5B081-385E-438D-891D-A10F9DD19A4C}"/>
              </a:ext>
            </a:extLst>
          </p:cNvPr>
          <p:cNvSpPr>
            <a:spLocks noGrp="1"/>
          </p:cNvSpPr>
          <p:nvPr>
            <p:ph type="pic" sz="quarter" idx="52" hasCustomPrompt="1"/>
          </p:nvPr>
        </p:nvSpPr>
        <p:spPr>
          <a:xfrm>
            <a:off x="10346489" y="191608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6" name="Picture Placeholder 8">
            <a:extLst>
              <a:ext uri="{FF2B5EF4-FFF2-40B4-BE49-F238E27FC236}">
                <a16:creationId xmlns:a16="http://schemas.microsoft.com/office/drawing/2014/main" id="{4C13DEAA-B213-4CC7-AF12-7F038A22F925}"/>
              </a:ext>
            </a:extLst>
          </p:cNvPr>
          <p:cNvSpPr>
            <a:spLocks noGrp="1"/>
          </p:cNvSpPr>
          <p:nvPr>
            <p:ph type="pic" sz="quarter" idx="53" hasCustomPrompt="1"/>
          </p:nvPr>
        </p:nvSpPr>
        <p:spPr>
          <a:xfrm>
            <a:off x="10346489"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367485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grpId="0" nodeType="withEffect">
                                  <p:stCondLst>
                                    <p:cond delay="0"/>
                                  </p:stCondLst>
                                  <p:childTnLst>
                                    <p:animMotion origin="layout" path="M 4.58333E-6 2.59259E-6 L 4.58333E-6 -0.58472 " pathEditMode="relative" rAng="0" ptsTypes="AA">
                                      <p:cBhvr>
                                        <p:cTn id="6" dur="5000" fill="hold"/>
                                        <p:tgtEl>
                                          <p:spTgt spid="40"/>
                                        </p:tgtEl>
                                        <p:attrNameLst>
                                          <p:attrName>ppt_x</p:attrName>
                                          <p:attrName>ppt_y</p:attrName>
                                        </p:attrNameLst>
                                      </p:cBhvr>
                                      <p:rCtr x="0" y="-29236"/>
                                    </p:animMotion>
                                  </p:childTnLst>
                                </p:cTn>
                              </p:par>
                              <p:par>
                                <p:cTn id="7" presetID="64" presetClass="path" presetSubtype="0" repeatCount="indefinite" accel="50000" decel="50000" autoRev="1" fill="hold" grpId="0" nodeType="withEffect">
                                  <p:stCondLst>
                                    <p:cond delay="0"/>
                                  </p:stCondLst>
                                  <p:childTnLst>
                                    <p:animMotion origin="layout" path="M 4.58333E-6 -3.7037E-7 L 4.58333E-6 -0.58472 " pathEditMode="relative" rAng="0" ptsTypes="AA">
                                      <p:cBhvr>
                                        <p:cTn id="8" dur="5000" fill="hold"/>
                                        <p:tgtEl>
                                          <p:spTgt spid="16"/>
                                        </p:tgtEl>
                                        <p:attrNameLst>
                                          <p:attrName>ppt_x</p:attrName>
                                          <p:attrName>ppt_y</p:attrName>
                                        </p:attrNameLst>
                                      </p:cBhvr>
                                      <p:rCtr x="0" y="-29236"/>
                                    </p:animMotion>
                                  </p:childTnLst>
                                </p:cTn>
                              </p:par>
                              <p:par>
                                <p:cTn id="9" presetID="64" presetClass="path" presetSubtype="0" repeatCount="indefinite" accel="50000" decel="50000" autoRev="1" fill="hold" grpId="0" nodeType="withEffect">
                                  <p:stCondLst>
                                    <p:cond delay="0"/>
                                  </p:stCondLst>
                                  <p:childTnLst>
                                    <p:animMotion origin="layout" path="M 4.58333E-6 -3.33333E-6 L 4.58333E-6 -0.58472 " pathEditMode="relative" rAng="0" ptsTypes="AA">
                                      <p:cBhvr>
                                        <p:cTn id="10" dur="5000" fill="hold"/>
                                        <p:tgtEl>
                                          <p:spTgt spid="17"/>
                                        </p:tgtEl>
                                        <p:attrNameLst>
                                          <p:attrName>ppt_x</p:attrName>
                                          <p:attrName>ppt_y</p:attrName>
                                        </p:attrNameLst>
                                      </p:cBhvr>
                                      <p:rCtr x="0" y="-29236"/>
                                    </p:animMotion>
                                  </p:childTnLst>
                                </p:cTn>
                              </p:par>
                              <p:par>
                                <p:cTn id="11" presetID="64" presetClass="path" presetSubtype="0" repeatCount="indefinite" accel="50000" decel="50000" autoRev="1" fill="hold" grpId="0" nodeType="withEffect">
                                  <p:stCondLst>
                                    <p:cond delay="0"/>
                                  </p:stCondLst>
                                  <p:childTnLst>
                                    <p:animMotion origin="layout" path="M 4.58333E-6 3.7037E-6 L 4.58333E-6 -0.58473 " pathEditMode="relative" rAng="0" ptsTypes="AA">
                                      <p:cBhvr>
                                        <p:cTn id="12" dur="5000" fill="hold"/>
                                        <p:tgtEl>
                                          <p:spTgt spid="18"/>
                                        </p:tgtEl>
                                        <p:attrNameLst>
                                          <p:attrName>ppt_x</p:attrName>
                                          <p:attrName>ppt_y</p:attrName>
                                        </p:attrNameLst>
                                      </p:cBhvr>
                                      <p:rCtr x="0" y="-29236"/>
                                    </p:animMotion>
                                  </p:childTnLst>
                                </p:cTn>
                              </p:par>
                              <p:par>
                                <p:cTn id="13" presetID="64" presetClass="path" presetSubtype="0" repeatCount="indefinite" accel="50000" decel="50000" autoRev="1" fill="hold" grpId="0" nodeType="withEffect">
                                  <p:stCondLst>
                                    <p:cond delay="0"/>
                                  </p:stCondLst>
                                  <p:childTnLst>
                                    <p:animMotion origin="layout" path="M -1.875E-6 1.85185E-6 L -1.875E-6 -0.58472 " pathEditMode="relative" rAng="0" ptsTypes="AA">
                                      <p:cBhvr>
                                        <p:cTn id="14" dur="5000" fill="hold"/>
                                        <p:tgtEl>
                                          <p:spTgt spid="23"/>
                                        </p:tgtEl>
                                        <p:attrNameLst>
                                          <p:attrName>ppt_x</p:attrName>
                                          <p:attrName>ppt_y</p:attrName>
                                        </p:attrNameLst>
                                      </p:cBhvr>
                                      <p:rCtr x="0" y="-29236"/>
                                    </p:animMotion>
                                  </p:childTnLst>
                                </p:cTn>
                              </p:par>
                              <p:par>
                                <p:cTn id="15" presetID="64" presetClass="path" presetSubtype="0" repeatCount="indefinite" accel="50000" decel="50000" autoRev="1" fill="hold" grpId="0" nodeType="withEffect">
                                  <p:stCondLst>
                                    <p:cond delay="0"/>
                                  </p:stCondLst>
                                  <p:childTnLst>
                                    <p:animMotion origin="layout" path="M -1.875E-6 -1.11111E-6 L -1.875E-6 -0.58472 " pathEditMode="relative" rAng="0" ptsTypes="AA">
                                      <p:cBhvr>
                                        <p:cTn id="16" dur="5000" fill="hold"/>
                                        <p:tgtEl>
                                          <p:spTgt spid="24"/>
                                        </p:tgtEl>
                                        <p:attrNameLst>
                                          <p:attrName>ppt_x</p:attrName>
                                          <p:attrName>ppt_y</p:attrName>
                                        </p:attrNameLst>
                                      </p:cBhvr>
                                      <p:rCtr x="0" y="-29236"/>
                                    </p:animMotion>
                                  </p:childTnLst>
                                </p:cTn>
                              </p:par>
                              <p:par>
                                <p:cTn id="17" presetID="64" presetClass="path" presetSubtype="0" repeatCount="indefinite" accel="50000" decel="50000" autoRev="1" fill="hold" grpId="0" nodeType="withEffect">
                                  <p:stCondLst>
                                    <p:cond delay="0"/>
                                  </p:stCondLst>
                                  <p:childTnLst>
                                    <p:animMotion origin="layout" path="M -1.875E-6 -4.07407E-6 L -1.875E-6 -0.58472 " pathEditMode="relative" rAng="0" ptsTypes="AA">
                                      <p:cBhvr>
                                        <p:cTn id="18" dur="5000" fill="hold"/>
                                        <p:tgtEl>
                                          <p:spTgt spid="25"/>
                                        </p:tgtEl>
                                        <p:attrNameLst>
                                          <p:attrName>ppt_x</p:attrName>
                                          <p:attrName>ppt_y</p:attrName>
                                        </p:attrNameLst>
                                      </p:cBhvr>
                                      <p:rCtr x="0" y="-29236"/>
                                    </p:animMotion>
                                  </p:childTnLst>
                                </p:cTn>
                              </p:par>
                              <p:par>
                                <p:cTn id="19" presetID="64" presetClass="path" presetSubtype="0" repeatCount="indefinite" accel="50000" decel="50000" autoRev="1" fill="hold" grpId="0" nodeType="withEffect">
                                  <p:stCondLst>
                                    <p:cond delay="0"/>
                                  </p:stCondLst>
                                  <p:childTnLst>
                                    <p:animMotion origin="layout" path="M -1.875E-6 2.96296E-6 L -1.875E-6 -0.58473 " pathEditMode="relative" rAng="0" ptsTypes="AA">
                                      <p:cBhvr>
                                        <p:cTn id="20" dur="5000" fill="hold"/>
                                        <p:tgtEl>
                                          <p:spTgt spid="26"/>
                                        </p:tgtEl>
                                        <p:attrNameLst>
                                          <p:attrName>ppt_x</p:attrName>
                                          <p:attrName>ppt_y</p:attrName>
                                        </p:attrNameLst>
                                      </p:cBhvr>
                                      <p:rCtr x="0" y="-29236"/>
                                    </p:animMotion>
                                  </p:childTnLst>
                                </p:cTn>
                              </p:par>
                              <p:par>
                                <p:cTn id="21" presetID="42" presetClass="path" presetSubtype="0" repeatCount="indefinite" accel="50000" decel="50000" autoRev="1" fill="hold" grpId="0" nodeType="withEffect">
                                  <p:stCondLst>
                                    <p:cond delay="0"/>
                                  </p:stCondLst>
                                  <p:childTnLst>
                                    <p:animMotion origin="layout" path="M -3.75E-6 -1.11111E-6 L -3.75E-6 0.56945 " pathEditMode="relative" rAng="0" ptsTypes="AA">
                                      <p:cBhvr>
                                        <p:cTn id="22" dur="5000" fill="hold"/>
                                        <p:tgtEl>
                                          <p:spTgt spid="41"/>
                                        </p:tgtEl>
                                        <p:attrNameLst>
                                          <p:attrName>ppt_x</p:attrName>
                                          <p:attrName>ppt_y</p:attrName>
                                        </p:attrNameLst>
                                      </p:cBhvr>
                                      <p:rCtr x="0" y="28472"/>
                                    </p:animMotion>
                                  </p:childTnLst>
                                </p:cTn>
                              </p:par>
                              <p:par>
                                <p:cTn id="23" presetID="42" presetClass="path" presetSubtype="0" repeatCount="indefinite" accel="50000" decel="50000" autoRev="1" fill="hold" grpId="0" nodeType="withEffect">
                                  <p:stCondLst>
                                    <p:cond delay="0"/>
                                  </p:stCondLst>
                                  <p:childTnLst>
                                    <p:animMotion origin="layout" path="M -3.75E-6 -3.7037E-6 L -3.75E-6 0.56945 " pathEditMode="relative" rAng="0" ptsTypes="AA">
                                      <p:cBhvr>
                                        <p:cTn id="24" dur="5000" fill="hold"/>
                                        <p:tgtEl>
                                          <p:spTgt spid="27"/>
                                        </p:tgtEl>
                                        <p:attrNameLst>
                                          <p:attrName>ppt_x</p:attrName>
                                          <p:attrName>ppt_y</p:attrName>
                                        </p:attrNameLst>
                                      </p:cBhvr>
                                      <p:rCtr x="0" y="28472"/>
                                    </p:animMotion>
                                  </p:childTnLst>
                                </p:cTn>
                              </p:par>
                              <p:par>
                                <p:cTn id="25" presetID="42" presetClass="path" presetSubtype="0" repeatCount="indefinite" accel="50000" decel="50000" autoRev="1" fill="hold" grpId="0" nodeType="withEffect">
                                  <p:stCondLst>
                                    <p:cond delay="0"/>
                                  </p:stCondLst>
                                  <p:childTnLst>
                                    <p:animMotion origin="layout" path="M -3.75E-6 7.40741E-7 L -3.75E-6 0.56944 " pathEditMode="relative" rAng="0" ptsTypes="AA">
                                      <p:cBhvr>
                                        <p:cTn id="26" dur="5000" fill="hold"/>
                                        <p:tgtEl>
                                          <p:spTgt spid="28"/>
                                        </p:tgtEl>
                                        <p:attrNameLst>
                                          <p:attrName>ppt_x</p:attrName>
                                          <p:attrName>ppt_y</p:attrName>
                                        </p:attrNameLst>
                                      </p:cBhvr>
                                      <p:rCtr x="0" y="28472"/>
                                    </p:animMotion>
                                  </p:childTnLst>
                                </p:cTn>
                              </p:par>
                              <p:par>
                                <p:cTn id="27" presetID="42" presetClass="path" presetSubtype="0" repeatCount="indefinite" accel="50000" decel="50000" autoRev="1" fill="hold" grpId="0" nodeType="withEffect">
                                  <p:stCondLst>
                                    <p:cond delay="0"/>
                                  </p:stCondLst>
                                  <p:childTnLst>
                                    <p:animMotion origin="layout" path="M -3.75E-6 -3.33333E-6 L -3.75E-6 0.56945 " pathEditMode="relative" rAng="0" ptsTypes="AA">
                                      <p:cBhvr>
                                        <p:cTn id="28" dur="5000" fill="hold"/>
                                        <p:tgtEl>
                                          <p:spTgt spid="29"/>
                                        </p:tgtEl>
                                        <p:attrNameLst>
                                          <p:attrName>ppt_x</p:attrName>
                                          <p:attrName>ppt_y</p:attrName>
                                        </p:attrNameLst>
                                      </p:cBhvr>
                                      <p:rCtr x="0" y="284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7" grpId="0" animBg="1"/>
      <p:bldP spid="28" grpId="0" animBg="1"/>
      <p:bldP spid="29" grpId="0" animBg="1"/>
      <p:bldP spid="40" grpId="0" animBg="1"/>
      <p:bldP spid="16" grpId="0" animBg="1"/>
      <p:bldP spid="17" grpId="0" animBg="1"/>
      <p:bldP spid="18" grpId="0" animBg="1"/>
      <p:bldP spid="23" grpId="0" animBg="1"/>
      <p:bldP spid="24" grpId="0" animBg="1"/>
      <p:bldP spid="25" grpId="0" animBg="1"/>
      <p:bldP spid="26" grpId="0" animBg="1"/>
    </p:bldLst>
  </p:timing>
  <p:extLst>
    <p:ext uri="{DCECCB84-F9BA-43D5-87BE-67443E8EF086}">
      <p15:sldGuideLst xmlns:p15="http://schemas.microsoft.com/office/powerpoint/2012/main">
        <p15:guide id="1" orient="horz" pos="36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Portfolio Up">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77C6FB29-1BDB-438F-816B-F54FC9E527AD}"/>
              </a:ext>
            </a:extLst>
          </p:cNvPr>
          <p:cNvSpPr>
            <a:spLocks noGrp="1"/>
          </p:cNvSpPr>
          <p:nvPr>
            <p:ph type="pic" sz="quarter" idx="35" hasCustomPrompt="1"/>
          </p:nvPr>
        </p:nvSpPr>
        <p:spPr>
          <a:xfrm>
            <a:off x="7738439" y="-455329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7" name="Picture Placeholder 8">
            <a:extLst>
              <a:ext uri="{FF2B5EF4-FFF2-40B4-BE49-F238E27FC236}">
                <a16:creationId xmlns:a16="http://schemas.microsoft.com/office/drawing/2014/main" id="{89FD03AD-5537-4E77-A18B-ED4C321AE8EB}"/>
              </a:ext>
            </a:extLst>
          </p:cNvPr>
          <p:cNvSpPr>
            <a:spLocks noGrp="1"/>
          </p:cNvSpPr>
          <p:nvPr>
            <p:ph type="pic" sz="quarter" idx="54" hasCustomPrompt="1"/>
          </p:nvPr>
        </p:nvSpPr>
        <p:spPr>
          <a:xfrm>
            <a:off x="7738439" y="-57272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8" name="Picture Placeholder 8">
            <a:extLst>
              <a:ext uri="{FF2B5EF4-FFF2-40B4-BE49-F238E27FC236}">
                <a16:creationId xmlns:a16="http://schemas.microsoft.com/office/drawing/2014/main" id="{40985271-9C70-4F05-9668-E0E5B70BF2BF}"/>
              </a:ext>
            </a:extLst>
          </p:cNvPr>
          <p:cNvSpPr>
            <a:spLocks noGrp="1"/>
          </p:cNvSpPr>
          <p:nvPr>
            <p:ph type="pic" sz="quarter" idx="55" hasCustomPrompt="1"/>
          </p:nvPr>
        </p:nvSpPr>
        <p:spPr>
          <a:xfrm>
            <a:off x="7738439" y="340785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6" name="Picture Placeholder 8">
            <a:extLst>
              <a:ext uri="{FF2B5EF4-FFF2-40B4-BE49-F238E27FC236}">
                <a16:creationId xmlns:a16="http://schemas.microsoft.com/office/drawing/2014/main" id="{0AFA407F-23B7-4853-980D-53D1CF3C0DEB}"/>
              </a:ext>
            </a:extLst>
          </p:cNvPr>
          <p:cNvSpPr>
            <a:spLocks noGrp="1"/>
          </p:cNvSpPr>
          <p:nvPr>
            <p:ph type="pic" sz="quarter" idx="43" hasCustomPrompt="1"/>
          </p:nvPr>
        </p:nvSpPr>
        <p:spPr>
          <a:xfrm>
            <a:off x="5161138" y="5876885"/>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7" name="Picture Placeholder 8">
            <a:extLst>
              <a:ext uri="{FF2B5EF4-FFF2-40B4-BE49-F238E27FC236}">
                <a16:creationId xmlns:a16="http://schemas.microsoft.com/office/drawing/2014/main" id="{DDD84B1A-0162-472D-8010-4EE2E63E1935}"/>
              </a:ext>
            </a:extLst>
          </p:cNvPr>
          <p:cNvSpPr>
            <a:spLocks noGrp="1"/>
          </p:cNvSpPr>
          <p:nvPr>
            <p:ph type="pic" sz="quarter" idx="44" hasCustomPrompt="1"/>
          </p:nvPr>
        </p:nvSpPr>
        <p:spPr>
          <a:xfrm>
            <a:off x="5161138" y="1893598"/>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18" name="Picture Placeholder 8">
            <a:extLst>
              <a:ext uri="{FF2B5EF4-FFF2-40B4-BE49-F238E27FC236}">
                <a16:creationId xmlns:a16="http://schemas.microsoft.com/office/drawing/2014/main" id="{91B04BE1-7CC7-4A4B-89EA-ACE2D2C47C40}"/>
              </a:ext>
            </a:extLst>
          </p:cNvPr>
          <p:cNvSpPr>
            <a:spLocks noGrp="1"/>
          </p:cNvSpPr>
          <p:nvPr>
            <p:ph type="pic" sz="quarter" idx="45" hasCustomPrompt="1"/>
          </p:nvPr>
        </p:nvSpPr>
        <p:spPr>
          <a:xfrm>
            <a:off x="5161138" y="-2089689"/>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4" name="Picture Placeholder 8">
            <a:extLst>
              <a:ext uri="{FF2B5EF4-FFF2-40B4-BE49-F238E27FC236}">
                <a16:creationId xmlns:a16="http://schemas.microsoft.com/office/drawing/2014/main" id="{B6644203-E7DD-4EAF-AA61-56668FD780FE}"/>
              </a:ext>
            </a:extLst>
          </p:cNvPr>
          <p:cNvSpPr>
            <a:spLocks noGrp="1"/>
          </p:cNvSpPr>
          <p:nvPr>
            <p:ph type="pic" sz="quarter" idx="51" hasCustomPrompt="1"/>
          </p:nvPr>
        </p:nvSpPr>
        <p:spPr>
          <a:xfrm>
            <a:off x="10315740" y="589936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5" name="Picture Placeholder 8">
            <a:extLst>
              <a:ext uri="{FF2B5EF4-FFF2-40B4-BE49-F238E27FC236}">
                <a16:creationId xmlns:a16="http://schemas.microsoft.com/office/drawing/2014/main" id="{C4E5B081-385E-438D-891D-A10F9DD19A4C}"/>
              </a:ext>
            </a:extLst>
          </p:cNvPr>
          <p:cNvSpPr>
            <a:spLocks noGrp="1"/>
          </p:cNvSpPr>
          <p:nvPr>
            <p:ph type="pic" sz="quarter" idx="52" hasCustomPrompt="1"/>
          </p:nvPr>
        </p:nvSpPr>
        <p:spPr>
          <a:xfrm>
            <a:off x="10315740" y="1916080"/>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26" name="Picture Placeholder 8">
            <a:extLst>
              <a:ext uri="{FF2B5EF4-FFF2-40B4-BE49-F238E27FC236}">
                <a16:creationId xmlns:a16="http://schemas.microsoft.com/office/drawing/2014/main" id="{4C13DEAA-B213-4CC7-AF12-7F038A22F925}"/>
              </a:ext>
            </a:extLst>
          </p:cNvPr>
          <p:cNvSpPr>
            <a:spLocks noGrp="1"/>
          </p:cNvSpPr>
          <p:nvPr>
            <p:ph type="pic" sz="quarter" idx="53" hasCustomPrompt="1"/>
          </p:nvPr>
        </p:nvSpPr>
        <p:spPr>
          <a:xfrm>
            <a:off x="10315740" y="-2067207"/>
            <a:ext cx="2350008" cy="3785616"/>
          </a:xfrm>
          <a:prstGeom prst="rect">
            <a:avLst/>
          </a:prstGeom>
          <a:pattFill prst="wdDnDiag">
            <a:fgClr>
              <a:schemeClr val="bg1">
                <a:lumMod val="90000"/>
              </a:schemeClr>
            </a:fgClr>
            <a:bgClr>
              <a:schemeClr val="bg1"/>
            </a:bgClr>
          </a:pattFill>
        </p:spPr>
        <p:txBody>
          <a:bodyPr anchor="ctr"/>
          <a:lstStyle>
            <a:lvl1pPr algn="ctr">
              <a:buNone/>
              <a:defRPr sz="2400"/>
            </a:lvl1pPr>
          </a:lstStyle>
          <a:p>
            <a:r>
              <a:rPr lang="en-US" dirty="0"/>
              <a:t>Insert your image here</a:t>
            </a:r>
          </a:p>
        </p:txBody>
      </p:sp>
      <p:sp>
        <p:nvSpPr>
          <p:cNvPr id="49" name="Title 1">
            <a:extLst>
              <a:ext uri="{FF2B5EF4-FFF2-40B4-BE49-F238E27FC236}">
                <a16:creationId xmlns:a16="http://schemas.microsoft.com/office/drawing/2014/main" id="{A66A7429-8CD3-41C8-B924-C505C63952EC}"/>
              </a:ext>
            </a:extLst>
          </p:cNvPr>
          <p:cNvSpPr>
            <a:spLocks noGrp="1"/>
          </p:cNvSpPr>
          <p:nvPr>
            <p:ph type="title" hasCustomPrompt="1"/>
          </p:nvPr>
        </p:nvSpPr>
        <p:spPr>
          <a:xfrm>
            <a:off x="673418" y="765175"/>
            <a:ext cx="4754245" cy="1392896"/>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50" name="Subtitle 2">
            <a:extLst>
              <a:ext uri="{FF2B5EF4-FFF2-40B4-BE49-F238E27FC236}">
                <a16:creationId xmlns:a16="http://schemas.microsoft.com/office/drawing/2014/main" id="{7018117E-E44B-4E42-9F34-6CA665A47E7E}"/>
              </a:ext>
            </a:extLst>
          </p:cNvPr>
          <p:cNvSpPr>
            <a:spLocks noGrp="1"/>
          </p:cNvSpPr>
          <p:nvPr>
            <p:ph type="subTitle" idx="1" hasCustomPrompt="1"/>
          </p:nvPr>
        </p:nvSpPr>
        <p:spPr>
          <a:xfrm>
            <a:off x="673418" y="2166814"/>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261051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4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4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7" grpId="0" animBg="1"/>
      <p:bldP spid="28" grpId="0" animBg="1"/>
      <p:bldP spid="16" grpId="0" animBg="1"/>
      <p:bldP spid="17" grpId="0" animBg="1"/>
      <p:bldP spid="18" grpId="0" animBg="1"/>
      <p:bldP spid="24" grpId="0" animBg="1"/>
      <p:bldP spid="25" grpId="0" animBg="1"/>
      <p:bldP spid="26" grpId="0" animBg="1"/>
    </p:bldLst>
  </p:timing>
  <p:extLst>
    <p:ext uri="{DCECCB84-F9BA-43D5-87BE-67443E8EF086}">
      <p15:sldGuideLst xmlns:p15="http://schemas.microsoft.com/office/powerpoint/2012/main">
        <p15:guide id="1" orient="horz" pos="36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Body Text Slide">
    <p:spTree>
      <p:nvGrpSpPr>
        <p:cNvPr id="1" name=""/>
        <p:cNvGrpSpPr/>
        <p:nvPr/>
      </p:nvGrpSpPr>
      <p:grpSpPr>
        <a:xfrm>
          <a:off x="0" y="0"/>
          <a:ext cx="0" cy="0"/>
          <a:chOff x="0" y="0"/>
          <a:chExt cx="0" cy="0"/>
        </a:xfrm>
      </p:grpSpPr>
      <p:sp>
        <p:nvSpPr>
          <p:cNvPr id="6" name="Title Placeholder 18"/>
          <p:cNvSpPr>
            <a:spLocks noGrp="1"/>
          </p:cNvSpPr>
          <p:nvPr>
            <p:ph type="title"/>
          </p:nvPr>
        </p:nvSpPr>
        <p:spPr>
          <a:xfrm>
            <a:off x="610196" y="369836"/>
            <a:ext cx="10971609" cy="752748"/>
          </a:xfrm>
          <a:prstGeom prst="rect">
            <a:avLst/>
          </a:prstGeom>
        </p:spPr>
        <p:txBody>
          <a:bodyPr vert="horz" lIns="91440" tIns="45720" rIns="91440" bIns="45720" rtlCol="0" anchor="ctr">
            <a:normAutofit/>
          </a:bodyPr>
          <a:lstStyle/>
          <a:p>
            <a:r>
              <a:rPr lang="en-US" dirty="0"/>
              <a:t>Click to edit Master title style</a:t>
            </a:r>
          </a:p>
        </p:txBody>
      </p:sp>
      <p:sp>
        <p:nvSpPr>
          <p:cNvPr id="11" name="Shape 47"/>
          <p:cNvSpPr txBox="1">
            <a:spLocks/>
          </p:cNvSpPr>
          <p:nvPr userDrawn="1"/>
        </p:nvSpPr>
        <p:spPr>
          <a:xfrm>
            <a:off x="11363483" y="6384666"/>
            <a:ext cx="187552" cy="129907"/>
          </a:xfrm>
          <a:prstGeom prst="rect">
            <a:avLst/>
          </a:prstGeom>
          <a:ln w="12700">
            <a:miter lim="400000"/>
          </a:ln>
        </p:spPr>
        <p:txBody>
          <a:bodyPr wrap="none" lIns="0" tIns="0" rIns="0" bIns="0">
            <a:spAutoFit/>
          </a:bodyPr>
          <a:lstStyle/>
          <a:p>
            <a:pPr marL="0" marR="0" lvl="0" indent="0" algn="ctr" defTabSz="410751" eaLnBrk="1" fontAlgn="auto" latinLnBrk="0" hangingPunct="1">
              <a:lnSpc>
                <a:spcPct val="100000"/>
              </a:lnSpc>
              <a:spcBef>
                <a:spcPts val="0"/>
              </a:spcBef>
              <a:spcAft>
                <a:spcPts val="0"/>
              </a:spcAft>
              <a:buClrTx/>
              <a:buSzTx/>
              <a:buFontTx/>
              <a:buNone/>
              <a:tabLst/>
              <a:defRPr/>
            </a:pPr>
            <a:fld id="{86CB4B4D-7CA3-9044-876B-883B54F8677D}" type="slidenum">
              <a:rPr kumimoji="0" sz="844" b="0" i="0" u="none" strike="noStrike" kern="0" cap="none" spc="0" normalizeH="0" baseline="0" noProof="0" smtClean="0">
                <a:ln>
                  <a:noFill/>
                </a:ln>
                <a:solidFill>
                  <a:schemeClr val="bg1"/>
                </a:solidFill>
                <a:effectLst/>
                <a:uLnTx/>
                <a:uFillTx/>
                <a:latin typeface="Verdana"/>
                <a:ea typeface="+mn-ea"/>
                <a:cs typeface="+mn-cs"/>
                <a:sym typeface="Helvetica Light"/>
              </a:rPr>
              <a:pPr marL="0" marR="0" lvl="0" indent="0" algn="ctr" defTabSz="410751" eaLnBrk="1" fontAlgn="auto" latinLnBrk="0" hangingPunct="1">
                <a:lnSpc>
                  <a:spcPct val="100000"/>
                </a:lnSpc>
                <a:spcBef>
                  <a:spcPts val="0"/>
                </a:spcBef>
                <a:spcAft>
                  <a:spcPts val="0"/>
                </a:spcAft>
                <a:buClrTx/>
                <a:buSzTx/>
                <a:buFontTx/>
                <a:buNone/>
                <a:tabLst/>
                <a:defRPr/>
              </a:pPr>
              <a:t>‹#›</a:t>
            </a:fld>
            <a:endParaRPr kumimoji="0" sz="844" b="0" i="0" u="none" strike="noStrike" kern="0" cap="none" spc="0" normalizeH="0" baseline="0" noProof="0" dirty="0">
              <a:ln>
                <a:noFill/>
              </a:ln>
              <a:solidFill>
                <a:schemeClr val="bg1"/>
              </a:solidFill>
              <a:effectLst/>
              <a:uLnTx/>
              <a:uFillTx/>
              <a:latin typeface="Verdana"/>
              <a:ea typeface="+mn-ea"/>
              <a:cs typeface="+mn-cs"/>
              <a:sym typeface="Helvetica Light"/>
            </a:endParaRPr>
          </a:p>
        </p:txBody>
      </p:sp>
      <p:sp>
        <p:nvSpPr>
          <p:cNvPr id="13" name="Content Placeholder 12"/>
          <p:cNvSpPr>
            <a:spLocks noGrp="1"/>
          </p:cNvSpPr>
          <p:nvPr>
            <p:ph sz="quarter" idx="10"/>
          </p:nvPr>
        </p:nvSpPr>
        <p:spPr>
          <a:xfrm>
            <a:off x="610196" y="1964531"/>
            <a:ext cx="10971609" cy="3964781"/>
          </a:xfrm>
        </p:spPr>
        <p:txBody>
          <a:bodyPr/>
          <a:lstStyle>
            <a:lvl1pPr>
              <a:lnSpc>
                <a:spcPct val="100000"/>
              </a:lnSpc>
              <a:defRPr>
                <a:solidFill>
                  <a:srgbClr val="18BEB3"/>
                </a:solidFill>
              </a:defRPr>
            </a:lvl1pPr>
            <a:lvl2pPr indent="0">
              <a:defRPr/>
            </a:lvl2pPr>
            <a:lvl3pPr indent="0">
              <a:lnSpc>
                <a:spcPct val="150000"/>
              </a:lnSpc>
              <a:defRPr/>
            </a:lvl3pPr>
            <a:lvl4pPr indent="0">
              <a:lnSpc>
                <a:spcPct val="150000"/>
              </a:lnSpc>
              <a:defRPr/>
            </a:lvl4pPr>
            <a:lvl5pPr indent="0">
              <a:lnSpc>
                <a:spcPct val="15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p:cNvSpPr>
            <a:spLocks noGrp="1"/>
          </p:cNvSpPr>
          <p:nvPr>
            <p:ph type="body" sz="quarter" idx="11"/>
          </p:nvPr>
        </p:nvSpPr>
        <p:spPr>
          <a:xfrm>
            <a:off x="610196" y="1122909"/>
            <a:ext cx="10971609" cy="841623"/>
          </a:xfrm>
        </p:spPr>
        <p:txBody>
          <a:bodyPr>
            <a:normAutofit/>
          </a:bodyPr>
          <a:lstStyle>
            <a:lvl1pPr algn="ctr">
              <a:defRPr sz="1266" b="1">
                <a:solidFill>
                  <a:schemeClr val="tx1">
                    <a:lumMod val="65000"/>
                    <a:lumOff val="35000"/>
                  </a:schemeClr>
                </a:solidFill>
              </a:defRPr>
            </a:lvl1pPr>
          </a:lstStyle>
          <a:p>
            <a:pPr lvl="0"/>
            <a:r>
              <a:rPr lang="en-US" dirty="0"/>
              <a:t>Click to edit Master text styles</a:t>
            </a:r>
          </a:p>
        </p:txBody>
      </p:sp>
    </p:spTree>
    <p:extLst>
      <p:ext uri="{BB962C8B-B14F-4D97-AF65-F5344CB8AC3E}">
        <p14:creationId xmlns:p14="http://schemas.microsoft.com/office/powerpoint/2010/main" val="3991892510"/>
      </p:ext>
    </p:extLst>
  </p:cSld>
  <p:clrMapOvr>
    <a:masterClrMapping/>
  </p:clrMapOvr>
  <p:transition spd="med"/>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Page 7">
  <p:cSld name="1_Title Page 7">
    <p:spTree>
      <p:nvGrpSpPr>
        <p:cNvPr id="1" name="Shape 10"/>
        <p:cNvGrpSpPr/>
        <p:nvPr/>
      </p:nvGrpSpPr>
      <p:grpSpPr>
        <a:xfrm>
          <a:off x="0" y="0"/>
          <a:ext cx="0" cy="0"/>
          <a:chOff x="0" y="0"/>
          <a:chExt cx="0" cy="0"/>
        </a:xfrm>
      </p:grpSpPr>
      <p:sp>
        <p:nvSpPr>
          <p:cNvPr id="11" name="Google Shape;11;p21"/>
          <p:cNvSpPr>
            <a:spLocks noGrp="1"/>
          </p:cNvSpPr>
          <p:nvPr>
            <p:ph type="pic" idx="2"/>
          </p:nvPr>
        </p:nvSpPr>
        <p:spPr>
          <a:xfrm>
            <a:off x="1055686" y="4148548"/>
            <a:ext cx="11136313" cy="1439863"/>
          </a:xfrm>
          <a:prstGeom prst="rect">
            <a:avLst/>
          </a:prstGeom>
          <a:solidFill>
            <a:schemeClr val="lt1"/>
          </a:solidFill>
          <a:ln>
            <a:noFill/>
          </a:ln>
        </p:spPr>
      </p:sp>
      <p:sp>
        <p:nvSpPr>
          <p:cNvPr id="12" name="Google Shape;12;p21"/>
          <p:cNvSpPr txBox="1"/>
          <p:nvPr/>
        </p:nvSpPr>
        <p:spPr>
          <a:xfrm>
            <a:off x="8144539" y="563526"/>
            <a:ext cx="3572540" cy="38277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0" i="0" u="none" strike="noStrike" cap="none" dirty="0">
                <a:solidFill>
                  <a:schemeClr val="dk1"/>
                </a:solidFill>
                <a:latin typeface="Open Sans Light"/>
                <a:ea typeface="Open Sans Light"/>
                <a:cs typeface="Open Sans Light"/>
                <a:sym typeface="Open Sans Light"/>
              </a:rPr>
              <a:t>STRATEGIC FRAMEWORKS</a:t>
            </a:r>
            <a:endParaRPr dirty="0"/>
          </a:p>
        </p:txBody>
      </p:sp>
    </p:spTree>
    <p:extLst>
      <p:ext uri="{BB962C8B-B14F-4D97-AF65-F5344CB8AC3E}">
        <p14:creationId xmlns:p14="http://schemas.microsoft.com/office/powerpoint/2010/main" val="273543913"/>
      </p:ext>
    </p:extLst>
  </p:cSld>
  <p:clrMapOvr>
    <a:masterClrMapping/>
  </p:clrMapOvr>
  <p:extLst>
    <p:ext uri="{DCECCB84-F9BA-43D5-87BE-67443E8EF086}">
      <p15:sldGuideLst xmlns:p15="http://schemas.microsoft.com/office/powerpoint/2012/main">
        <p15:guide id="1" pos="7355">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F2CDA-FDE1-BEB0-354B-501AD0446B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A8D377-BB94-DCE3-A50E-CD380073BE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5E4AAC-53A4-2E2C-EC0C-EEA637B21335}"/>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968A4410-91AF-A633-50AF-A50F81427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E70735-C1F9-051A-26B1-0CE905261DF2}"/>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57245640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CD432-ECEE-7F40-E926-66AE32E1F1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FED376-C41C-0D02-D74C-F8EE4C23E3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CB66B-D311-9496-1624-73A9AAEF20C4}"/>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3827A1E0-3F03-B3AE-2B33-69708F898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F4C6F-D07E-00E8-674D-0B34CA34D053}"/>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343257710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C4EA-0096-D5C7-A683-F1CAAAE14E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77AFAA-BEFA-FACA-5C58-AAB17C7A93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1CC916-B561-DB02-4269-BE4AE20AF8BF}"/>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D6A286DF-D8CD-E893-B0F3-67BF544B86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B152AD-C5AC-35A9-4922-AFA8BB6F1DC8}"/>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2231951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0C58F-2E0A-D661-BB0D-BF3AA8E850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180133-67DC-7728-76C3-7449274545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08E2C0-DBFF-8040-8666-D4B908E16F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CFCA92-C123-56C7-D310-8AF71AC137D3}"/>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6" name="Footer Placeholder 5">
            <a:extLst>
              <a:ext uri="{FF2B5EF4-FFF2-40B4-BE49-F238E27FC236}">
                <a16:creationId xmlns:a16="http://schemas.microsoft.com/office/drawing/2014/main" id="{2C6906FA-0AF3-F5B6-C6FC-056598CEA3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189B42-14A0-5061-8712-FC7D444B9408}"/>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344380531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CF003-9124-0905-2D8C-6A258C8337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D4D2B3-2BCB-6E2B-A73C-8C9A56A7EB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1F9870-3B2E-8F43-9EA5-6226353ACF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F45E0C-F4B0-A3FB-C7F0-8DA0286DB9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1E117A-DEF7-6B9B-9B3B-69E44EA774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63EECE-1AB6-B847-9E8F-D84A9198C7DC}"/>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8" name="Footer Placeholder 7">
            <a:extLst>
              <a:ext uri="{FF2B5EF4-FFF2-40B4-BE49-F238E27FC236}">
                <a16:creationId xmlns:a16="http://schemas.microsoft.com/office/drawing/2014/main" id="{BB373702-BF31-DC97-E101-C9AD5266AC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375997-7D60-26E5-9CC0-FF241D3DB59F}"/>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57692643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68F4-7ADF-08D0-7AB5-E8CC932F40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04461F-468E-C083-B878-FEFC33439DCE}"/>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4" name="Footer Placeholder 3">
            <a:extLst>
              <a:ext uri="{FF2B5EF4-FFF2-40B4-BE49-F238E27FC236}">
                <a16:creationId xmlns:a16="http://schemas.microsoft.com/office/drawing/2014/main" id="{86DD17EB-3494-7668-59C5-2E0461C200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527E9D-C469-A07A-F333-35A07739E7BF}"/>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77787018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09503B-32D0-92FB-5B24-0B93C4D2CD45}"/>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3" name="Footer Placeholder 2">
            <a:extLst>
              <a:ext uri="{FF2B5EF4-FFF2-40B4-BE49-F238E27FC236}">
                <a16:creationId xmlns:a16="http://schemas.microsoft.com/office/drawing/2014/main" id="{A9D76D2C-08F6-40AF-42FA-A69DEA9B93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25C92D-83FE-3EA8-6C1B-22FE5AA6B3F2}"/>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272226102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DEFC-AC80-2E95-6CF0-0FA01F4E90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AF9E0E-8F58-8C37-F287-85AA75456D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600FF2-A924-87BB-0D3E-D904369AF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EAB19D-712B-8D8E-C5F4-0F67E47449DD}"/>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6" name="Footer Placeholder 5">
            <a:extLst>
              <a:ext uri="{FF2B5EF4-FFF2-40B4-BE49-F238E27FC236}">
                <a16:creationId xmlns:a16="http://schemas.microsoft.com/office/drawing/2014/main" id="{96076364-FBDC-B3C4-ADB3-DA39C749B4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AA834-71C9-AABF-970B-739D2307C161}"/>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170206591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600E-1366-739A-1033-183FC16FD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72CD83-E218-C11B-90B3-46AA8EB37F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D2E256-902D-357D-C6EA-3AE20A504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CD2265-24C2-0602-E2F6-69B4AB72565E}"/>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6" name="Footer Placeholder 5">
            <a:extLst>
              <a:ext uri="{FF2B5EF4-FFF2-40B4-BE49-F238E27FC236}">
                <a16:creationId xmlns:a16="http://schemas.microsoft.com/office/drawing/2014/main" id="{983DB71C-6BDC-0E5A-5DFD-70E14D26E3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B06E2-80C8-5BE4-FCCF-052A837194E1}"/>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55153499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3CB23-354D-E58E-9044-C0F61F2142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44DD6F-71F0-9692-8AB6-AD8893375F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D283E-17F9-962B-E254-411CDE4B4AE6}"/>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42F55EA5-33B6-16AB-603D-2F65D39C7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EE9AE-BB4B-7619-938D-7EEF4407F41E}"/>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227581448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5827D6-9305-7766-27FC-EE6806CB47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D433BA-6B4D-B599-EE81-41437468A1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6AAC6-F9F4-5163-AEC7-86374F1F70F0}"/>
              </a:ext>
            </a:extLst>
          </p:cNvPr>
          <p:cNvSpPr>
            <a:spLocks noGrp="1"/>
          </p:cNvSpPr>
          <p:nvPr>
            <p:ph type="dt" sz="half" idx="10"/>
          </p:nvPr>
        </p:nvSpPr>
        <p:spPr/>
        <p:txBody>
          <a:body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660B65E1-84C5-3327-4E07-4E83DBBBD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899EF5-0E01-0E44-BF0A-A2C2852B6570}"/>
              </a:ext>
            </a:extLst>
          </p:cNvPr>
          <p:cNvSpPr>
            <a:spLocks noGrp="1"/>
          </p:cNvSpPr>
          <p:nvPr>
            <p:ph type="sldNum" sz="quarter" idx="12"/>
          </p:nvPr>
        </p:nvSpPr>
        <p:spPr/>
        <p:txBody>
          <a:bodyPr/>
          <a:lstStyle/>
          <a:p>
            <a:fld id="{9A90B6CE-07D8-45A0-A048-4D65B8312AD2}" type="slidenum">
              <a:rPr lang="en-US" smtClean="0"/>
              <a:t>‹#›</a:t>
            </a:fld>
            <a:endParaRPr lang="en-US"/>
          </a:p>
        </p:txBody>
      </p:sp>
    </p:spTree>
    <p:extLst>
      <p:ext uri="{BB962C8B-B14F-4D97-AF65-F5344CB8AC3E}">
        <p14:creationId xmlns:p14="http://schemas.microsoft.com/office/powerpoint/2010/main" val="422234551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Page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1D34A80-EA44-4B3A-9192-82FA960384A7}"/>
              </a:ext>
            </a:extLst>
          </p:cNvPr>
          <p:cNvSpPr>
            <a:spLocks noGrp="1"/>
          </p:cNvSpPr>
          <p:nvPr>
            <p:ph type="title" hasCustomPrompt="1"/>
          </p:nvPr>
        </p:nvSpPr>
        <p:spPr>
          <a:xfrm>
            <a:off x="663258" y="578202"/>
            <a:ext cx="10515600" cy="886732"/>
          </a:xfrm>
          <a:prstGeom prst="rect">
            <a:avLst/>
          </a:prstGeom>
        </p:spPr>
        <p:txBody>
          <a:bodyPr anchor="ctr"/>
          <a:lstStyle>
            <a:lvl1pPr algn="l">
              <a:defRPr sz="4800">
                <a:solidFill>
                  <a:schemeClr val="tx1"/>
                </a:solidFill>
              </a:defRPr>
            </a:lvl1pPr>
          </a:lstStyle>
          <a:p>
            <a:r>
              <a:rPr lang="en-US" dirty="0"/>
              <a:t>Insert your main title here</a:t>
            </a:r>
            <a:endParaRPr lang="en-MY" dirty="0"/>
          </a:p>
        </p:txBody>
      </p:sp>
      <p:sp>
        <p:nvSpPr>
          <p:cNvPr id="17" name="Subtitle 2">
            <a:extLst>
              <a:ext uri="{FF2B5EF4-FFF2-40B4-BE49-F238E27FC236}">
                <a16:creationId xmlns:a16="http://schemas.microsoft.com/office/drawing/2014/main" id="{3DAF65F8-1530-4EB1-990C-B5A70EBD58BF}"/>
              </a:ext>
            </a:extLst>
          </p:cNvPr>
          <p:cNvSpPr>
            <a:spLocks noGrp="1"/>
          </p:cNvSpPr>
          <p:nvPr>
            <p:ph type="subTitle" idx="1" hasCustomPrompt="1"/>
          </p:nvPr>
        </p:nvSpPr>
        <p:spPr>
          <a:xfrm>
            <a:off x="663258" y="1320695"/>
            <a:ext cx="4754245" cy="436562"/>
          </a:xfrm>
          <a:prstGeom prst="rect">
            <a:avLst/>
          </a:prstGeom>
        </p:spPr>
        <p:txBody>
          <a:bodyPr anchor="ctr">
            <a:normAutofit/>
          </a:bodyPr>
          <a:lstStyle>
            <a:lvl1pPr marL="0" indent="0" algn="l">
              <a:buNone/>
              <a:defRPr sz="1600" spc="6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WRITE SOMETHING HERE</a:t>
            </a:r>
            <a:endParaRPr lang="en-MY" dirty="0"/>
          </a:p>
        </p:txBody>
      </p:sp>
    </p:spTree>
    <p:extLst>
      <p:ext uri="{BB962C8B-B14F-4D97-AF65-F5344CB8AC3E}">
        <p14:creationId xmlns:p14="http://schemas.microsoft.com/office/powerpoint/2010/main" val="924668698"/>
      </p:ext>
    </p:extLst>
  </p:cSld>
  <p:clrMapOvr>
    <a:masterClrMapping/>
  </p:clrMapOvr>
  <p:extLst>
    <p:ext uri="{DCECCB84-F9BA-43D5-87BE-67443E8EF086}">
      <p15:sldGuideLst xmlns:p15="http://schemas.microsoft.com/office/powerpoint/2012/main"/>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1222"/>
        <p:cNvGrpSpPr/>
        <p:nvPr/>
      </p:nvGrpSpPr>
      <p:grpSpPr>
        <a:xfrm>
          <a:off x="0" y="0"/>
          <a:ext cx="0" cy="0"/>
          <a:chOff x="0" y="0"/>
          <a:chExt cx="0" cy="0"/>
        </a:xfrm>
      </p:grpSpPr>
    </p:spTree>
    <p:extLst>
      <p:ext uri="{BB962C8B-B14F-4D97-AF65-F5344CB8AC3E}">
        <p14:creationId xmlns:p14="http://schemas.microsoft.com/office/powerpoint/2010/main" val="307792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28.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63" Type="http://schemas.openxmlformats.org/officeDocument/2006/relationships/slideLayout" Target="../slideLayouts/slideLayout74.xml"/><Relationship Id="rId84" Type="http://schemas.openxmlformats.org/officeDocument/2006/relationships/slideLayout" Target="../slideLayouts/slideLayout95.xml"/><Relationship Id="rId138" Type="http://schemas.openxmlformats.org/officeDocument/2006/relationships/slideLayout" Target="../slideLayouts/slideLayout149.xml"/><Relationship Id="rId159" Type="http://schemas.openxmlformats.org/officeDocument/2006/relationships/slideLayout" Target="../slideLayouts/slideLayout170.xml"/><Relationship Id="rId170" Type="http://schemas.openxmlformats.org/officeDocument/2006/relationships/slideLayout" Target="../slideLayouts/slideLayout181.xml"/><Relationship Id="rId191" Type="http://schemas.openxmlformats.org/officeDocument/2006/relationships/slideLayout" Target="../slideLayouts/slideLayout202.xml"/><Relationship Id="rId107" Type="http://schemas.openxmlformats.org/officeDocument/2006/relationships/slideLayout" Target="../slideLayouts/slideLayout118.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53" Type="http://schemas.openxmlformats.org/officeDocument/2006/relationships/slideLayout" Target="../slideLayouts/slideLayout64.xml"/><Relationship Id="rId74" Type="http://schemas.openxmlformats.org/officeDocument/2006/relationships/slideLayout" Target="../slideLayouts/slideLayout85.xml"/><Relationship Id="rId128" Type="http://schemas.openxmlformats.org/officeDocument/2006/relationships/slideLayout" Target="../slideLayouts/slideLayout139.xml"/><Relationship Id="rId149" Type="http://schemas.openxmlformats.org/officeDocument/2006/relationships/slideLayout" Target="../slideLayouts/slideLayout160.xml"/><Relationship Id="rId5" Type="http://schemas.openxmlformats.org/officeDocument/2006/relationships/slideLayout" Target="../slideLayouts/slideLayout16.xml"/><Relationship Id="rId95" Type="http://schemas.openxmlformats.org/officeDocument/2006/relationships/slideLayout" Target="../slideLayouts/slideLayout106.xml"/><Relationship Id="rId160" Type="http://schemas.openxmlformats.org/officeDocument/2006/relationships/slideLayout" Target="../slideLayouts/slideLayout171.xml"/><Relationship Id="rId181" Type="http://schemas.openxmlformats.org/officeDocument/2006/relationships/slideLayout" Target="../slideLayouts/slideLayout192.xml"/><Relationship Id="rId22" Type="http://schemas.openxmlformats.org/officeDocument/2006/relationships/slideLayout" Target="../slideLayouts/slideLayout33.xml"/><Relationship Id="rId43" Type="http://schemas.openxmlformats.org/officeDocument/2006/relationships/slideLayout" Target="../slideLayouts/slideLayout54.xml"/><Relationship Id="rId64" Type="http://schemas.openxmlformats.org/officeDocument/2006/relationships/slideLayout" Target="../slideLayouts/slideLayout75.xml"/><Relationship Id="rId118" Type="http://schemas.openxmlformats.org/officeDocument/2006/relationships/slideLayout" Target="../slideLayouts/slideLayout129.xml"/><Relationship Id="rId139" Type="http://schemas.openxmlformats.org/officeDocument/2006/relationships/slideLayout" Target="../slideLayouts/slideLayout150.xml"/><Relationship Id="rId85" Type="http://schemas.openxmlformats.org/officeDocument/2006/relationships/slideLayout" Target="../slideLayouts/slideLayout96.xml"/><Relationship Id="rId150" Type="http://schemas.openxmlformats.org/officeDocument/2006/relationships/slideLayout" Target="../slideLayouts/slideLayout161.xml"/><Relationship Id="rId171" Type="http://schemas.openxmlformats.org/officeDocument/2006/relationships/slideLayout" Target="../slideLayouts/slideLayout182.xml"/><Relationship Id="rId192" Type="http://schemas.openxmlformats.org/officeDocument/2006/relationships/slideLayout" Target="../slideLayouts/slideLayout203.xml"/><Relationship Id="rId12" Type="http://schemas.openxmlformats.org/officeDocument/2006/relationships/slideLayout" Target="../slideLayouts/slideLayout23.xml"/><Relationship Id="rId33" Type="http://schemas.openxmlformats.org/officeDocument/2006/relationships/slideLayout" Target="../slideLayouts/slideLayout44.xml"/><Relationship Id="rId108" Type="http://schemas.openxmlformats.org/officeDocument/2006/relationships/slideLayout" Target="../slideLayouts/slideLayout119.xml"/><Relationship Id="rId129" Type="http://schemas.openxmlformats.org/officeDocument/2006/relationships/slideLayout" Target="../slideLayouts/slideLayout140.xml"/><Relationship Id="rId54" Type="http://schemas.openxmlformats.org/officeDocument/2006/relationships/slideLayout" Target="../slideLayouts/slideLayout65.xml"/><Relationship Id="rId75" Type="http://schemas.openxmlformats.org/officeDocument/2006/relationships/slideLayout" Target="../slideLayouts/slideLayout86.xml"/><Relationship Id="rId96" Type="http://schemas.openxmlformats.org/officeDocument/2006/relationships/slideLayout" Target="../slideLayouts/slideLayout107.xml"/><Relationship Id="rId140" Type="http://schemas.openxmlformats.org/officeDocument/2006/relationships/slideLayout" Target="../slideLayouts/slideLayout151.xml"/><Relationship Id="rId161" Type="http://schemas.openxmlformats.org/officeDocument/2006/relationships/slideLayout" Target="../slideLayouts/slideLayout172.xml"/><Relationship Id="rId182" Type="http://schemas.openxmlformats.org/officeDocument/2006/relationships/slideLayout" Target="../slideLayouts/slideLayout193.xml"/><Relationship Id="rId6" Type="http://schemas.openxmlformats.org/officeDocument/2006/relationships/slideLayout" Target="../slideLayouts/slideLayout17.xml"/><Relationship Id="rId23" Type="http://schemas.openxmlformats.org/officeDocument/2006/relationships/slideLayout" Target="../slideLayouts/slideLayout34.xml"/><Relationship Id="rId119" Type="http://schemas.openxmlformats.org/officeDocument/2006/relationships/slideLayout" Target="../slideLayouts/slideLayout130.xml"/><Relationship Id="rId44" Type="http://schemas.openxmlformats.org/officeDocument/2006/relationships/slideLayout" Target="../slideLayouts/slideLayout55.xml"/><Relationship Id="rId65" Type="http://schemas.openxmlformats.org/officeDocument/2006/relationships/slideLayout" Target="../slideLayouts/slideLayout76.xml"/><Relationship Id="rId86" Type="http://schemas.openxmlformats.org/officeDocument/2006/relationships/slideLayout" Target="../slideLayouts/slideLayout97.xml"/><Relationship Id="rId130" Type="http://schemas.openxmlformats.org/officeDocument/2006/relationships/slideLayout" Target="../slideLayouts/slideLayout141.xml"/><Relationship Id="rId151" Type="http://schemas.openxmlformats.org/officeDocument/2006/relationships/slideLayout" Target="../slideLayouts/slideLayout162.xml"/><Relationship Id="rId172" Type="http://schemas.openxmlformats.org/officeDocument/2006/relationships/slideLayout" Target="../slideLayouts/slideLayout183.xml"/><Relationship Id="rId193" Type="http://schemas.openxmlformats.org/officeDocument/2006/relationships/slideLayout" Target="../slideLayouts/slideLayout204.xml"/><Relationship Id="rId13" Type="http://schemas.openxmlformats.org/officeDocument/2006/relationships/slideLayout" Target="../slideLayouts/slideLayout24.xml"/><Relationship Id="rId109" Type="http://schemas.openxmlformats.org/officeDocument/2006/relationships/slideLayout" Target="../slideLayouts/slideLayout120.xml"/><Relationship Id="rId34" Type="http://schemas.openxmlformats.org/officeDocument/2006/relationships/slideLayout" Target="../slideLayouts/slideLayout45.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20" Type="http://schemas.openxmlformats.org/officeDocument/2006/relationships/slideLayout" Target="../slideLayouts/slideLayout131.xml"/><Relationship Id="rId141" Type="http://schemas.openxmlformats.org/officeDocument/2006/relationships/slideLayout" Target="../slideLayouts/slideLayout152.xml"/><Relationship Id="rId7" Type="http://schemas.openxmlformats.org/officeDocument/2006/relationships/slideLayout" Target="../slideLayouts/slideLayout18.xml"/><Relationship Id="rId162" Type="http://schemas.openxmlformats.org/officeDocument/2006/relationships/slideLayout" Target="../slideLayouts/slideLayout173.xml"/><Relationship Id="rId183" Type="http://schemas.openxmlformats.org/officeDocument/2006/relationships/slideLayout" Target="../slideLayouts/slideLayout194.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110" Type="http://schemas.openxmlformats.org/officeDocument/2006/relationships/slideLayout" Target="../slideLayouts/slideLayout121.xml"/><Relationship Id="rId115" Type="http://schemas.openxmlformats.org/officeDocument/2006/relationships/slideLayout" Target="../slideLayouts/slideLayout126.xml"/><Relationship Id="rId131" Type="http://schemas.openxmlformats.org/officeDocument/2006/relationships/slideLayout" Target="../slideLayouts/slideLayout142.xml"/><Relationship Id="rId136" Type="http://schemas.openxmlformats.org/officeDocument/2006/relationships/slideLayout" Target="../slideLayouts/slideLayout147.xml"/><Relationship Id="rId157" Type="http://schemas.openxmlformats.org/officeDocument/2006/relationships/slideLayout" Target="../slideLayouts/slideLayout168.xml"/><Relationship Id="rId178" Type="http://schemas.openxmlformats.org/officeDocument/2006/relationships/slideLayout" Target="../slideLayouts/slideLayout189.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52" Type="http://schemas.openxmlformats.org/officeDocument/2006/relationships/slideLayout" Target="../slideLayouts/slideLayout163.xml"/><Relationship Id="rId173" Type="http://schemas.openxmlformats.org/officeDocument/2006/relationships/slideLayout" Target="../slideLayouts/slideLayout184.xml"/><Relationship Id="rId194" Type="http://schemas.openxmlformats.org/officeDocument/2006/relationships/slideLayout" Target="../slideLayouts/slideLayout205.xml"/><Relationship Id="rId199" Type="http://schemas.openxmlformats.org/officeDocument/2006/relationships/slideLayout" Target="../slideLayouts/slideLayout210.xml"/><Relationship Id="rId203" Type="http://schemas.openxmlformats.org/officeDocument/2006/relationships/theme" Target="../theme/theme2.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slideLayout" Target="../slideLayouts/slideLayout116.xml"/><Relationship Id="rId126" Type="http://schemas.openxmlformats.org/officeDocument/2006/relationships/slideLayout" Target="../slideLayouts/slideLayout137.xml"/><Relationship Id="rId147" Type="http://schemas.openxmlformats.org/officeDocument/2006/relationships/slideLayout" Target="../slideLayouts/slideLayout158.xml"/><Relationship Id="rId168" Type="http://schemas.openxmlformats.org/officeDocument/2006/relationships/slideLayout" Target="../slideLayouts/slideLayout179.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121" Type="http://schemas.openxmlformats.org/officeDocument/2006/relationships/slideLayout" Target="../slideLayouts/slideLayout132.xml"/><Relationship Id="rId142" Type="http://schemas.openxmlformats.org/officeDocument/2006/relationships/slideLayout" Target="../slideLayouts/slideLayout153.xml"/><Relationship Id="rId163" Type="http://schemas.openxmlformats.org/officeDocument/2006/relationships/slideLayout" Target="../slideLayouts/slideLayout174.xml"/><Relationship Id="rId184" Type="http://schemas.openxmlformats.org/officeDocument/2006/relationships/slideLayout" Target="../slideLayouts/slideLayout195.xml"/><Relationship Id="rId189" Type="http://schemas.openxmlformats.org/officeDocument/2006/relationships/slideLayout" Target="../slideLayouts/slideLayout200.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 Id="rId116" Type="http://schemas.openxmlformats.org/officeDocument/2006/relationships/slideLayout" Target="../slideLayouts/slideLayout127.xml"/><Relationship Id="rId137" Type="http://schemas.openxmlformats.org/officeDocument/2006/relationships/slideLayout" Target="../slideLayouts/slideLayout148.xml"/><Relationship Id="rId158" Type="http://schemas.openxmlformats.org/officeDocument/2006/relationships/slideLayout" Target="../slideLayouts/slideLayout169.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62" Type="http://schemas.openxmlformats.org/officeDocument/2006/relationships/slideLayout" Target="../slideLayouts/slideLayout73.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111" Type="http://schemas.openxmlformats.org/officeDocument/2006/relationships/slideLayout" Target="../slideLayouts/slideLayout122.xml"/><Relationship Id="rId132" Type="http://schemas.openxmlformats.org/officeDocument/2006/relationships/slideLayout" Target="../slideLayouts/slideLayout143.xml"/><Relationship Id="rId153" Type="http://schemas.openxmlformats.org/officeDocument/2006/relationships/slideLayout" Target="../slideLayouts/slideLayout164.xml"/><Relationship Id="rId174" Type="http://schemas.openxmlformats.org/officeDocument/2006/relationships/slideLayout" Target="../slideLayouts/slideLayout185.xml"/><Relationship Id="rId179" Type="http://schemas.openxmlformats.org/officeDocument/2006/relationships/slideLayout" Target="../slideLayouts/slideLayout190.xml"/><Relationship Id="rId195" Type="http://schemas.openxmlformats.org/officeDocument/2006/relationships/slideLayout" Target="../slideLayouts/slideLayout206.xml"/><Relationship Id="rId190" Type="http://schemas.openxmlformats.org/officeDocument/2006/relationships/slideLayout" Target="../slideLayouts/slideLayout201.xml"/><Relationship Id="rId15" Type="http://schemas.openxmlformats.org/officeDocument/2006/relationships/slideLayout" Target="../slideLayouts/slideLayout26.xml"/><Relationship Id="rId36" Type="http://schemas.openxmlformats.org/officeDocument/2006/relationships/slideLayout" Target="../slideLayouts/slideLayout47.xml"/><Relationship Id="rId57" Type="http://schemas.openxmlformats.org/officeDocument/2006/relationships/slideLayout" Target="../slideLayouts/slideLayout68.xml"/><Relationship Id="rId106" Type="http://schemas.openxmlformats.org/officeDocument/2006/relationships/slideLayout" Target="../slideLayouts/slideLayout117.xml"/><Relationship Id="rId127" Type="http://schemas.openxmlformats.org/officeDocument/2006/relationships/slideLayout" Target="../slideLayouts/slideLayout13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52" Type="http://schemas.openxmlformats.org/officeDocument/2006/relationships/slideLayout" Target="../slideLayouts/slideLayout63.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122" Type="http://schemas.openxmlformats.org/officeDocument/2006/relationships/slideLayout" Target="../slideLayouts/slideLayout133.xml"/><Relationship Id="rId143" Type="http://schemas.openxmlformats.org/officeDocument/2006/relationships/slideLayout" Target="../slideLayouts/slideLayout154.xml"/><Relationship Id="rId148" Type="http://schemas.openxmlformats.org/officeDocument/2006/relationships/slideLayout" Target="../slideLayouts/slideLayout159.xml"/><Relationship Id="rId164" Type="http://schemas.openxmlformats.org/officeDocument/2006/relationships/slideLayout" Target="../slideLayouts/slideLayout175.xml"/><Relationship Id="rId169" Type="http://schemas.openxmlformats.org/officeDocument/2006/relationships/slideLayout" Target="../slideLayouts/slideLayout180.xml"/><Relationship Id="rId185" Type="http://schemas.openxmlformats.org/officeDocument/2006/relationships/slideLayout" Target="../slideLayouts/slideLayout196.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80" Type="http://schemas.openxmlformats.org/officeDocument/2006/relationships/slideLayout" Target="../slideLayouts/slideLayout191.xml"/><Relationship Id="rId26" Type="http://schemas.openxmlformats.org/officeDocument/2006/relationships/slideLayout" Target="../slideLayouts/slideLayout37.xml"/><Relationship Id="rId47" Type="http://schemas.openxmlformats.org/officeDocument/2006/relationships/slideLayout" Target="../slideLayouts/slideLayout58.xml"/><Relationship Id="rId68" Type="http://schemas.openxmlformats.org/officeDocument/2006/relationships/slideLayout" Target="../slideLayouts/slideLayout79.xml"/><Relationship Id="rId89" Type="http://schemas.openxmlformats.org/officeDocument/2006/relationships/slideLayout" Target="../slideLayouts/slideLayout100.xml"/><Relationship Id="rId112" Type="http://schemas.openxmlformats.org/officeDocument/2006/relationships/slideLayout" Target="../slideLayouts/slideLayout123.xml"/><Relationship Id="rId133" Type="http://schemas.openxmlformats.org/officeDocument/2006/relationships/slideLayout" Target="../slideLayouts/slideLayout144.xml"/><Relationship Id="rId154" Type="http://schemas.openxmlformats.org/officeDocument/2006/relationships/slideLayout" Target="../slideLayouts/slideLayout165.xml"/><Relationship Id="rId175" Type="http://schemas.openxmlformats.org/officeDocument/2006/relationships/slideLayout" Target="../slideLayouts/slideLayout186.xml"/><Relationship Id="rId196" Type="http://schemas.openxmlformats.org/officeDocument/2006/relationships/slideLayout" Target="../slideLayouts/slideLayout207.xml"/><Relationship Id="rId200" Type="http://schemas.openxmlformats.org/officeDocument/2006/relationships/slideLayout" Target="../slideLayouts/slideLayout211.xml"/><Relationship Id="rId16" Type="http://schemas.openxmlformats.org/officeDocument/2006/relationships/slideLayout" Target="../slideLayouts/slideLayout27.xml"/><Relationship Id="rId37" Type="http://schemas.openxmlformats.org/officeDocument/2006/relationships/slideLayout" Target="../slideLayouts/slideLayout48.xml"/><Relationship Id="rId58" Type="http://schemas.openxmlformats.org/officeDocument/2006/relationships/slideLayout" Target="../slideLayouts/slideLayout69.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123" Type="http://schemas.openxmlformats.org/officeDocument/2006/relationships/slideLayout" Target="../slideLayouts/slideLayout134.xml"/><Relationship Id="rId144" Type="http://schemas.openxmlformats.org/officeDocument/2006/relationships/slideLayout" Target="../slideLayouts/slideLayout155.xml"/><Relationship Id="rId90" Type="http://schemas.openxmlformats.org/officeDocument/2006/relationships/slideLayout" Target="../slideLayouts/slideLayout101.xml"/><Relationship Id="rId165" Type="http://schemas.openxmlformats.org/officeDocument/2006/relationships/slideLayout" Target="../slideLayouts/slideLayout176.xml"/><Relationship Id="rId186" Type="http://schemas.openxmlformats.org/officeDocument/2006/relationships/slideLayout" Target="../slideLayouts/slideLayout197.xml"/><Relationship Id="rId27" Type="http://schemas.openxmlformats.org/officeDocument/2006/relationships/slideLayout" Target="../slideLayouts/slideLayout38.xml"/><Relationship Id="rId48" Type="http://schemas.openxmlformats.org/officeDocument/2006/relationships/slideLayout" Target="../slideLayouts/slideLayout59.xml"/><Relationship Id="rId69" Type="http://schemas.openxmlformats.org/officeDocument/2006/relationships/slideLayout" Target="../slideLayouts/slideLayout80.xml"/><Relationship Id="rId113" Type="http://schemas.openxmlformats.org/officeDocument/2006/relationships/slideLayout" Target="../slideLayouts/slideLayout124.xml"/><Relationship Id="rId134" Type="http://schemas.openxmlformats.org/officeDocument/2006/relationships/slideLayout" Target="../slideLayouts/slideLayout145.xml"/><Relationship Id="rId80" Type="http://schemas.openxmlformats.org/officeDocument/2006/relationships/slideLayout" Target="../slideLayouts/slideLayout91.xml"/><Relationship Id="rId155" Type="http://schemas.openxmlformats.org/officeDocument/2006/relationships/slideLayout" Target="../slideLayouts/slideLayout166.xml"/><Relationship Id="rId176" Type="http://schemas.openxmlformats.org/officeDocument/2006/relationships/slideLayout" Target="../slideLayouts/slideLayout187.xml"/><Relationship Id="rId197" Type="http://schemas.openxmlformats.org/officeDocument/2006/relationships/slideLayout" Target="../slideLayouts/slideLayout208.xml"/><Relationship Id="rId201" Type="http://schemas.openxmlformats.org/officeDocument/2006/relationships/slideLayout" Target="../slideLayouts/slideLayout212.xml"/><Relationship Id="rId17" Type="http://schemas.openxmlformats.org/officeDocument/2006/relationships/slideLayout" Target="../slideLayouts/slideLayout28.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124" Type="http://schemas.openxmlformats.org/officeDocument/2006/relationships/slideLayout" Target="../slideLayouts/slideLayout135.xml"/><Relationship Id="rId70" Type="http://schemas.openxmlformats.org/officeDocument/2006/relationships/slideLayout" Target="../slideLayouts/slideLayout81.xml"/><Relationship Id="rId91" Type="http://schemas.openxmlformats.org/officeDocument/2006/relationships/slideLayout" Target="../slideLayouts/slideLayout102.xml"/><Relationship Id="rId145" Type="http://schemas.openxmlformats.org/officeDocument/2006/relationships/slideLayout" Target="../slideLayouts/slideLayout156.xml"/><Relationship Id="rId166" Type="http://schemas.openxmlformats.org/officeDocument/2006/relationships/slideLayout" Target="../slideLayouts/slideLayout177.xml"/><Relationship Id="rId187" Type="http://schemas.openxmlformats.org/officeDocument/2006/relationships/slideLayout" Target="../slideLayouts/slideLayout198.xml"/><Relationship Id="rId1" Type="http://schemas.openxmlformats.org/officeDocument/2006/relationships/slideLayout" Target="../slideLayouts/slideLayout12.xml"/><Relationship Id="rId28" Type="http://schemas.openxmlformats.org/officeDocument/2006/relationships/slideLayout" Target="../slideLayouts/slideLayout39.xml"/><Relationship Id="rId49" Type="http://schemas.openxmlformats.org/officeDocument/2006/relationships/slideLayout" Target="../slideLayouts/slideLayout60.xml"/><Relationship Id="rId114" Type="http://schemas.openxmlformats.org/officeDocument/2006/relationships/slideLayout" Target="../slideLayouts/slideLayout125.xml"/><Relationship Id="rId60" Type="http://schemas.openxmlformats.org/officeDocument/2006/relationships/slideLayout" Target="../slideLayouts/slideLayout71.xml"/><Relationship Id="rId81" Type="http://schemas.openxmlformats.org/officeDocument/2006/relationships/slideLayout" Target="../slideLayouts/slideLayout92.xml"/><Relationship Id="rId135" Type="http://schemas.openxmlformats.org/officeDocument/2006/relationships/slideLayout" Target="../slideLayouts/slideLayout146.xml"/><Relationship Id="rId156" Type="http://schemas.openxmlformats.org/officeDocument/2006/relationships/slideLayout" Target="../slideLayouts/slideLayout167.xml"/><Relationship Id="rId177" Type="http://schemas.openxmlformats.org/officeDocument/2006/relationships/slideLayout" Target="../slideLayouts/slideLayout188.xml"/><Relationship Id="rId198" Type="http://schemas.openxmlformats.org/officeDocument/2006/relationships/slideLayout" Target="../slideLayouts/slideLayout209.xml"/><Relationship Id="rId202" Type="http://schemas.openxmlformats.org/officeDocument/2006/relationships/slideLayout" Target="../slideLayouts/slideLayout213.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50" Type="http://schemas.openxmlformats.org/officeDocument/2006/relationships/slideLayout" Target="../slideLayouts/slideLayout61.xml"/><Relationship Id="rId104" Type="http://schemas.openxmlformats.org/officeDocument/2006/relationships/slideLayout" Target="../slideLayouts/slideLayout115.xml"/><Relationship Id="rId125" Type="http://schemas.openxmlformats.org/officeDocument/2006/relationships/slideLayout" Target="../slideLayouts/slideLayout136.xml"/><Relationship Id="rId146" Type="http://schemas.openxmlformats.org/officeDocument/2006/relationships/slideLayout" Target="../slideLayouts/slideLayout157.xml"/><Relationship Id="rId167" Type="http://schemas.openxmlformats.org/officeDocument/2006/relationships/slideLayout" Target="../slideLayouts/slideLayout178.xml"/><Relationship Id="rId188" Type="http://schemas.openxmlformats.org/officeDocument/2006/relationships/slideLayout" Target="../slideLayouts/slideLayout199.xml"/><Relationship Id="rId71" Type="http://schemas.openxmlformats.org/officeDocument/2006/relationships/slideLayout" Target="../slideLayouts/slideLayout82.xml"/><Relationship Id="rId92" Type="http://schemas.openxmlformats.org/officeDocument/2006/relationships/slideLayout" Target="../slideLayouts/slideLayout10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9ABAD3-323B-7D61-64A0-3B15FE1125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EFDFF0-9D2B-FFDF-61FE-4C7F265E76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B9A182-822E-BFB6-C1E0-817F3D8724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71CD97-29FC-4802-B833-50C25761CEF1}" type="datetimeFigureOut">
              <a:rPr lang="en-US" smtClean="0"/>
              <a:t>5/1/2026</a:t>
            </a:fld>
            <a:endParaRPr lang="en-US"/>
          </a:p>
        </p:txBody>
      </p:sp>
      <p:sp>
        <p:nvSpPr>
          <p:cNvPr id="5" name="Footer Placeholder 4">
            <a:extLst>
              <a:ext uri="{FF2B5EF4-FFF2-40B4-BE49-F238E27FC236}">
                <a16:creationId xmlns:a16="http://schemas.microsoft.com/office/drawing/2014/main" id="{DAAE7CE0-FD94-C530-5E10-28F6D1353E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06E5B24-FE3A-1964-CD83-E06E62D8FF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7779DD-F795-45C5-96C6-510043E48D67}" type="slidenum">
              <a:rPr lang="en-US" smtClean="0"/>
              <a:t>‹#›</a:t>
            </a:fld>
            <a:endParaRPr lang="en-US"/>
          </a:p>
        </p:txBody>
      </p:sp>
    </p:spTree>
    <p:extLst>
      <p:ext uri="{BB962C8B-B14F-4D97-AF65-F5344CB8AC3E}">
        <p14:creationId xmlns:p14="http://schemas.microsoft.com/office/powerpoint/2010/main" val="675618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513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 id="2147483774" r:id="rId114"/>
    <p:sldLayoutId id="2147483775" r:id="rId115"/>
    <p:sldLayoutId id="2147483776" r:id="rId116"/>
    <p:sldLayoutId id="2147483777" r:id="rId117"/>
    <p:sldLayoutId id="2147483778" r:id="rId118"/>
    <p:sldLayoutId id="2147483779" r:id="rId119"/>
    <p:sldLayoutId id="2147483780" r:id="rId120"/>
    <p:sldLayoutId id="2147483781" r:id="rId121"/>
    <p:sldLayoutId id="2147483782" r:id="rId122"/>
    <p:sldLayoutId id="2147483783" r:id="rId123"/>
    <p:sldLayoutId id="2147483784" r:id="rId124"/>
    <p:sldLayoutId id="2147483785" r:id="rId125"/>
    <p:sldLayoutId id="2147483786" r:id="rId126"/>
    <p:sldLayoutId id="2147483787" r:id="rId127"/>
    <p:sldLayoutId id="2147483788" r:id="rId128"/>
    <p:sldLayoutId id="2147483789" r:id="rId129"/>
    <p:sldLayoutId id="2147483790" r:id="rId130"/>
    <p:sldLayoutId id="2147483791" r:id="rId131"/>
    <p:sldLayoutId id="2147483792" r:id="rId132"/>
    <p:sldLayoutId id="2147483793" r:id="rId133"/>
    <p:sldLayoutId id="2147483794" r:id="rId134"/>
    <p:sldLayoutId id="2147483795" r:id="rId135"/>
    <p:sldLayoutId id="2147483796" r:id="rId136"/>
    <p:sldLayoutId id="2147483797" r:id="rId137"/>
    <p:sldLayoutId id="2147483798" r:id="rId138"/>
    <p:sldLayoutId id="2147483799" r:id="rId139"/>
    <p:sldLayoutId id="2147483800" r:id="rId140"/>
    <p:sldLayoutId id="2147483801" r:id="rId141"/>
    <p:sldLayoutId id="2147483802" r:id="rId142"/>
    <p:sldLayoutId id="2147483803" r:id="rId143"/>
    <p:sldLayoutId id="2147483804" r:id="rId144"/>
    <p:sldLayoutId id="2147483805" r:id="rId145"/>
    <p:sldLayoutId id="2147483806" r:id="rId146"/>
    <p:sldLayoutId id="2147483807" r:id="rId147"/>
    <p:sldLayoutId id="2147483808" r:id="rId148"/>
    <p:sldLayoutId id="2147483809" r:id="rId149"/>
    <p:sldLayoutId id="2147483810" r:id="rId150"/>
    <p:sldLayoutId id="2147483811" r:id="rId151"/>
    <p:sldLayoutId id="2147483812" r:id="rId152"/>
    <p:sldLayoutId id="2147483813" r:id="rId153"/>
    <p:sldLayoutId id="2147483814" r:id="rId154"/>
    <p:sldLayoutId id="2147483815" r:id="rId155"/>
    <p:sldLayoutId id="2147483816" r:id="rId156"/>
    <p:sldLayoutId id="2147483817" r:id="rId157"/>
    <p:sldLayoutId id="2147483818" r:id="rId158"/>
    <p:sldLayoutId id="2147483819" r:id="rId159"/>
    <p:sldLayoutId id="2147483820" r:id="rId160"/>
    <p:sldLayoutId id="2147483821" r:id="rId161"/>
    <p:sldLayoutId id="2147483822" r:id="rId162"/>
    <p:sldLayoutId id="2147483823" r:id="rId163"/>
    <p:sldLayoutId id="2147483824" r:id="rId164"/>
    <p:sldLayoutId id="2147483825" r:id="rId165"/>
    <p:sldLayoutId id="2147483826" r:id="rId166"/>
    <p:sldLayoutId id="2147483827" r:id="rId167"/>
    <p:sldLayoutId id="2147483828" r:id="rId168"/>
    <p:sldLayoutId id="2147483829" r:id="rId169"/>
    <p:sldLayoutId id="2147483830" r:id="rId170"/>
    <p:sldLayoutId id="2147483831" r:id="rId171"/>
    <p:sldLayoutId id="2147483832" r:id="rId172"/>
    <p:sldLayoutId id="2147483833" r:id="rId173"/>
    <p:sldLayoutId id="2147483834" r:id="rId174"/>
    <p:sldLayoutId id="2147483835" r:id="rId175"/>
    <p:sldLayoutId id="2147483836" r:id="rId176"/>
    <p:sldLayoutId id="2147483837" r:id="rId177"/>
    <p:sldLayoutId id="2147483838" r:id="rId178"/>
    <p:sldLayoutId id="2147483839" r:id="rId179"/>
    <p:sldLayoutId id="2147483840" r:id="rId180"/>
    <p:sldLayoutId id="2147483841" r:id="rId181"/>
    <p:sldLayoutId id="2147483842" r:id="rId182"/>
    <p:sldLayoutId id="2147483843" r:id="rId183"/>
    <p:sldLayoutId id="2147483844" r:id="rId184"/>
    <p:sldLayoutId id="2147483845" r:id="rId185"/>
    <p:sldLayoutId id="2147483846" r:id="rId186"/>
    <p:sldLayoutId id="2147483847" r:id="rId187"/>
    <p:sldLayoutId id="2147483848" r:id="rId188"/>
    <p:sldLayoutId id="2147483849" r:id="rId189"/>
    <p:sldLayoutId id="2147483850" r:id="rId190"/>
    <p:sldLayoutId id="2147483851" r:id="rId191"/>
    <p:sldLayoutId id="2147483852" r:id="rId192"/>
    <p:sldLayoutId id="2147483853" r:id="rId193"/>
    <p:sldLayoutId id="2147483854" r:id="rId194"/>
    <p:sldLayoutId id="2147483855" r:id="rId195"/>
    <p:sldLayoutId id="2147483856" r:id="rId196"/>
    <p:sldLayoutId id="2147483857" r:id="rId197"/>
    <p:sldLayoutId id="2147483858" r:id="rId198"/>
    <p:sldLayoutId id="2147483859" r:id="rId199"/>
    <p:sldLayoutId id="2147483860" r:id="rId200"/>
    <p:sldLayoutId id="2147483861" r:id="rId201"/>
    <p:sldLayoutId id="2147483889" r:id="rId20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665">
          <p15:clr>
            <a:srgbClr val="F26B43"/>
          </p15:clr>
        </p15:guide>
        <p15:guide id="3" pos="1118">
          <p15:clr>
            <a:srgbClr val="F26B43"/>
          </p15:clr>
        </p15:guide>
        <p15:guide id="4" pos="1572">
          <p15:clr>
            <a:srgbClr val="F26B43"/>
          </p15:clr>
        </p15:guide>
        <p15:guide id="5" pos="2026">
          <p15:clr>
            <a:srgbClr val="F26B43"/>
          </p15:clr>
        </p15:guide>
        <p15:guide id="6" pos="2479">
          <p15:clr>
            <a:srgbClr val="F26B43"/>
          </p15:clr>
        </p15:guide>
        <p15:guide id="7" pos="2933">
          <p15:clr>
            <a:srgbClr val="F26B43"/>
          </p15:clr>
        </p15:guide>
        <p15:guide id="8" pos="3386">
          <p15:clr>
            <a:srgbClr val="F26B43"/>
          </p15:clr>
        </p15:guide>
        <p15:guide id="9" pos="3840">
          <p15:clr>
            <a:srgbClr val="F26B43"/>
          </p15:clr>
        </p15:guide>
        <p15:guide id="10" pos="4294">
          <p15:clr>
            <a:srgbClr val="F26B43"/>
          </p15:clr>
        </p15:guide>
        <p15:guide id="11" pos="4747">
          <p15:clr>
            <a:srgbClr val="F26B43"/>
          </p15:clr>
        </p15:guide>
        <p15:guide id="12" pos="5201">
          <p15:clr>
            <a:srgbClr val="F26B43"/>
          </p15:clr>
        </p15:guide>
        <p15:guide id="13" pos="5654">
          <p15:clr>
            <a:srgbClr val="F26B43"/>
          </p15:clr>
        </p15:guide>
        <p15:guide id="14" pos="6108">
          <p15:clr>
            <a:srgbClr val="F26B43"/>
          </p15:clr>
        </p15:guide>
        <p15:guide id="15" pos="6562">
          <p15:clr>
            <a:srgbClr val="F26B43"/>
          </p15:clr>
        </p15:guide>
        <p15:guide id="16" pos="7015">
          <p15:clr>
            <a:srgbClr val="F26B43"/>
          </p15:clr>
        </p15:guide>
        <p15:guide id="17" pos="7469">
          <p15:clr>
            <a:srgbClr val="F26B43"/>
          </p15:clr>
        </p15:guide>
        <p15:guide id="18" orient="horz" pos="119">
          <p15:clr>
            <a:srgbClr val="F26B43"/>
          </p15:clr>
        </p15:guide>
        <p15:guide id="19" orient="horz" pos="346">
          <p15:clr>
            <a:srgbClr val="F26B43"/>
          </p15:clr>
        </p15:guide>
        <p15:guide id="20" orient="horz" pos="799">
          <p15:clr>
            <a:srgbClr val="F26B43"/>
          </p15:clr>
        </p15:guide>
        <p15:guide id="21" orient="horz" pos="1253">
          <p15:clr>
            <a:srgbClr val="F26B43"/>
          </p15:clr>
        </p15:guide>
        <p15:guide id="22" orient="horz" pos="1706">
          <p15:clr>
            <a:srgbClr val="F26B43"/>
          </p15:clr>
        </p15:guide>
        <p15:guide id="23" orient="horz" pos="2160">
          <p15:clr>
            <a:srgbClr val="F26B43"/>
          </p15:clr>
        </p15:guide>
        <p15:guide id="24" orient="horz" pos="2614">
          <p15:clr>
            <a:srgbClr val="F26B43"/>
          </p15:clr>
        </p15:guide>
        <p15:guide id="25" orient="horz" pos="3067">
          <p15:clr>
            <a:srgbClr val="F26B43"/>
          </p15:clr>
        </p15:guide>
        <p15:guide id="26" orient="horz" pos="3521">
          <p15:clr>
            <a:srgbClr val="F26B43"/>
          </p15:clr>
        </p15:guide>
        <p15:guide id="27" orient="horz" pos="3974">
          <p15:clr>
            <a:srgbClr val="F26B43"/>
          </p15:clr>
        </p15:guide>
        <p15:guide id="28" orient="horz" pos="42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BAD60E-BB0D-C8F2-A487-DE5DDBD80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64F33B-B0C1-DF84-2F3C-2FAB439910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BDAABB-F682-5D3A-70C7-C82038677E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18DBD7-8A08-4FB9-8519-65BE04AB285B}" type="datetimeFigureOut">
              <a:rPr lang="en-US" smtClean="0"/>
              <a:t>5/1/2026</a:t>
            </a:fld>
            <a:endParaRPr lang="en-US"/>
          </a:p>
        </p:txBody>
      </p:sp>
      <p:sp>
        <p:nvSpPr>
          <p:cNvPr id="5" name="Footer Placeholder 4">
            <a:extLst>
              <a:ext uri="{FF2B5EF4-FFF2-40B4-BE49-F238E27FC236}">
                <a16:creationId xmlns:a16="http://schemas.microsoft.com/office/drawing/2014/main" id="{8321EB82-D513-8FC9-4344-3DAF775253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6233C4-E584-4A2F-D56B-3D10FD50CF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0B6CE-07D8-45A0-A048-4D65B8312AD2}" type="slidenum">
              <a:rPr lang="en-US" smtClean="0"/>
              <a:t>‹#›</a:t>
            </a:fld>
            <a:endParaRPr lang="en-US"/>
          </a:p>
        </p:txBody>
      </p:sp>
    </p:spTree>
    <p:extLst>
      <p:ext uri="{BB962C8B-B14F-4D97-AF65-F5344CB8AC3E}">
        <p14:creationId xmlns:p14="http://schemas.microsoft.com/office/powerpoint/2010/main" val="2997947948"/>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9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13.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225.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19.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25.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25.xml"/></Relationships>
</file>

<file path=ppt/slides/_rels/slide6.xml.rels><?xml version="1.0" encoding="UTF-8" standalone="yes"?>
<Relationships xmlns="http://schemas.openxmlformats.org/package/2006/relationships"><Relationship Id="rId3" Type="http://schemas.openxmlformats.org/officeDocument/2006/relationships/hyperlink" Target="https://the2x2.beehiiv.com/" TargetMode="External"/><Relationship Id="rId2" Type="http://schemas.openxmlformats.org/officeDocument/2006/relationships/notesSlide" Target="../notesSlides/notesSlide3.xml"/><Relationship Id="rId1" Type="http://schemas.openxmlformats.org/officeDocument/2006/relationships/slideLayout" Target="../slideLayouts/slideLayout226.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1"/>
          <p:cNvSpPr txBox="1"/>
          <p:nvPr/>
        </p:nvSpPr>
        <p:spPr>
          <a:xfrm>
            <a:off x="1109520" y="3047512"/>
            <a:ext cx="10249786" cy="19389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Montserrat"/>
                <a:ea typeface="+mn-ea"/>
                <a:cs typeface="+mn-cs"/>
              </a:rPr>
              <a:t>Visualize Insight: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Montserrat"/>
                <a:ea typeface="+mn-ea"/>
                <a:cs typeface="+mn-cs"/>
              </a:rPr>
              <a:t>Comparison</a:t>
            </a:r>
          </a:p>
        </p:txBody>
      </p:sp>
      <p:sp>
        <p:nvSpPr>
          <p:cNvPr id="1297" name="Google Shape;1297;p1"/>
          <p:cNvSpPr/>
          <p:nvPr/>
        </p:nvSpPr>
        <p:spPr>
          <a:xfrm>
            <a:off x="1257300" y="5207000"/>
            <a:ext cx="10934700" cy="165100"/>
          </a:xfrm>
          <a:prstGeom prst="rect">
            <a:avLst/>
          </a:prstGeom>
          <a:solidFill>
            <a:schemeClr val="dk2"/>
          </a:solidFill>
          <a:ln w="12700" cap="flat" cmpd="sng">
            <a:solidFill>
              <a:srgbClr val="482FF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Open Sans Light"/>
              <a:buNone/>
            </a:pPr>
            <a:endParaRPr sz="1800" b="0" i="0" u="none" strike="noStrike" cap="none">
              <a:solidFill>
                <a:srgbClr val="FAFAFA"/>
              </a:solidFill>
              <a:latin typeface="Open Sans Light"/>
              <a:ea typeface="Open Sans Light"/>
              <a:cs typeface="Open Sans Light"/>
              <a:sym typeface="Open Sans Light"/>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D60A13D-4370-59C5-8229-A451B6F5E1A7}"/>
              </a:ext>
            </a:extLst>
          </p:cNvPr>
          <p:cNvPicPr>
            <a:picLocks noChangeAspect="1"/>
          </p:cNvPicPr>
          <p:nvPr/>
        </p:nvPicPr>
        <p:blipFill>
          <a:blip r:embed="rId3">
            <a:duotone>
              <a:schemeClr val="accent6">
                <a:shade val="45000"/>
                <a:satMod val="135000"/>
              </a:schemeClr>
              <a:prstClr val="white"/>
            </a:duotone>
          </a:blip>
          <a:stretch>
            <a:fillRect/>
          </a:stretch>
        </p:blipFill>
        <p:spPr>
          <a:xfrm>
            <a:off x="7671860" y="99120"/>
            <a:ext cx="1386780" cy="13867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Right 7">
            <a:extLst>
              <a:ext uri="{FF2B5EF4-FFF2-40B4-BE49-F238E27FC236}">
                <a16:creationId xmlns:a16="http://schemas.microsoft.com/office/drawing/2014/main" id="{49B40045-4124-53D4-F787-4764977620B9}"/>
              </a:ext>
            </a:extLst>
          </p:cNvPr>
          <p:cNvSpPr/>
          <p:nvPr/>
        </p:nvSpPr>
        <p:spPr>
          <a:xfrm>
            <a:off x="1144519" y="3262407"/>
            <a:ext cx="9902962" cy="1277683"/>
          </a:xfrm>
          <a:prstGeom prst="right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3362348-B545-432F-B34E-3945795FEE8E}"/>
              </a:ext>
            </a:extLst>
          </p:cNvPr>
          <p:cNvSpPr>
            <a:spLocks noGrp="1"/>
          </p:cNvSpPr>
          <p:nvPr>
            <p:ph type="title"/>
          </p:nvPr>
        </p:nvSpPr>
        <p:spPr/>
        <p:txBody>
          <a:bodyPr/>
          <a:lstStyle/>
          <a:p>
            <a:r>
              <a:rPr lang="en-US" b="1">
                <a:solidFill>
                  <a:srgbClr val="222222"/>
                </a:solidFill>
                <a:latin typeface="Open Sans Bold" panose="020B0806030504020204" pitchFamily="34" charset="0"/>
                <a:ea typeface="Open Sans Bold" panose="020B0806030504020204" pitchFamily="34" charset="0"/>
                <a:cs typeface="Open Sans Bold" panose="020B0806030504020204" pitchFamily="34" charset="0"/>
              </a:rPr>
              <a:t>Strategic Problem Solving </a:t>
            </a:r>
            <a:endParaRPr lang="en-US" b="1" dirty="0">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 name="Subtitle 2">
            <a:extLst>
              <a:ext uri="{FF2B5EF4-FFF2-40B4-BE49-F238E27FC236}">
                <a16:creationId xmlns:a16="http://schemas.microsoft.com/office/drawing/2014/main" id="{7C2C0DA9-655D-4186-B738-11790E8AD0C4}"/>
              </a:ext>
            </a:extLst>
          </p:cNvPr>
          <p:cNvSpPr>
            <a:spLocks noGrp="1"/>
          </p:cNvSpPr>
          <p:nvPr>
            <p:ph type="subTitle" idx="1"/>
          </p:nvPr>
        </p:nvSpPr>
        <p:spPr>
          <a:xfrm>
            <a:off x="663258" y="1396111"/>
            <a:ext cx="10515600" cy="436562"/>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600" normalizeH="0" baseline="0" noProof="0">
                <a:ln>
                  <a:noFill/>
                </a:ln>
                <a:solidFill>
                  <a:srgbClr val="222222"/>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OUR PROVEN FRAMEWORK</a:t>
            </a:r>
            <a:endParaRPr kumimoji="0" lang="en-US" sz="1600" b="0" i="0" u="none" strike="noStrike" kern="1200" cap="none" spc="600" normalizeH="0" baseline="0" noProof="0" dirty="0">
              <a:ln>
                <a:noFill/>
              </a:ln>
              <a:solidFill>
                <a:srgbClr val="222222"/>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8" name="Freeform: Shape 67">
            <a:extLst>
              <a:ext uri="{FF2B5EF4-FFF2-40B4-BE49-F238E27FC236}">
                <a16:creationId xmlns:a16="http://schemas.microsoft.com/office/drawing/2014/main" id="{8C8877CD-E58F-0EEC-7312-CD1F196E0248}"/>
              </a:ext>
            </a:extLst>
          </p:cNvPr>
          <p:cNvSpPr/>
          <p:nvPr/>
        </p:nvSpPr>
        <p:spPr>
          <a:xfrm rot="2700000">
            <a:off x="1734968" y="3211416"/>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4933F8"/>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extBox 68">
            <a:extLst>
              <a:ext uri="{FF2B5EF4-FFF2-40B4-BE49-F238E27FC236}">
                <a16:creationId xmlns:a16="http://schemas.microsoft.com/office/drawing/2014/main" id="{76FE6AC5-A070-1B65-D1B8-31DDF95FA982}"/>
              </a:ext>
            </a:extLst>
          </p:cNvPr>
          <p:cNvSpPr txBox="1"/>
          <p:nvPr/>
        </p:nvSpPr>
        <p:spPr>
          <a:xfrm>
            <a:off x="1262823" y="4892650"/>
            <a:ext cx="2315891"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Frame the Problem</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0" name="Graphic 69" descr="Lights On outline">
            <a:extLst>
              <a:ext uri="{FF2B5EF4-FFF2-40B4-BE49-F238E27FC236}">
                <a16:creationId xmlns:a16="http://schemas.microsoft.com/office/drawing/2014/main" id="{6D62D93A-AF85-A614-FDFA-1E65E7931D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63568" y="3527903"/>
            <a:ext cx="914400" cy="827652"/>
          </a:xfrm>
          <a:prstGeom prst="rect">
            <a:avLst/>
          </a:prstGeom>
        </p:spPr>
      </p:pic>
      <p:sp>
        <p:nvSpPr>
          <p:cNvPr id="9" name="Oval 8">
            <a:extLst>
              <a:ext uri="{FF2B5EF4-FFF2-40B4-BE49-F238E27FC236}">
                <a16:creationId xmlns:a16="http://schemas.microsoft.com/office/drawing/2014/main" id="{7BA25830-1E9F-2458-7E75-75EB2DF8C348}"/>
              </a:ext>
            </a:extLst>
          </p:cNvPr>
          <p:cNvSpPr/>
          <p:nvPr/>
        </p:nvSpPr>
        <p:spPr>
          <a:xfrm>
            <a:off x="2283608" y="2836577"/>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1</a:t>
            </a:r>
          </a:p>
        </p:txBody>
      </p:sp>
      <p:sp>
        <p:nvSpPr>
          <p:cNvPr id="71" name="Freeform: Shape 70">
            <a:extLst>
              <a:ext uri="{FF2B5EF4-FFF2-40B4-BE49-F238E27FC236}">
                <a16:creationId xmlns:a16="http://schemas.microsoft.com/office/drawing/2014/main" id="{553FF078-6FD6-1DD8-C3D7-EDFABC95BD51}"/>
              </a:ext>
            </a:extLst>
          </p:cNvPr>
          <p:cNvSpPr/>
          <p:nvPr/>
        </p:nvSpPr>
        <p:spPr>
          <a:xfrm rot="2700000">
            <a:off x="4037262"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89A6ED"/>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4FD6202F-DAA5-2B34-E0A0-896EB6E6041F}"/>
              </a:ext>
            </a:extLst>
          </p:cNvPr>
          <p:cNvSpPr txBox="1"/>
          <p:nvPr/>
        </p:nvSpPr>
        <p:spPr>
          <a:xfrm>
            <a:off x="3737119" y="4892650"/>
            <a:ext cx="1971886"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Visualize Insights</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Oval 9">
            <a:extLst>
              <a:ext uri="{FF2B5EF4-FFF2-40B4-BE49-F238E27FC236}">
                <a16:creationId xmlns:a16="http://schemas.microsoft.com/office/drawing/2014/main" id="{815ECCC0-64DD-F5EC-F963-0D85688FADEB}"/>
              </a:ext>
            </a:extLst>
          </p:cNvPr>
          <p:cNvSpPr/>
          <p:nvPr/>
        </p:nvSpPr>
        <p:spPr>
          <a:xfrm>
            <a:off x="4585902"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2</a:t>
            </a:r>
          </a:p>
        </p:txBody>
      </p:sp>
      <p:pic>
        <p:nvPicPr>
          <p:cNvPr id="41" name="Graphic 40" descr="Research outline">
            <a:extLst>
              <a:ext uri="{FF2B5EF4-FFF2-40B4-BE49-F238E27FC236}">
                <a16:creationId xmlns:a16="http://schemas.microsoft.com/office/drawing/2014/main" id="{D8E60722-3EF1-9C78-B2C6-F656845EAEE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65862" y="3434599"/>
            <a:ext cx="914400" cy="914400"/>
          </a:xfrm>
          <a:prstGeom prst="rect">
            <a:avLst/>
          </a:prstGeom>
        </p:spPr>
      </p:pic>
      <p:sp>
        <p:nvSpPr>
          <p:cNvPr id="65" name="Freeform: Shape 64">
            <a:extLst>
              <a:ext uri="{FF2B5EF4-FFF2-40B4-BE49-F238E27FC236}">
                <a16:creationId xmlns:a16="http://schemas.microsoft.com/office/drawing/2014/main" id="{5E054B9D-08E3-A309-B261-1A07DE714477}"/>
              </a:ext>
            </a:extLst>
          </p:cNvPr>
          <p:cNvSpPr/>
          <p:nvPr/>
        </p:nvSpPr>
        <p:spPr>
          <a:xfrm rot="2700000">
            <a:off x="6303278"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B7B6B18F-F930-E68B-1D07-EA8D4951CACA}"/>
              </a:ext>
            </a:extLst>
          </p:cNvPr>
          <p:cNvSpPr txBox="1"/>
          <p:nvPr/>
        </p:nvSpPr>
        <p:spPr>
          <a:xfrm>
            <a:off x="6133341" y="4892650"/>
            <a:ext cx="1711475"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Enable Decisions</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Oval 10">
            <a:extLst>
              <a:ext uri="{FF2B5EF4-FFF2-40B4-BE49-F238E27FC236}">
                <a16:creationId xmlns:a16="http://schemas.microsoft.com/office/drawing/2014/main" id="{B8EF5E9B-21E1-9698-F5D9-89736959EA95}"/>
              </a:ext>
            </a:extLst>
          </p:cNvPr>
          <p:cNvSpPr/>
          <p:nvPr/>
        </p:nvSpPr>
        <p:spPr>
          <a:xfrm>
            <a:off x="6851918"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3</a:t>
            </a:r>
          </a:p>
        </p:txBody>
      </p:sp>
      <p:pic>
        <p:nvPicPr>
          <p:cNvPr id="43" name="Graphic 42" descr="Handshake outline">
            <a:extLst>
              <a:ext uri="{FF2B5EF4-FFF2-40B4-BE49-F238E27FC236}">
                <a16:creationId xmlns:a16="http://schemas.microsoft.com/office/drawing/2014/main" id="{D58FEA8E-77F5-54CE-FE10-6A5ECA71509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70147" y="3580364"/>
            <a:ext cx="837862" cy="837862"/>
          </a:xfrm>
          <a:prstGeom prst="rect">
            <a:avLst/>
          </a:prstGeom>
        </p:spPr>
      </p:pic>
      <p:sp>
        <p:nvSpPr>
          <p:cNvPr id="4" name="Freeform: Shape 3">
            <a:extLst>
              <a:ext uri="{FF2B5EF4-FFF2-40B4-BE49-F238E27FC236}">
                <a16:creationId xmlns:a16="http://schemas.microsoft.com/office/drawing/2014/main" id="{CF87E048-D14F-D1C2-016B-648C889AF226}"/>
              </a:ext>
            </a:extLst>
          </p:cNvPr>
          <p:cNvSpPr/>
          <p:nvPr/>
        </p:nvSpPr>
        <p:spPr>
          <a:xfrm rot="2700000">
            <a:off x="8441698" y="3211417"/>
            <a:ext cx="1371600" cy="13716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548DDBE-4650-97E7-20BA-6B730198A2C8}"/>
              </a:ext>
            </a:extLst>
          </p:cNvPr>
          <p:cNvSpPr txBox="1"/>
          <p:nvPr/>
        </p:nvSpPr>
        <p:spPr>
          <a:xfrm>
            <a:off x="8271761" y="4892650"/>
            <a:ext cx="1711475"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Mobilize Action</a:t>
            </a: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 name="Oval 12">
            <a:extLst>
              <a:ext uri="{FF2B5EF4-FFF2-40B4-BE49-F238E27FC236}">
                <a16:creationId xmlns:a16="http://schemas.microsoft.com/office/drawing/2014/main" id="{E06BA93A-DB87-EE19-B350-31E65AA7DA6B}"/>
              </a:ext>
            </a:extLst>
          </p:cNvPr>
          <p:cNvSpPr/>
          <p:nvPr/>
        </p:nvSpPr>
        <p:spPr>
          <a:xfrm>
            <a:off x="8990338" y="2836578"/>
            <a:ext cx="274320" cy="2743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lumMod val="50000"/>
                    </a:prstClr>
                  </a:solidFill>
                </a:ln>
                <a:solidFill>
                  <a:prstClr val="black"/>
                </a:solidFill>
                <a:effectLst/>
                <a:uLnTx/>
                <a:uFillTx/>
                <a:latin typeface="Calibri" panose="020F0502020204030204"/>
                <a:ea typeface="+mn-ea"/>
                <a:cs typeface="+mn-cs"/>
              </a:rPr>
              <a:t>4</a:t>
            </a:r>
          </a:p>
        </p:txBody>
      </p:sp>
      <p:pic>
        <p:nvPicPr>
          <p:cNvPr id="45" name="Graphic 44" descr="Traffic light outline">
            <a:extLst>
              <a:ext uri="{FF2B5EF4-FFF2-40B4-BE49-F238E27FC236}">
                <a16:creationId xmlns:a16="http://schemas.microsoft.com/office/drawing/2014/main" id="{45FA3ED6-46CA-B5F3-0790-3AAC871D07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70298" y="3468975"/>
            <a:ext cx="914400" cy="914400"/>
          </a:xfrm>
          <a:prstGeom prst="rect">
            <a:avLst/>
          </a:prstGeom>
        </p:spPr>
      </p:pic>
    </p:spTree>
    <p:extLst>
      <p:ext uri="{BB962C8B-B14F-4D97-AF65-F5344CB8AC3E}">
        <p14:creationId xmlns:p14="http://schemas.microsoft.com/office/powerpoint/2010/main" val="651721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994BE0D-AFA5-96E6-D151-ED015618EDB3}"/>
              </a:ext>
            </a:extLst>
          </p:cNvPr>
          <p:cNvSpPr/>
          <p:nvPr/>
        </p:nvSpPr>
        <p:spPr>
          <a:xfrm>
            <a:off x="708199" y="2512727"/>
            <a:ext cx="10832173" cy="3677158"/>
          </a:xfrm>
          <a:prstGeom prst="rect">
            <a:avLst/>
          </a:prstGeom>
          <a:solidFill>
            <a:schemeClr val="bg1"/>
          </a:solidFill>
          <a:ln>
            <a:solidFill>
              <a:srgbClr val="4933F8"/>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9CA1F446-4651-ED9B-B6A6-5E5D98A1FB3A}"/>
              </a:ext>
            </a:extLst>
          </p:cNvPr>
          <p:cNvSpPr>
            <a:spLocks noGrp="1"/>
          </p:cNvSpPr>
          <p:nvPr>
            <p:ph type="title"/>
          </p:nvPr>
        </p:nvSpPr>
        <p:spPr/>
        <p:txBody>
          <a:bodyPr/>
          <a:lstStyle/>
          <a:p>
            <a:r>
              <a:rPr lang="en-US" spc="-150" dirty="0">
                <a:latin typeface="Open Sans Bold" panose="020B0806030504020204" pitchFamily="34" charset="0"/>
                <a:ea typeface="Open Sans Bold" panose="020B0806030504020204" pitchFamily="34" charset="0"/>
                <a:cs typeface="Open Sans Bold" panose="020B0806030504020204" pitchFamily="34" charset="0"/>
              </a:rPr>
              <a:t>Comparison</a:t>
            </a:r>
          </a:p>
        </p:txBody>
      </p:sp>
      <p:grpSp>
        <p:nvGrpSpPr>
          <p:cNvPr id="28" name="Group 27">
            <a:extLst>
              <a:ext uri="{FF2B5EF4-FFF2-40B4-BE49-F238E27FC236}">
                <a16:creationId xmlns:a16="http://schemas.microsoft.com/office/drawing/2014/main" id="{C408956F-632A-662D-092D-EB31AF689C6F}"/>
              </a:ext>
            </a:extLst>
          </p:cNvPr>
          <p:cNvGrpSpPr/>
          <p:nvPr/>
        </p:nvGrpSpPr>
        <p:grpSpPr>
          <a:xfrm>
            <a:off x="5150502" y="5142935"/>
            <a:ext cx="3336293" cy="215445"/>
            <a:chOff x="6629975" y="5894408"/>
            <a:chExt cx="3336293" cy="215445"/>
          </a:xfrm>
        </p:grpSpPr>
        <p:sp>
          <p:nvSpPr>
            <p:cNvPr id="309" name="TextBox 308">
              <a:extLst>
                <a:ext uri="{FF2B5EF4-FFF2-40B4-BE49-F238E27FC236}">
                  <a16:creationId xmlns:a16="http://schemas.microsoft.com/office/drawing/2014/main" id="{9AC5F39F-9A6F-B76B-405C-DEA3D4349101}"/>
                </a:ext>
              </a:extLst>
            </p:cNvPr>
            <p:cNvSpPr txBox="1"/>
            <p:nvPr/>
          </p:nvSpPr>
          <p:spPr>
            <a:xfrm>
              <a:off x="6629975" y="5894409"/>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10</a:t>
              </a:r>
            </a:p>
          </p:txBody>
        </p:sp>
        <p:sp>
          <p:nvSpPr>
            <p:cNvPr id="311" name="TextBox 310">
              <a:extLst>
                <a:ext uri="{FF2B5EF4-FFF2-40B4-BE49-F238E27FC236}">
                  <a16:creationId xmlns:a16="http://schemas.microsoft.com/office/drawing/2014/main" id="{7142A385-A808-B629-8439-055C17E08C86}"/>
                </a:ext>
              </a:extLst>
            </p:cNvPr>
            <p:cNvSpPr txBox="1"/>
            <p:nvPr/>
          </p:nvSpPr>
          <p:spPr>
            <a:xfrm>
              <a:off x="6994505"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20</a:t>
              </a:r>
            </a:p>
          </p:txBody>
        </p:sp>
        <p:sp>
          <p:nvSpPr>
            <p:cNvPr id="312" name="TextBox 311">
              <a:extLst>
                <a:ext uri="{FF2B5EF4-FFF2-40B4-BE49-F238E27FC236}">
                  <a16:creationId xmlns:a16="http://schemas.microsoft.com/office/drawing/2014/main" id="{DAE9E5A2-C729-24D4-4244-4765D1B03FFF}"/>
                </a:ext>
              </a:extLst>
            </p:cNvPr>
            <p:cNvSpPr txBox="1"/>
            <p:nvPr/>
          </p:nvSpPr>
          <p:spPr>
            <a:xfrm>
              <a:off x="7355103"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30</a:t>
              </a:r>
            </a:p>
          </p:txBody>
        </p:sp>
        <p:sp>
          <p:nvSpPr>
            <p:cNvPr id="313" name="TextBox 312">
              <a:extLst>
                <a:ext uri="{FF2B5EF4-FFF2-40B4-BE49-F238E27FC236}">
                  <a16:creationId xmlns:a16="http://schemas.microsoft.com/office/drawing/2014/main" id="{8869B953-81A9-33AA-4FAB-F49E8F29DB2F}"/>
                </a:ext>
              </a:extLst>
            </p:cNvPr>
            <p:cNvSpPr txBox="1"/>
            <p:nvPr/>
          </p:nvSpPr>
          <p:spPr>
            <a:xfrm>
              <a:off x="7723427"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40</a:t>
              </a:r>
            </a:p>
          </p:txBody>
        </p:sp>
        <p:sp>
          <p:nvSpPr>
            <p:cNvPr id="314" name="TextBox 313">
              <a:extLst>
                <a:ext uri="{FF2B5EF4-FFF2-40B4-BE49-F238E27FC236}">
                  <a16:creationId xmlns:a16="http://schemas.microsoft.com/office/drawing/2014/main" id="{B99EE0F8-0669-5CE7-BCD9-9066C432473F}"/>
                </a:ext>
              </a:extLst>
            </p:cNvPr>
            <p:cNvSpPr txBox="1"/>
            <p:nvPr/>
          </p:nvSpPr>
          <p:spPr>
            <a:xfrm>
              <a:off x="8094966"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50</a:t>
              </a:r>
            </a:p>
          </p:txBody>
        </p:sp>
        <p:sp>
          <p:nvSpPr>
            <p:cNvPr id="315" name="TextBox 314">
              <a:extLst>
                <a:ext uri="{FF2B5EF4-FFF2-40B4-BE49-F238E27FC236}">
                  <a16:creationId xmlns:a16="http://schemas.microsoft.com/office/drawing/2014/main" id="{EB130C06-E68F-336D-F90B-6FD58CE8B662}"/>
                </a:ext>
              </a:extLst>
            </p:cNvPr>
            <p:cNvSpPr txBox="1"/>
            <p:nvPr/>
          </p:nvSpPr>
          <p:spPr>
            <a:xfrm>
              <a:off x="8463290"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60</a:t>
              </a:r>
            </a:p>
          </p:txBody>
        </p:sp>
        <p:sp>
          <p:nvSpPr>
            <p:cNvPr id="316" name="TextBox 315">
              <a:extLst>
                <a:ext uri="{FF2B5EF4-FFF2-40B4-BE49-F238E27FC236}">
                  <a16:creationId xmlns:a16="http://schemas.microsoft.com/office/drawing/2014/main" id="{46B0789E-6660-7C56-0270-614895A3FF1B}"/>
                </a:ext>
              </a:extLst>
            </p:cNvPr>
            <p:cNvSpPr txBox="1"/>
            <p:nvPr/>
          </p:nvSpPr>
          <p:spPr>
            <a:xfrm>
              <a:off x="8823889"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70</a:t>
              </a:r>
            </a:p>
          </p:txBody>
        </p:sp>
        <p:sp>
          <p:nvSpPr>
            <p:cNvPr id="317" name="TextBox 316">
              <a:extLst>
                <a:ext uri="{FF2B5EF4-FFF2-40B4-BE49-F238E27FC236}">
                  <a16:creationId xmlns:a16="http://schemas.microsoft.com/office/drawing/2014/main" id="{979CA5D5-590C-4479-647D-0B0AA805FD3C}"/>
                </a:ext>
              </a:extLst>
            </p:cNvPr>
            <p:cNvSpPr txBox="1"/>
            <p:nvPr/>
          </p:nvSpPr>
          <p:spPr>
            <a:xfrm>
              <a:off x="9176452"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80</a:t>
              </a:r>
            </a:p>
          </p:txBody>
        </p:sp>
        <p:sp>
          <p:nvSpPr>
            <p:cNvPr id="318" name="TextBox 317">
              <a:extLst>
                <a:ext uri="{FF2B5EF4-FFF2-40B4-BE49-F238E27FC236}">
                  <a16:creationId xmlns:a16="http://schemas.microsoft.com/office/drawing/2014/main" id="{2F7E1D65-4A58-018F-705E-E13E1F3F8348}"/>
                </a:ext>
              </a:extLst>
            </p:cNvPr>
            <p:cNvSpPr txBox="1"/>
            <p:nvPr/>
          </p:nvSpPr>
          <p:spPr>
            <a:xfrm>
              <a:off x="9552952" y="5894408"/>
              <a:ext cx="413316"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90</a:t>
              </a:r>
            </a:p>
          </p:txBody>
        </p:sp>
      </p:grpSp>
      <p:grpSp>
        <p:nvGrpSpPr>
          <p:cNvPr id="27" name="Group 26">
            <a:extLst>
              <a:ext uri="{FF2B5EF4-FFF2-40B4-BE49-F238E27FC236}">
                <a16:creationId xmlns:a16="http://schemas.microsoft.com/office/drawing/2014/main" id="{7C8114A3-9907-7835-0753-ED967566C921}"/>
              </a:ext>
            </a:extLst>
          </p:cNvPr>
          <p:cNvGrpSpPr/>
          <p:nvPr/>
        </p:nvGrpSpPr>
        <p:grpSpPr>
          <a:xfrm>
            <a:off x="5123462" y="2602497"/>
            <a:ext cx="3141310" cy="2575763"/>
            <a:chOff x="6580124" y="2421188"/>
            <a:chExt cx="3455441" cy="3428340"/>
          </a:xfrm>
        </p:grpSpPr>
        <p:grpSp>
          <p:nvGrpSpPr>
            <p:cNvPr id="308" name="Group 307">
              <a:extLst>
                <a:ext uri="{FF2B5EF4-FFF2-40B4-BE49-F238E27FC236}">
                  <a16:creationId xmlns:a16="http://schemas.microsoft.com/office/drawing/2014/main" id="{864E9F76-3653-EFB9-7DD5-C0E33850080C}"/>
                </a:ext>
              </a:extLst>
            </p:cNvPr>
            <p:cNvGrpSpPr/>
            <p:nvPr/>
          </p:nvGrpSpPr>
          <p:grpSpPr>
            <a:xfrm>
              <a:off x="6671114" y="2985695"/>
              <a:ext cx="3364451" cy="2863833"/>
              <a:chOff x="6398116" y="2371725"/>
              <a:chExt cx="3714493" cy="3161790"/>
            </a:xfrm>
          </p:grpSpPr>
          <p:sp>
            <p:nvSpPr>
              <p:cNvPr id="220" name="Freeform: Shape 219">
                <a:extLst>
                  <a:ext uri="{FF2B5EF4-FFF2-40B4-BE49-F238E27FC236}">
                    <a16:creationId xmlns:a16="http://schemas.microsoft.com/office/drawing/2014/main" id="{BD04E4AC-5255-6F8F-6F89-CB80AD8CFAC0}"/>
                  </a:ext>
                </a:extLst>
              </p:cNvPr>
              <p:cNvSpPr/>
              <p:nvPr/>
            </p:nvSpPr>
            <p:spPr>
              <a:xfrm>
                <a:off x="6398116" y="2371725"/>
                <a:ext cx="15473" cy="3029649"/>
              </a:xfrm>
              <a:custGeom>
                <a:avLst/>
                <a:gdLst>
                  <a:gd name="connsiteX0" fmla="*/ 0 w 15473"/>
                  <a:gd name="connsiteY0" fmla="*/ 0 h 3029649"/>
                  <a:gd name="connsiteX1" fmla="*/ 0 w 15473"/>
                  <a:gd name="connsiteY1" fmla="*/ 3029650 h 3029649"/>
                </a:gdLst>
                <a:ahLst/>
                <a:cxnLst>
                  <a:cxn ang="0">
                    <a:pos x="connsiteX0" y="connsiteY0"/>
                  </a:cxn>
                  <a:cxn ang="0">
                    <a:pos x="connsiteX1" y="connsiteY1"/>
                  </a:cxn>
                </a:cxnLst>
                <a:rect l="l" t="t" r="r" b="b"/>
                <a:pathLst>
                  <a:path w="15473" h="3029649">
                    <a:moveTo>
                      <a:pt x="0" y="0"/>
                    </a:moveTo>
                    <a:lnTo>
                      <a:pt x="0" y="3029650"/>
                    </a:lnTo>
                  </a:path>
                </a:pathLst>
              </a:custGeom>
              <a:ln w="2318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reeform: Shape 220">
                <a:extLst>
                  <a:ext uri="{FF2B5EF4-FFF2-40B4-BE49-F238E27FC236}">
                    <a16:creationId xmlns:a16="http://schemas.microsoft.com/office/drawing/2014/main" id="{D81251F5-8CC5-FFF1-E816-237C2E4EFAAB}"/>
                  </a:ext>
                </a:extLst>
              </p:cNvPr>
              <p:cNvSpPr/>
              <p:nvPr/>
            </p:nvSpPr>
            <p:spPr>
              <a:xfrm>
                <a:off x="6398116" y="5401374"/>
                <a:ext cx="3714493" cy="15473"/>
              </a:xfrm>
              <a:custGeom>
                <a:avLst/>
                <a:gdLst>
                  <a:gd name="connsiteX0" fmla="*/ 3714493 w 3714493"/>
                  <a:gd name="connsiteY0" fmla="*/ 0 h 15473"/>
                  <a:gd name="connsiteX1" fmla="*/ 0 w 3714493"/>
                  <a:gd name="connsiteY1" fmla="*/ 0 h 15473"/>
                </a:gdLst>
                <a:ahLst/>
                <a:cxnLst>
                  <a:cxn ang="0">
                    <a:pos x="connsiteX0" y="connsiteY0"/>
                  </a:cxn>
                  <a:cxn ang="0">
                    <a:pos x="connsiteX1" y="connsiteY1"/>
                  </a:cxn>
                </a:cxnLst>
                <a:rect l="l" t="t" r="r" b="b"/>
                <a:pathLst>
                  <a:path w="3714493" h="15473">
                    <a:moveTo>
                      <a:pt x="3714493" y="0"/>
                    </a:moveTo>
                    <a:lnTo>
                      <a:pt x="0" y="0"/>
                    </a:lnTo>
                  </a:path>
                </a:pathLst>
              </a:custGeom>
              <a:ln w="2318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reeform: Shape 221">
                <a:extLst>
                  <a:ext uri="{FF2B5EF4-FFF2-40B4-BE49-F238E27FC236}">
                    <a16:creationId xmlns:a16="http://schemas.microsoft.com/office/drawing/2014/main" id="{A40ED84A-A90C-1E2F-2556-A59910C4F7C2}"/>
                  </a:ext>
                </a:extLst>
              </p:cNvPr>
              <p:cNvSpPr/>
              <p:nvPr/>
            </p:nvSpPr>
            <p:spPr>
              <a:xfrm>
                <a:off x="8995291"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reeform: Shape 222">
                <a:extLst>
                  <a:ext uri="{FF2B5EF4-FFF2-40B4-BE49-F238E27FC236}">
                    <a16:creationId xmlns:a16="http://schemas.microsoft.com/office/drawing/2014/main" id="{9BCBF01D-5DFA-1B86-4691-4ABB4BA9E275}"/>
                  </a:ext>
                </a:extLst>
              </p:cNvPr>
              <p:cNvSpPr/>
              <p:nvPr/>
            </p:nvSpPr>
            <p:spPr>
              <a:xfrm>
                <a:off x="8592988"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Freeform: Shape 223">
                <a:extLst>
                  <a:ext uri="{FF2B5EF4-FFF2-40B4-BE49-F238E27FC236}">
                    <a16:creationId xmlns:a16="http://schemas.microsoft.com/office/drawing/2014/main" id="{4029D5E8-9A80-92FE-5C08-4B4DBC7C9B05}"/>
                  </a:ext>
                </a:extLst>
              </p:cNvPr>
              <p:cNvSpPr/>
              <p:nvPr/>
            </p:nvSpPr>
            <p:spPr>
              <a:xfrm>
                <a:off x="8190530"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Freeform: Shape 224">
                <a:extLst>
                  <a:ext uri="{FF2B5EF4-FFF2-40B4-BE49-F238E27FC236}">
                    <a16:creationId xmlns:a16="http://schemas.microsoft.com/office/drawing/2014/main" id="{EB69D54A-710E-5DE5-42BE-EC9B89ABCB31}"/>
                  </a:ext>
                </a:extLst>
              </p:cNvPr>
              <p:cNvSpPr/>
              <p:nvPr/>
            </p:nvSpPr>
            <p:spPr>
              <a:xfrm>
                <a:off x="7788073"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6" name="Freeform: Shape 225">
                <a:extLst>
                  <a:ext uri="{FF2B5EF4-FFF2-40B4-BE49-F238E27FC236}">
                    <a16:creationId xmlns:a16="http://schemas.microsoft.com/office/drawing/2014/main" id="{5B1E24D5-C866-7E78-6B38-B42A0B56551B}"/>
                  </a:ext>
                </a:extLst>
              </p:cNvPr>
              <p:cNvSpPr/>
              <p:nvPr/>
            </p:nvSpPr>
            <p:spPr>
              <a:xfrm>
                <a:off x="7385615"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7" name="Freeform: Shape 226">
                <a:extLst>
                  <a:ext uri="{FF2B5EF4-FFF2-40B4-BE49-F238E27FC236}">
                    <a16:creationId xmlns:a16="http://schemas.microsoft.com/office/drawing/2014/main" id="{33DD9AF5-EB79-FC9B-4FEC-00B7C310DE23}"/>
                  </a:ext>
                </a:extLst>
              </p:cNvPr>
              <p:cNvSpPr/>
              <p:nvPr/>
            </p:nvSpPr>
            <p:spPr>
              <a:xfrm>
                <a:off x="6983312"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Freeform: Shape 227">
                <a:extLst>
                  <a:ext uri="{FF2B5EF4-FFF2-40B4-BE49-F238E27FC236}">
                    <a16:creationId xmlns:a16="http://schemas.microsoft.com/office/drawing/2014/main" id="{238B394E-D1B0-B5E1-7619-5AE2B5910C01}"/>
                  </a:ext>
                </a:extLst>
              </p:cNvPr>
              <p:cNvSpPr/>
              <p:nvPr/>
            </p:nvSpPr>
            <p:spPr>
              <a:xfrm>
                <a:off x="6580855"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Freeform: Shape 228">
                <a:extLst>
                  <a:ext uri="{FF2B5EF4-FFF2-40B4-BE49-F238E27FC236}">
                    <a16:creationId xmlns:a16="http://schemas.microsoft.com/office/drawing/2014/main" id="{A219E21A-B333-AA77-5DA9-5AD856DFCDDC}"/>
                  </a:ext>
                </a:extLst>
              </p:cNvPr>
              <p:cNvSpPr/>
              <p:nvPr/>
            </p:nvSpPr>
            <p:spPr>
              <a:xfrm>
                <a:off x="9800206"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Freeform: Shape 229">
                <a:extLst>
                  <a:ext uri="{FF2B5EF4-FFF2-40B4-BE49-F238E27FC236}">
                    <a16:creationId xmlns:a16="http://schemas.microsoft.com/office/drawing/2014/main" id="{8C7B5A4C-CF54-66BA-DF3C-28698936076F}"/>
                  </a:ext>
                </a:extLst>
              </p:cNvPr>
              <p:cNvSpPr/>
              <p:nvPr/>
            </p:nvSpPr>
            <p:spPr>
              <a:xfrm>
                <a:off x="9397748"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31" name="Graphic 3">
                <a:extLst>
                  <a:ext uri="{FF2B5EF4-FFF2-40B4-BE49-F238E27FC236}">
                    <a16:creationId xmlns:a16="http://schemas.microsoft.com/office/drawing/2014/main" id="{41E2B370-040E-2D03-665B-6502740BA03C}"/>
                  </a:ext>
                </a:extLst>
              </p:cNvPr>
              <p:cNvGrpSpPr/>
              <p:nvPr/>
            </p:nvGrpSpPr>
            <p:grpSpPr>
              <a:xfrm>
                <a:off x="6409102" y="2661228"/>
                <a:ext cx="2988646" cy="2553539"/>
                <a:chOff x="6409102" y="2661228"/>
                <a:chExt cx="2988646" cy="2553539"/>
              </a:xfrm>
            </p:grpSpPr>
            <p:sp>
              <p:nvSpPr>
                <p:cNvPr id="232" name="Freeform: Shape 231">
                  <a:extLst>
                    <a:ext uri="{FF2B5EF4-FFF2-40B4-BE49-F238E27FC236}">
                      <a16:creationId xmlns:a16="http://schemas.microsoft.com/office/drawing/2014/main" id="{FAE8867A-8AC9-0BA3-8304-0FF85622AAA8}"/>
                    </a:ext>
                  </a:extLst>
                </p:cNvPr>
                <p:cNvSpPr/>
                <p:nvPr/>
              </p:nvSpPr>
              <p:spPr>
                <a:xfrm>
                  <a:off x="6409102" y="2661228"/>
                  <a:ext cx="2988646" cy="310392"/>
                </a:xfrm>
                <a:custGeom>
                  <a:avLst/>
                  <a:gdLst>
                    <a:gd name="connsiteX0" fmla="*/ 0 w 2988646"/>
                    <a:gd name="connsiteY0" fmla="*/ 0 h 310392"/>
                    <a:gd name="connsiteX1" fmla="*/ 2988646 w 2988646"/>
                    <a:gd name="connsiteY1" fmla="*/ 0 h 310392"/>
                    <a:gd name="connsiteX2" fmla="*/ 2988646 w 2988646"/>
                    <a:gd name="connsiteY2" fmla="*/ 310392 h 310392"/>
                    <a:gd name="connsiteX3" fmla="*/ 0 w 2988646"/>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2988646" h="310392">
                      <a:moveTo>
                        <a:pt x="0" y="0"/>
                      </a:moveTo>
                      <a:lnTo>
                        <a:pt x="2988646" y="0"/>
                      </a:lnTo>
                      <a:lnTo>
                        <a:pt x="2988646" y="310392"/>
                      </a:lnTo>
                      <a:lnTo>
                        <a:pt x="0" y="310392"/>
                      </a:lnTo>
                      <a:close/>
                    </a:path>
                  </a:pathLst>
                </a:custGeom>
                <a:solidFill>
                  <a:srgbClr val="E41655"/>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Freeform: Shape 232">
                  <a:extLst>
                    <a:ext uri="{FF2B5EF4-FFF2-40B4-BE49-F238E27FC236}">
                      <a16:creationId xmlns:a16="http://schemas.microsoft.com/office/drawing/2014/main" id="{C5B00CDB-C350-B1ED-F80E-78C54C020216}"/>
                    </a:ext>
                  </a:extLst>
                </p:cNvPr>
                <p:cNvSpPr/>
                <p:nvPr/>
              </p:nvSpPr>
              <p:spPr>
                <a:xfrm>
                  <a:off x="6409102" y="3093394"/>
                  <a:ext cx="2258775" cy="310392"/>
                </a:xfrm>
                <a:custGeom>
                  <a:avLst/>
                  <a:gdLst>
                    <a:gd name="connsiteX0" fmla="*/ 0 w 2258775"/>
                    <a:gd name="connsiteY0" fmla="*/ 0 h 310392"/>
                    <a:gd name="connsiteX1" fmla="*/ 2258776 w 2258775"/>
                    <a:gd name="connsiteY1" fmla="*/ 0 h 310392"/>
                    <a:gd name="connsiteX2" fmla="*/ 2258776 w 2258775"/>
                    <a:gd name="connsiteY2" fmla="*/ 310392 h 310392"/>
                    <a:gd name="connsiteX3" fmla="*/ 0 w 2258775"/>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2258775" h="310392">
                      <a:moveTo>
                        <a:pt x="0" y="0"/>
                      </a:moveTo>
                      <a:lnTo>
                        <a:pt x="2258776" y="0"/>
                      </a:lnTo>
                      <a:lnTo>
                        <a:pt x="2258776"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reeform: Shape 233">
                  <a:extLst>
                    <a:ext uri="{FF2B5EF4-FFF2-40B4-BE49-F238E27FC236}">
                      <a16:creationId xmlns:a16="http://schemas.microsoft.com/office/drawing/2014/main" id="{37525671-9C0A-FC14-9C1C-C827A465B240}"/>
                    </a:ext>
                  </a:extLst>
                </p:cNvPr>
                <p:cNvSpPr/>
                <p:nvPr/>
              </p:nvSpPr>
              <p:spPr>
                <a:xfrm>
                  <a:off x="6409102" y="3536236"/>
                  <a:ext cx="1884634" cy="310392"/>
                </a:xfrm>
                <a:custGeom>
                  <a:avLst/>
                  <a:gdLst>
                    <a:gd name="connsiteX0" fmla="*/ 0 w 1884634"/>
                    <a:gd name="connsiteY0" fmla="*/ 0 h 310392"/>
                    <a:gd name="connsiteX1" fmla="*/ 1884634 w 1884634"/>
                    <a:gd name="connsiteY1" fmla="*/ 0 h 310392"/>
                    <a:gd name="connsiteX2" fmla="*/ 1884634 w 1884634"/>
                    <a:gd name="connsiteY2" fmla="*/ 310392 h 310392"/>
                    <a:gd name="connsiteX3" fmla="*/ 0 w 1884634"/>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884634" h="310392">
                      <a:moveTo>
                        <a:pt x="0" y="0"/>
                      </a:moveTo>
                      <a:lnTo>
                        <a:pt x="1884634" y="0"/>
                      </a:lnTo>
                      <a:lnTo>
                        <a:pt x="1884634"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reeform: Shape 234">
                  <a:extLst>
                    <a:ext uri="{FF2B5EF4-FFF2-40B4-BE49-F238E27FC236}">
                      <a16:creationId xmlns:a16="http://schemas.microsoft.com/office/drawing/2014/main" id="{12C07D76-2C7F-55F6-34BF-2CBDD1EAFC40}"/>
                    </a:ext>
                  </a:extLst>
                </p:cNvPr>
                <p:cNvSpPr/>
                <p:nvPr/>
              </p:nvSpPr>
              <p:spPr>
                <a:xfrm>
                  <a:off x="6409102" y="4004300"/>
                  <a:ext cx="1378970" cy="310392"/>
                </a:xfrm>
                <a:custGeom>
                  <a:avLst/>
                  <a:gdLst>
                    <a:gd name="connsiteX0" fmla="*/ 0 w 1378970"/>
                    <a:gd name="connsiteY0" fmla="*/ 0 h 310392"/>
                    <a:gd name="connsiteX1" fmla="*/ 1378970 w 1378970"/>
                    <a:gd name="connsiteY1" fmla="*/ 0 h 310392"/>
                    <a:gd name="connsiteX2" fmla="*/ 1378970 w 1378970"/>
                    <a:gd name="connsiteY2" fmla="*/ 310392 h 310392"/>
                    <a:gd name="connsiteX3" fmla="*/ 0 w 1378970"/>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378970" h="310392">
                      <a:moveTo>
                        <a:pt x="0" y="0"/>
                      </a:moveTo>
                      <a:lnTo>
                        <a:pt x="1378970" y="0"/>
                      </a:lnTo>
                      <a:lnTo>
                        <a:pt x="1378970"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6" name="Freeform: Shape 235">
                  <a:extLst>
                    <a:ext uri="{FF2B5EF4-FFF2-40B4-BE49-F238E27FC236}">
                      <a16:creationId xmlns:a16="http://schemas.microsoft.com/office/drawing/2014/main" id="{98A18E63-E018-61F7-C581-7333592CC589}"/>
                    </a:ext>
                  </a:extLst>
                </p:cNvPr>
                <p:cNvSpPr/>
                <p:nvPr/>
              </p:nvSpPr>
              <p:spPr>
                <a:xfrm>
                  <a:off x="6409102" y="4447916"/>
                  <a:ext cx="1261064" cy="310392"/>
                </a:xfrm>
                <a:custGeom>
                  <a:avLst/>
                  <a:gdLst>
                    <a:gd name="connsiteX0" fmla="*/ 0 w 1261064"/>
                    <a:gd name="connsiteY0" fmla="*/ 0 h 310392"/>
                    <a:gd name="connsiteX1" fmla="*/ 1261065 w 1261064"/>
                    <a:gd name="connsiteY1" fmla="*/ 0 h 310392"/>
                    <a:gd name="connsiteX2" fmla="*/ 1261065 w 1261064"/>
                    <a:gd name="connsiteY2" fmla="*/ 310392 h 310392"/>
                    <a:gd name="connsiteX3" fmla="*/ 0 w 1261064"/>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261064" h="310392">
                      <a:moveTo>
                        <a:pt x="0" y="0"/>
                      </a:moveTo>
                      <a:lnTo>
                        <a:pt x="1261065" y="0"/>
                      </a:lnTo>
                      <a:lnTo>
                        <a:pt x="1261065"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reeform: Shape 236">
                  <a:extLst>
                    <a:ext uri="{FF2B5EF4-FFF2-40B4-BE49-F238E27FC236}">
                      <a16:creationId xmlns:a16="http://schemas.microsoft.com/office/drawing/2014/main" id="{B40DE462-FA25-2E6D-6C61-F8322B8F1122}"/>
                    </a:ext>
                  </a:extLst>
                </p:cNvPr>
                <p:cNvSpPr/>
                <p:nvPr/>
              </p:nvSpPr>
              <p:spPr>
                <a:xfrm>
                  <a:off x="6409102" y="4904375"/>
                  <a:ext cx="976512" cy="310392"/>
                </a:xfrm>
                <a:custGeom>
                  <a:avLst/>
                  <a:gdLst>
                    <a:gd name="connsiteX0" fmla="*/ 0 w 976512"/>
                    <a:gd name="connsiteY0" fmla="*/ 0 h 310392"/>
                    <a:gd name="connsiteX1" fmla="*/ 976513 w 976512"/>
                    <a:gd name="connsiteY1" fmla="*/ 0 h 310392"/>
                    <a:gd name="connsiteX2" fmla="*/ 976513 w 976512"/>
                    <a:gd name="connsiteY2" fmla="*/ 310392 h 310392"/>
                    <a:gd name="connsiteX3" fmla="*/ 0 w 976512"/>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976512" h="310392">
                      <a:moveTo>
                        <a:pt x="0" y="0"/>
                      </a:moveTo>
                      <a:lnTo>
                        <a:pt x="976513" y="0"/>
                      </a:lnTo>
                      <a:lnTo>
                        <a:pt x="976513"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05" name="TextBox 304">
              <a:extLst>
                <a:ext uri="{FF2B5EF4-FFF2-40B4-BE49-F238E27FC236}">
                  <a16:creationId xmlns:a16="http://schemas.microsoft.com/office/drawing/2014/main" id="{80B96704-3928-1897-D3AE-A36F15273D33}"/>
                </a:ext>
              </a:extLst>
            </p:cNvPr>
            <p:cNvSpPr txBox="1"/>
            <p:nvPr/>
          </p:nvSpPr>
          <p:spPr>
            <a:xfrm>
              <a:off x="6580124" y="2421188"/>
              <a:ext cx="2498617" cy="4506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Different Categories</a:t>
              </a:r>
              <a:endParaRPr kumimoji="0" lang="en-US" sz="1600" b="0" i="0" u="none" strike="noStrike" kern="1200" cap="none" spc="0" normalizeH="0" baseline="0" noProof="0" dirty="0">
                <a:ln>
                  <a:noFill/>
                </a:ln>
                <a:solidFill>
                  <a:srgbClr val="000000"/>
                </a:solidFill>
                <a:effectLst/>
                <a:uLnTx/>
                <a:uFillTx/>
                <a:latin typeface="Open Sans SemiBold" pitchFamily="2" charset="0"/>
                <a:ea typeface="Open Sans SemiBold" pitchFamily="2" charset="0"/>
                <a:cs typeface="Open Sans SemiBold" pitchFamily="2" charset="0"/>
              </a:endParaRPr>
            </a:p>
          </p:txBody>
        </p:sp>
        <p:sp>
          <p:nvSpPr>
            <p:cNvPr id="319" name="TextBox 318">
              <a:extLst>
                <a:ext uri="{FF2B5EF4-FFF2-40B4-BE49-F238E27FC236}">
                  <a16:creationId xmlns:a16="http://schemas.microsoft.com/office/drawing/2014/main" id="{93A23A28-2FC7-7E5E-3967-A42478FA8F40}"/>
                </a:ext>
              </a:extLst>
            </p:cNvPr>
            <p:cNvSpPr txBox="1"/>
            <p:nvPr/>
          </p:nvSpPr>
          <p:spPr>
            <a:xfrm>
              <a:off x="6801861" y="3248297"/>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1</a:t>
              </a:r>
            </a:p>
          </p:txBody>
        </p:sp>
        <p:sp>
          <p:nvSpPr>
            <p:cNvPr id="320" name="TextBox 319">
              <a:extLst>
                <a:ext uri="{FF2B5EF4-FFF2-40B4-BE49-F238E27FC236}">
                  <a16:creationId xmlns:a16="http://schemas.microsoft.com/office/drawing/2014/main" id="{12DDB457-0543-A4BD-62E3-1E7B0F5B8F30}"/>
                </a:ext>
              </a:extLst>
            </p:cNvPr>
            <p:cNvSpPr txBox="1"/>
            <p:nvPr/>
          </p:nvSpPr>
          <p:spPr>
            <a:xfrm>
              <a:off x="6801861" y="3634284"/>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2</a:t>
              </a:r>
            </a:p>
          </p:txBody>
        </p:sp>
        <p:sp>
          <p:nvSpPr>
            <p:cNvPr id="321" name="TextBox 320">
              <a:extLst>
                <a:ext uri="{FF2B5EF4-FFF2-40B4-BE49-F238E27FC236}">
                  <a16:creationId xmlns:a16="http://schemas.microsoft.com/office/drawing/2014/main" id="{CDCB136B-7CB4-0ECC-7EEB-CAD795323ADC}"/>
                </a:ext>
              </a:extLst>
            </p:cNvPr>
            <p:cNvSpPr txBox="1"/>
            <p:nvPr/>
          </p:nvSpPr>
          <p:spPr>
            <a:xfrm>
              <a:off x="6801861" y="4033642"/>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3</a:t>
              </a:r>
            </a:p>
          </p:txBody>
        </p:sp>
        <p:sp>
          <p:nvSpPr>
            <p:cNvPr id="322" name="TextBox 321">
              <a:extLst>
                <a:ext uri="{FF2B5EF4-FFF2-40B4-BE49-F238E27FC236}">
                  <a16:creationId xmlns:a16="http://schemas.microsoft.com/office/drawing/2014/main" id="{CC770F56-C21E-0713-48F2-483138D49422}"/>
                </a:ext>
              </a:extLst>
            </p:cNvPr>
            <p:cNvSpPr txBox="1"/>
            <p:nvPr/>
          </p:nvSpPr>
          <p:spPr>
            <a:xfrm>
              <a:off x="6801861" y="4462839"/>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4</a:t>
              </a:r>
            </a:p>
          </p:txBody>
        </p:sp>
        <p:sp>
          <p:nvSpPr>
            <p:cNvPr id="323" name="TextBox 322">
              <a:extLst>
                <a:ext uri="{FF2B5EF4-FFF2-40B4-BE49-F238E27FC236}">
                  <a16:creationId xmlns:a16="http://schemas.microsoft.com/office/drawing/2014/main" id="{D89E52FC-6D42-D7F4-CF8A-AEF95660289B}"/>
                </a:ext>
              </a:extLst>
            </p:cNvPr>
            <p:cNvSpPr txBox="1"/>
            <p:nvPr/>
          </p:nvSpPr>
          <p:spPr>
            <a:xfrm>
              <a:off x="6801861" y="4857670"/>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4</a:t>
              </a:r>
            </a:p>
          </p:txBody>
        </p:sp>
        <p:sp>
          <p:nvSpPr>
            <p:cNvPr id="324" name="TextBox 323">
              <a:extLst>
                <a:ext uri="{FF2B5EF4-FFF2-40B4-BE49-F238E27FC236}">
                  <a16:creationId xmlns:a16="http://schemas.microsoft.com/office/drawing/2014/main" id="{5E32CD5E-1166-2511-4277-192387A6EAE6}"/>
                </a:ext>
              </a:extLst>
            </p:cNvPr>
            <p:cNvSpPr txBox="1"/>
            <p:nvPr/>
          </p:nvSpPr>
          <p:spPr>
            <a:xfrm>
              <a:off x="6801861" y="5274604"/>
              <a:ext cx="966557" cy="286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Type 5</a:t>
              </a:r>
            </a:p>
          </p:txBody>
        </p:sp>
      </p:grpSp>
      <p:sp>
        <p:nvSpPr>
          <p:cNvPr id="325" name="TextBox 324">
            <a:extLst>
              <a:ext uri="{FF2B5EF4-FFF2-40B4-BE49-F238E27FC236}">
                <a16:creationId xmlns:a16="http://schemas.microsoft.com/office/drawing/2014/main" id="{D6F2E0E7-6935-8B46-2C75-FE05D0E20441}"/>
              </a:ext>
            </a:extLst>
          </p:cNvPr>
          <p:cNvSpPr txBox="1"/>
          <p:nvPr/>
        </p:nvSpPr>
        <p:spPr>
          <a:xfrm>
            <a:off x="7676140" y="3233111"/>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81</a:t>
            </a:r>
          </a:p>
        </p:txBody>
      </p:sp>
      <p:sp>
        <p:nvSpPr>
          <p:cNvPr id="326" name="TextBox 325">
            <a:extLst>
              <a:ext uri="{FF2B5EF4-FFF2-40B4-BE49-F238E27FC236}">
                <a16:creationId xmlns:a16="http://schemas.microsoft.com/office/drawing/2014/main" id="{CB02D029-3A9A-4949-D572-92BAA6D812CA}"/>
              </a:ext>
            </a:extLst>
          </p:cNvPr>
          <p:cNvSpPr txBox="1"/>
          <p:nvPr/>
        </p:nvSpPr>
        <p:spPr>
          <a:xfrm>
            <a:off x="7094345" y="3521150"/>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62</a:t>
            </a:r>
          </a:p>
        </p:txBody>
      </p:sp>
      <p:sp>
        <p:nvSpPr>
          <p:cNvPr id="327" name="TextBox 326">
            <a:extLst>
              <a:ext uri="{FF2B5EF4-FFF2-40B4-BE49-F238E27FC236}">
                <a16:creationId xmlns:a16="http://schemas.microsoft.com/office/drawing/2014/main" id="{50390BCD-A94B-C39C-AADE-D8130AAAFBFE}"/>
              </a:ext>
            </a:extLst>
          </p:cNvPr>
          <p:cNvSpPr txBox="1"/>
          <p:nvPr/>
        </p:nvSpPr>
        <p:spPr>
          <a:xfrm>
            <a:off x="6749009" y="3801509"/>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53</a:t>
            </a:r>
          </a:p>
        </p:txBody>
      </p:sp>
      <p:sp>
        <p:nvSpPr>
          <p:cNvPr id="328" name="TextBox 327">
            <a:extLst>
              <a:ext uri="{FF2B5EF4-FFF2-40B4-BE49-F238E27FC236}">
                <a16:creationId xmlns:a16="http://schemas.microsoft.com/office/drawing/2014/main" id="{8D780C9D-1736-94A7-7241-88CBC04E14F4}"/>
              </a:ext>
            </a:extLst>
          </p:cNvPr>
          <p:cNvSpPr txBox="1"/>
          <p:nvPr/>
        </p:nvSpPr>
        <p:spPr>
          <a:xfrm>
            <a:off x="6321421" y="4110594"/>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40</a:t>
            </a:r>
          </a:p>
        </p:txBody>
      </p:sp>
      <p:sp>
        <p:nvSpPr>
          <p:cNvPr id="329" name="TextBox 328">
            <a:extLst>
              <a:ext uri="{FF2B5EF4-FFF2-40B4-BE49-F238E27FC236}">
                <a16:creationId xmlns:a16="http://schemas.microsoft.com/office/drawing/2014/main" id="{6A32AB74-8206-ABBF-35C5-7AE841E83E9E}"/>
              </a:ext>
            </a:extLst>
          </p:cNvPr>
          <p:cNvSpPr txBox="1"/>
          <p:nvPr/>
        </p:nvSpPr>
        <p:spPr>
          <a:xfrm>
            <a:off x="6283794" y="4426995"/>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38</a:t>
            </a:r>
          </a:p>
        </p:txBody>
      </p:sp>
      <p:sp>
        <p:nvSpPr>
          <p:cNvPr id="330" name="TextBox 329">
            <a:extLst>
              <a:ext uri="{FF2B5EF4-FFF2-40B4-BE49-F238E27FC236}">
                <a16:creationId xmlns:a16="http://schemas.microsoft.com/office/drawing/2014/main" id="{64953C32-7CB9-2913-88EE-C45E4BFF346A}"/>
              </a:ext>
            </a:extLst>
          </p:cNvPr>
          <p:cNvSpPr txBox="1"/>
          <p:nvPr/>
        </p:nvSpPr>
        <p:spPr>
          <a:xfrm>
            <a:off x="5987857" y="4750122"/>
            <a:ext cx="966557"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30</a:t>
            </a:r>
          </a:p>
        </p:txBody>
      </p:sp>
      <p:grpSp>
        <p:nvGrpSpPr>
          <p:cNvPr id="12" name="Group 11">
            <a:extLst>
              <a:ext uri="{FF2B5EF4-FFF2-40B4-BE49-F238E27FC236}">
                <a16:creationId xmlns:a16="http://schemas.microsoft.com/office/drawing/2014/main" id="{3CAFA2D8-2450-6369-2BAD-8A1BBBC2A5A4}"/>
              </a:ext>
            </a:extLst>
          </p:cNvPr>
          <p:cNvGrpSpPr/>
          <p:nvPr/>
        </p:nvGrpSpPr>
        <p:grpSpPr>
          <a:xfrm>
            <a:off x="989554" y="2602703"/>
            <a:ext cx="3039941" cy="2871092"/>
            <a:chOff x="2613174" y="2421188"/>
            <a:chExt cx="3343936" cy="3821424"/>
          </a:xfrm>
        </p:grpSpPr>
        <p:grpSp>
          <p:nvGrpSpPr>
            <p:cNvPr id="307" name="Group 306">
              <a:extLst>
                <a:ext uri="{FF2B5EF4-FFF2-40B4-BE49-F238E27FC236}">
                  <a16:creationId xmlns:a16="http://schemas.microsoft.com/office/drawing/2014/main" id="{B88391FF-4D48-B074-1176-7A3D4A18F13A}"/>
                </a:ext>
              </a:extLst>
            </p:cNvPr>
            <p:cNvGrpSpPr/>
            <p:nvPr/>
          </p:nvGrpSpPr>
          <p:grpSpPr>
            <a:xfrm>
              <a:off x="2613174" y="3076761"/>
              <a:ext cx="3343936" cy="2640266"/>
              <a:chOff x="1322705" y="2371725"/>
              <a:chExt cx="3691843" cy="2914963"/>
            </a:xfrm>
          </p:grpSpPr>
          <p:sp>
            <p:nvSpPr>
              <p:cNvPr id="187" name="Freeform: Shape 186">
                <a:extLst>
                  <a:ext uri="{FF2B5EF4-FFF2-40B4-BE49-F238E27FC236}">
                    <a16:creationId xmlns:a16="http://schemas.microsoft.com/office/drawing/2014/main" id="{6C9654C7-8E2E-EBBD-C088-CF87638E5EE8}"/>
                  </a:ext>
                </a:extLst>
              </p:cNvPr>
              <p:cNvSpPr/>
              <p:nvPr/>
            </p:nvSpPr>
            <p:spPr>
              <a:xfrm>
                <a:off x="1458825" y="2371725"/>
                <a:ext cx="14811" cy="2900152"/>
              </a:xfrm>
              <a:custGeom>
                <a:avLst/>
                <a:gdLst>
                  <a:gd name="connsiteX0" fmla="*/ 0 w 14811"/>
                  <a:gd name="connsiteY0" fmla="*/ 0 h 2900152"/>
                  <a:gd name="connsiteX1" fmla="*/ 0 w 14811"/>
                  <a:gd name="connsiteY1" fmla="*/ 2900153 h 2900152"/>
                </a:gdLst>
                <a:ahLst/>
                <a:cxnLst>
                  <a:cxn ang="0">
                    <a:pos x="connsiteX0" y="connsiteY0"/>
                  </a:cxn>
                  <a:cxn ang="0">
                    <a:pos x="connsiteX1" y="connsiteY1"/>
                  </a:cxn>
                </a:cxnLst>
                <a:rect l="l" t="t" r="r" b="b"/>
                <a:pathLst>
                  <a:path w="14811" h="2900152">
                    <a:moveTo>
                      <a:pt x="0" y="0"/>
                    </a:moveTo>
                    <a:lnTo>
                      <a:pt x="0" y="2900153"/>
                    </a:lnTo>
                  </a:path>
                </a:pathLst>
              </a:custGeom>
              <a:ln w="22206"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Shape 187">
                <a:extLst>
                  <a:ext uri="{FF2B5EF4-FFF2-40B4-BE49-F238E27FC236}">
                    <a16:creationId xmlns:a16="http://schemas.microsoft.com/office/drawing/2014/main" id="{1FE21E7F-F3CB-B15C-A04F-869D3294D4D6}"/>
                  </a:ext>
                </a:extLst>
              </p:cNvPr>
              <p:cNvSpPr/>
              <p:nvPr/>
            </p:nvSpPr>
            <p:spPr>
              <a:xfrm>
                <a:off x="1458825" y="5271877"/>
                <a:ext cx="3555723" cy="14811"/>
              </a:xfrm>
              <a:custGeom>
                <a:avLst/>
                <a:gdLst>
                  <a:gd name="connsiteX0" fmla="*/ 3555724 w 3555723"/>
                  <a:gd name="connsiteY0" fmla="*/ 0 h 14811"/>
                  <a:gd name="connsiteX1" fmla="*/ 0 w 3555723"/>
                  <a:gd name="connsiteY1" fmla="*/ 0 h 14811"/>
                </a:gdLst>
                <a:ahLst/>
                <a:cxnLst>
                  <a:cxn ang="0">
                    <a:pos x="connsiteX0" y="connsiteY0"/>
                  </a:cxn>
                  <a:cxn ang="0">
                    <a:pos x="connsiteX1" y="connsiteY1"/>
                  </a:cxn>
                </a:cxnLst>
                <a:rect l="l" t="t" r="r" b="b"/>
                <a:pathLst>
                  <a:path w="3555723" h="14811">
                    <a:moveTo>
                      <a:pt x="3555724" y="0"/>
                    </a:moveTo>
                    <a:lnTo>
                      <a:pt x="0" y="0"/>
                    </a:lnTo>
                  </a:path>
                </a:pathLst>
              </a:custGeom>
              <a:ln w="22206"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Shape 194">
                <a:extLst>
                  <a:ext uri="{FF2B5EF4-FFF2-40B4-BE49-F238E27FC236}">
                    <a16:creationId xmlns:a16="http://schemas.microsoft.com/office/drawing/2014/main" id="{601578D3-AB8A-A718-908D-AE29B72EA30E}"/>
                  </a:ext>
                </a:extLst>
              </p:cNvPr>
              <p:cNvSpPr/>
              <p:nvPr/>
            </p:nvSpPr>
            <p:spPr>
              <a:xfrm>
                <a:off x="1322705" y="5268915"/>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Shape 195">
                <a:extLst>
                  <a:ext uri="{FF2B5EF4-FFF2-40B4-BE49-F238E27FC236}">
                    <a16:creationId xmlns:a16="http://schemas.microsoft.com/office/drawing/2014/main" id="{0E994232-7EC9-34BB-4F91-889300235BA1}"/>
                  </a:ext>
                </a:extLst>
              </p:cNvPr>
              <p:cNvSpPr/>
              <p:nvPr/>
            </p:nvSpPr>
            <p:spPr>
              <a:xfrm>
                <a:off x="1322705" y="4883956"/>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Shape 196">
                <a:extLst>
                  <a:ext uri="{FF2B5EF4-FFF2-40B4-BE49-F238E27FC236}">
                    <a16:creationId xmlns:a16="http://schemas.microsoft.com/office/drawing/2014/main" id="{87759FA6-31EF-9B5D-701D-478B1E6CFCB4}"/>
                  </a:ext>
                </a:extLst>
              </p:cNvPr>
              <p:cNvSpPr/>
              <p:nvPr/>
            </p:nvSpPr>
            <p:spPr>
              <a:xfrm>
                <a:off x="1322705" y="4499145"/>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Shape 197">
                <a:extLst>
                  <a:ext uri="{FF2B5EF4-FFF2-40B4-BE49-F238E27FC236}">
                    <a16:creationId xmlns:a16="http://schemas.microsoft.com/office/drawing/2014/main" id="{B377CD2E-3E46-0208-220A-9FD807CCDAE0}"/>
                  </a:ext>
                </a:extLst>
              </p:cNvPr>
              <p:cNvSpPr/>
              <p:nvPr/>
            </p:nvSpPr>
            <p:spPr>
              <a:xfrm>
                <a:off x="1322705" y="4114186"/>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Shape 198">
                <a:extLst>
                  <a:ext uri="{FF2B5EF4-FFF2-40B4-BE49-F238E27FC236}">
                    <a16:creationId xmlns:a16="http://schemas.microsoft.com/office/drawing/2014/main" id="{2C0A5FF5-B775-B31F-F594-611AC5FA3521}"/>
                  </a:ext>
                </a:extLst>
              </p:cNvPr>
              <p:cNvSpPr/>
              <p:nvPr/>
            </p:nvSpPr>
            <p:spPr>
              <a:xfrm>
                <a:off x="1322705" y="3729375"/>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Shape 199">
                <a:extLst>
                  <a:ext uri="{FF2B5EF4-FFF2-40B4-BE49-F238E27FC236}">
                    <a16:creationId xmlns:a16="http://schemas.microsoft.com/office/drawing/2014/main" id="{1E0DBFF3-389A-5EB9-0143-00AE298A863F}"/>
                  </a:ext>
                </a:extLst>
              </p:cNvPr>
              <p:cNvSpPr/>
              <p:nvPr/>
            </p:nvSpPr>
            <p:spPr>
              <a:xfrm>
                <a:off x="1322705" y="3344416"/>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Shape 200">
                <a:extLst>
                  <a:ext uri="{FF2B5EF4-FFF2-40B4-BE49-F238E27FC236}">
                    <a16:creationId xmlns:a16="http://schemas.microsoft.com/office/drawing/2014/main" id="{BECE1735-0C72-20EF-0DF7-554470CC7F39}"/>
                  </a:ext>
                </a:extLst>
              </p:cNvPr>
              <p:cNvSpPr/>
              <p:nvPr/>
            </p:nvSpPr>
            <p:spPr>
              <a:xfrm>
                <a:off x="1322705" y="2959457"/>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AD9A95DF-4A6D-932D-A6B3-94900389D750}"/>
                  </a:ext>
                </a:extLst>
              </p:cNvPr>
              <p:cNvSpPr/>
              <p:nvPr/>
            </p:nvSpPr>
            <p:spPr>
              <a:xfrm>
                <a:off x="1322705" y="2574646"/>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Shape 202">
                <a:extLst>
                  <a:ext uri="{FF2B5EF4-FFF2-40B4-BE49-F238E27FC236}">
                    <a16:creationId xmlns:a16="http://schemas.microsoft.com/office/drawing/2014/main" id="{D921388B-1BCE-C822-F0AB-EFCD2DD739B7}"/>
                  </a:ext>
                </a:extLst>
              </p:cNvPr>
              <p:cNvSpPr/>
              <p:nvPr/>
            </p:nvSpPr>
            <p:spPr>
              <a:xfrm>
                <a:off x="2219263" y="3760757"/>
                <a:ext cx="807095" cy="1506509"/>
              </a:xfrm>
              <a:custGeom>
                <a:avLst/>
                <a:gdLst>
                  <a:gd name="connsiteX0" fmla="*/ 0 w 807095"/>
                  <a:gd name="connsiteY0" fmla="*/ 0 h 1506509"/>
                  <a:gd name="connsiteX1" fmla="*/ 807096 w 807095"/>
                  <a:gd name="connsiteY1" fmla="*/ 0 h 1506509"/>
                  <a:gd name="connsiteX2" fmla="*/ 807096 w 807095"/>
                  <a:gd name="connsiteY2" fmla="*/ 1506509 h 1506509"/>
                  <a:gd name="connsiteX3" fmla="*/ 0 w 807095"/>
                  <a:gd name="connsiteY3" fmla="*/ 1506509 h 1506509"/>
                </a:gdLst>
                <a:ahLst/>
                <a:cxnLst>
                  <a:cxn ang="0">
                    <a:pos x="connsiteX0" y="connsiteY0"/>
                  </a:cxn>
                  <a:cxn ang="0">
                    <a:pos x="connsiteX1" y="connsiteY1"/>
                  </a:cxn>
                  <a:cxn ang="0">
                    <a:pos x="connsiteX2" y="connsiteY2"/>
                  </a:cxn>
                  <a:cxn ang="0">
                    <a:pos x="connsiteX3" y="connsiteY3"/>
                  </a:cxn>
                </a:cxnLst>
                <a:rect l="l" t="t" r="r" b="b"/>
                <a:pathLst>
                  <a:path w="807095" h="1506509">
                    <a:moveTo>
                      <a:pt x="0" y="0"/>
                    </a:moveTo>
                    <a:lnTo>
                      <a:pt x="807096" y="0"/>
                    </a:lnTo>
                    <a:lnTo>
                      <a:pt x="807096" y="1506509"/>
                    </a:lnTo>
                    <a:lnTo>
                      <a:pt x="0" y="1506509"/>
                    </a:lnTo>
                    <a:close/>
                  </a:path>
                </a:pathLst>
              </a:custGeom>
              <a:solidFill>
                <a:srgbClr val="1D46F3"/>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Shape 203">
                <a:extLst>
                  <a:ext uri="{FF2B5EF4-FFF2-40B4-BE49-F238E27FC236}">
                    <a16:creationId xmlns:a16="http://schemas.microsoft.com/office/drawing/2014/main" id="{CE88FAD3-D756-8EA8-08B8-CBC6E3F5987C}"/>
                  </a:ext>
                </a:extLst>
              </p:cNvPr>
              <p:cNvSpPr/>
              <p:nvPr/>
            </p:nvSpPr>
            <p:spPr>
              <a:xfrm>
                <a:off x="2219263" y="3754407"/>
                <a:ext cx="807095" cy="1506509"/>
              </a:xfrm>
              <a:custGeom>
                <a:avLst/>
                <a:gdLst>
                  <a:gd name="connsiteX0" fmla="*/ 0 w 807095"/>
                  <a:gd name="connsiteY0" fmla="*/ 0 h 1506509"/>
                  <a:gd name="connsiteX1" fmla="*/ 807096 w 807095"/>
                  <a:gd name="connsiteY1" fmla="*/ 0 h 1506509"/>
                  <a:gd name="connsiteX2" fmla="*/ 807096 w 807095"/>
                  <a:gd name="connsiteY2" fmla="*/ 1506509 h 1506509"/>
                  <a:gd name="connsiteX3" fmla="*/ 0 w 807095"/>
                  <a:gd name="connsiteY3" fmla="*/ 1506509 h 1506509"/>
                </a:gdLst>
                <a:ahLst/>
                <a:cxnLst>
                  <a:cxn ang="0">
                    <a:pos x="connsiteX0" y="connsiteY0"/>
                  </a:cxn>
                  <a:cxn ang="0">
                    <a:pos x="connsiteX1" y="connsiteY1"/>
                  </a:cxn>
                  <a:cxn ang="0">
                    <a:pos x="connsiteX2" y="connsiteY2"/>
                  </a:cxn>
                  <a:cxn ang="0">
                    <a:pos x="connsiteX3" y="connsiteY3"/>
                  </a:cxn>
                </a:cxnLst>
                <a:rect l="l" t="t" r="r" b="b"/>
                <a:pathLst>
                  <a:path w="807095" h="1506509">
                    <a:moveTo>
                      <a:pt x="0" y="0"/>
                    </a:moveTo>
                    <a:lnTo>
                      <a:pt x="807096" y="0"/>
                    </a:lnTo>
                    <a:lnTo>
                      <a:pt x="807096" y="1506509"/>
                    </a:lnTo>
                    <a:lnTo>
                      <a:pt x="0" y="1506509"/>
                    </a:lnTo>
                    <a:close/>
                  </a:path>
                </a:pathLst>
              </a:custGeom>
              <a:noFill/>
              <a:ln w="1850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Shape 205">
                <a:extLst>
                  <a:ext uri="{FF2B5EF4-FFF2-40B4-BE49-F238E27FC236}">
                    <a16:creationId xmlns:a16="http://schemas.microsoft.com/office/drawing/2014/main" id="{D567EC93-8FEE-36B4-9486-F601F83F2D3A}"/>
                  </a:ext>
                </a:extLst>
              </p:cNvPr>
              <p:cNvSpPr/>
              <p:nvPr/>
            </p:nvSpPr>
            <p:spPr>
              <a:xfrm>
                <a:off x="3383472" y="3050827"/>
                <a:ext cx="807095" cy="2216439"/>
              </a:xfrm>
              <a:custGeom>
                <a:avLst/>
                <a:gdLst>
                  <a:gd name="connsiteX0" fmla="*/ 0 w 807095"/>
                  <a:gd name="connsiteY0" fmla="*/ 0 h 2216439"/>
                  <a:gd name="connsiteX1" fmla="*/ 807096 w 807095"/>
                  <a:gd name="connsiteY1" fmla="*/ 0 h 2216439"/>
                  <a:gd name="connsiteX2" fmla="*/ 807096 w 807095"/>
                  <a:gd name="connsiteY2" fmla="*/ 2216440 h 2216439"/>
                  <a:gd name="connsiteX3" fmla="*/ 0 w 807095"/>
                  <a:gd name="connsiteY3" fmla="*/ 2216440 h 2216439"/>
                </a:gdLst>
                <a:ahLst/>
                <a:cxnLst>
                  <a:cxn ang="0">
                    <a:pos x="connsiteX0" y="connsiteY0"/>
                  </a:cxn>
                  <a:cxn ang="0">
                    <a:pos x="connsiteX1" y="connsiteY1"/>
                  </a:cxn>
                  <a:cxn ang="0">
                    <a:pos x="connsiteX2" y="connsiteY2"/>
                  </a:cxn>
                  <a:cxn ang="0">
                    <a:pos x="connsiteX3" y="connsiteY3"/>
                  </a:cxn>
                </a:cxnLst>
                <a:rect l="l" t="t" r="r" b="b"/>
                <a:pathLst>
                  <a:path w="807095" h="2216439">
                    <a:moveTo>
                      <a:pt x="0" y="0"/>
                    </a:moveTo>
                    <a:lnTo>
                      <a:pt x="807096" y="0"/>
                    </a:lnTo>
                    <a:lnTo>
                      <a:pt x="807096" y="2216440"/>
                    </a:lnTo>
                    <a:lnTo>
                      <a:pt x="0" y="2216440"/>
                    </a:lnTo>
                    <a:close/>
                  </a:path>
                </a:pathLst>
              </a:custGeom>
              <a:solidFill>
                <a:srgbClr val="1D46F3"/>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reeform: Shape 208">
                <a:extLst>
                  <a:ext uri="{FF2B5EF4-FFF2-40B4-BE49-F238E27FC236}">
                    <a16:creationId xmlns:a16="http://schemas.microsoft.com/office/drawing/2014/main" id="{095DE5F4-49B0-667B-BBAB-213319BF23DE}"/>
                  </a:ext>
                </a:extLst>
              </p:cNvPr>
              <p:cNvSpPr/>
              <p:nvPr/>
            </p:nvSpPr>
            <p:spPr>
              <a:xfrm>
                <a:off x="2611776" y="2639818"/>
                <a:ext cx="1249228" cy="1114588"/>
              </a:xfrm>
              <a:custGeom>
                <a:avLst/>
                <a:gdLst>
                  <a:gd name="connsiteX0" fmla="*/ 1249228 w 1249228"/>
                  <a:gd name="connsiteY0" fmla="*/ 315788 h 1114588"/>
                  <a:gd name="connsiteX1" fmla="*/ 1175169 w 1249228"/>
                  <a:gd name="connsiteY1" fmla="*/ 404659 h 1114588"/>
                  <a:gd name="connsiteX2" fmla="*/ 1101110 w 1249228"/>
                  <a:gd name="connsiteY2" fmla="*/ 315788 h 1114588"/>
                  <a:gd name="connsiteX3" fmla="*/ 1249228 w 1249228"/>
                  <a:gd name="connsiteY3" fmla="*/ 315788 h 1114588"/>
                  <a:gd name="connsiteX4" fmla="*/ 0 w 1249228"/>
                  <a:gd name="connsiteY4" fmla="*/ 1114589 h 1114588"/>
                  <a:gd name="connsiteX5" fmla="*/ 0 w 1249228"/>
                  <a:gd name="connsiteY5" fmla="*/ 0 h 1114588"/>
                  <a:gd name="connsiteX6" fmla="*/ 1186278 w 1249228"/>
                  <a:gd name="connsiteY6" fmla="*/ 0 h 1114588"/>
                  <a:gd name="connsiteX7" fmla="*/ 1186278 w 1249228"/>
                  <a:gd name="connsiteY7" fmla="*/ 330600 h 1114588"/>
                  <a:gd name="connsiteX8" fmla="*/ 1164060 w 1249228"/>
                  <a:gd name="connsiteY8" fmla="*/ 330600 h 1114588"/>
                  <a:gd name="connsiteX9" fmla="*/ 1164060 w 1249228"/>
                  <a:gd name="connsiteY9" fmla="*/ 11109 h 1114588"/>
                  <a:gd name="connsiteX10" fmla="*/ 1175169 w 1249228"/>
                  <a:gd name="connsiteY10" fmla="*/ 22218 h 1114588"/>
                  <a:gd name="connsiteX11" fmla="*/ 11109 w 1249228"/>
                  <a:gd name="connsiteY11" fmla="*/ 22218 h 1114588"/>
                  <a:gd name="connsiteX12" fmla="*/ 22218 w 1249228"/>
                  <a:gd name="connsiteY12" fmla="*/ 11109 h 1114588"/>
                  <a:gd name="connsiteX13" fmla="*/ 22218 w 1249228"/>
                  <a:gd name="connsiteY13" fmla="*/ 1114589 h 1114588"/>
                  <a:gd name="connsiteX14" fmla="*/ 0 w 1249228"/>
                  <a:gd name="connsiteY14" fmla="*/ 1114589 h 111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9228" h="1114588">
                    <a:moveTo>
                      <a:pt x="1249228" y="315788"/>
                    </a:moveTo>
                    <a:lnTo>
                      <a:pt x="1175169" y="404659"/>
                    </a:lnTo>
                    <a:lnTo>
                      <a:pt x="1101110" y="315788"/>
                    </a:lnTo>
                    <a:lnTo>
                      <a:pt x="1249228" y="315788"/>
                    </a:lnTo>
                    <a:close/>
                    <a:moveTo>
                      <a:pt x="0" y="1114589"/>
                    </a:moveTo>
                    <a:lnTo>
                      <a:pt x="0" y="0"/>
                    </a:lnTo>
                    <a:lnTo>
                      <a:pt x="1186278" y="0"/>
                    </a:lnTo>
                    <a:lnTo>
                      <a:pt x="1186278" y="330600"/>
                    </a:lnTo>
                    <a:lnTo>
                      <a:pt x="1164060" y="330600"/>
                    </a:lnTo>
                    <a:lnTo>
                      <a:pt x="1164060" y="11109"/>
                    </a:lnTo>
                    <a:lnTo>
                      <a:pt x="1175169" y="22218"/>
                    </a:lnTo>
                    <a:lnTo>
                      <a:pt x="11109" y="22218"/>
                    </a:lnTo>
                    <a:lnTo>
                      <a:pt x="22218" y="11109"/>
                    </a:lnTo>
                    <a:lnTo>
                      <a:pt x="22218" y="1114589"/>
                    </a:lnTo>
                    <a:lnTo>
                      <a:pt x="0" y="1114589"/>
                    </a:lnTo>
                    <a:close/>
                  </a:path>
                </a:pathLst>
              </a:custGeom>
              <a:solidFill>
                <a:srgbClr val="000000"/>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reeform: Shape 209">
                <a:extLst>
                  <a:ext uri="{FF2B5EF4-FFF2-40B4-BE49-F238E27FC236}">
                    <a16:creationId xmlns:a16="http://schemas.microsoft.com/office/drawing/2014/main" id="{F82776AA-9760-DFDA-D790-1E923EC2D5C4}"/>
                  </a:ext>
                </a:extLst>
              </p:cNvPr>
              <p:cNvSpPr/>
              <p:nvPr/>
            </p:nvSpPr>
            <p:spPr>
              <a:xfrm>
                <a:off x="2898681" y="2425639"/>
                <a:ext cx="598989" cy="421544"/>
              </a:xfrm>
              <a:custGeom>
                <a:avLst/>
                <a:gdLst>
                  <a:gd name="connsiteX0" fmla="*/ 598990 w 598989"/>
                  <a:gd name="connsiteY0" fmla="*/ 210772 h 421544"/>
                  <a:gd name="connsiteX1" fmla="*/ 299495 w 598989"/>
                  <a:gd name="connsiteY1" fmla="*/ 421544 h 421544"/>
                  <a:gd name="connsiteX2" fmla="*/ 0 w 598989"/>
                  <a:gd name="connsiteY2" fmla="*/ 210772 h 421544"/>
                  <a:gd name="connsiteX3" fmla="*/ 299495 w 598989"/>
                  <a:gd name="connsiteY3" fmla="*/ 0 h 421544"/>
                  <a:gd name="connsiteX4" fmla="*/ 598990 w 598989"/>
                  <a:gd name="connsiteY4" fmla="*/ 210772 h 421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989" h="421544">
                    <a:moveTo>
                      <a:pt x="598990" y="210772"/>
                    </a:moveTo>
                    <a:cubicBezTo>
                      <a:pt x="598990" y="327178"/>
                      <a:pt x="464901" y="421544"/>
                      <a:pt x="299495" y="421544"/>
                    </a:cubicBezTo>
                    <a:cubicBezTo>
                      <a:pt x="134088" y="421544"/>
                      <a:pt x="0" y="327178"/>
                      <a:pt x="0" y="210772"/>
                    </a:cubicBezTo>
                    <a:cubicBezTo>
                      <a:pt x="0" y="94366"/>
                      <a:pt x="134088" y="0"/>
                      <a:pt x="299495" y="0"/>
                    </a:cubicBezTo>
                    <a:cubicBezTo>
                      <a:pt x="464901" y="0"/>
                      <a:pt x="598990" y="94366"/>
                      <a:pt x="598990" y="210772"/>
                    </a:cubicBezTo>
                    <a:close/>
                  </a:path>
                </a:pathLst>
              </a:custGeom>
              <a:solidFill>
                <a:srgbClr val="1D46F3"/>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3" name="TextBox 302">
              <a:extLst>
                <a:ext uri="{FF2B5EF4-FFF2-40B4-BE49-F238E27FC236}">
                  <a16:creationId xmlns:a16="http://schemas.microsoft.com/office/drawing/2014/main" id="{8A6AC168-7031-B135-1274-12FEF9DB69BB}"/>
                </a:ext>
              </a:extLst>
            </p:cNvPr>
            <p:cNvSpPr txBox="1"/>
            <p:nvPr/>
          </p:nvSpPr>
          <p:spPr>
            <a:xfrm>
              <a:off x="2750926" y="2421188"/>
              <a:ext cx="2498617" cy="4506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Same Category</a:t>
              </a:r>
              <a:endParaRPr kumimoji="0" lang="en-US" sz="1600" b="0" i="0" u="none" strike="noStrike" kern="1200" cap="none" spc="0" normalizeH="0" baseline="0" noProof="0" dirty="0">
                <a:ln>
                  <a:noFill/>
                </a:ln>
                <a:solidFill>
                  <a:srgbClr val="000000"/>
                </a:solidFill>
                <a:effectLst/>
                <a:uLnTx/>
                <a:uFillTx/>
                <a:latin typeface="Open Sans SemiBold" pitchFamily="2" charset="0"/>
                <a:ea typeface="Open Sans SemiBold" pitchFamily="2" charset="0"/>
                <a:cs typeface="Open Sans SemiBold" pitchFamily="2" charset="0"/>
              </a:endParaRPr>
            </a:p>
          </p:txBody>
        </p:sp>
        <p:sp>
          <p:nvSpPr>
            <p:cNvPr id="331" name="TextBox 330">
              <a:extLst>
                <a:ext uri="{FF2B5EF4-FFF2-40B4-BE49-F238E27FC236}">
                  <a16:creationId xmlns:a16="http://schemas.microsoft.com/office/drawing/2014/main" id="{332709EA-3EEF-F4A8-EBAC-59DCAFC9C87C}"/>
                </a:ext>
              </a:extLst>
            </p:cNvPr>
            <p:cNvSpPr txBox="1"/>
            <p:nvPr/>
          </p:nvSpPr>
          <p:spPr>
            <a:xfrm>
              <a:off x="3311635" y="5894409"/>
              <a:ext cx="958254" cy="3482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D46F3"/>
                  </a:solidFill>
                  <a:effectLst/>
                  <a:uLnTx/>
                  <a:uFillTx/>
                  <a:latin typeface="Open Sans" pitchFamily="2" charset="0"/>
                  <a:ea typeface="Open Sans" pitchFamily="2" charset="0"/>
                  <a:cs typeface="Open Sans" pitchFamily="2" charset="0"/>
                </a:rPr>
                <a:t>Dec 22</a:t>
              </a:r>
              <a:endPar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endParaRPr>
            </a:p>
          </p:txBody>
        </p:sp>
        <p:sp>
          <p:nvSpPr>
            <p:cNvPr id="332" name="TextBox 331">
              <a:extLst>
                <a:ext uri="{FF2B5EF4-FFF2-40B4-BE49-F238E27FC236}">
                  <a16:creationId xmlns:a16="http://schemas.microsoft.com/office/drawing/2014/main" id="{946B28D2-3976-585A-5CD6-FADF34CBC4C9}"/>
                </a:ext>
              </a:extLst>
            </p:cNvPr>
            <p:cNvSpPr txBox="1"/>
            <p:nvPr/>
          </p:nvSpPr>
          <p:spPr>
            <a:xfrm>
              <a:off x="4366132" y="5894408"/>
              <a:ext cx="958254" cy="3482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D46F3"/>
                  </a:solidFill>
                  <a:effectLst/>
                  <a:uLnTx/>
                  <a:uFillTx/>
                  <a:latin typeface="Open Sans" pitchFamily="2" charset="0"/>
                  <a:ea typeface="Open Sans" pitchFamily="2" charset="0"/>
                  <a:cs typeface="Open Sans" pitchFamily="2" charset="0"/>
                </a:rPr>
                <a:t>Dec 23</a:t>
              </a:r>
              <a:endPar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endParaRPr>
            </a:p>
          </p:txBody>
        </p:sp>
        <p:sp>
          <p:nvSpPr>
            <p:cNvPr id="333" name="TextBox 332">
              <a:extLst>
                <a:ext uri="{FF2B5EF4-FFF2-40B4-BE49-F238E27FC236}">
                  <a16:creationId xmlns:a16="http://schemas.microsoft.com/office/drawing/2014/main" id="{6D11D1CF-6AD2-DAF4-1599-E6617D6DAEC8}"/>
                </a:ext>
              </a:extLst>
            </p:cNvPr>
            <p:cNvSpPr txBox="1"/>
            <p:nvPr/>
          </p:nvSpPr>
          <p:spPr>
            <a:xfrm>
              <a:off x="3540888" y="4906981"/>
              <a:ext cx="49974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a:t>
              </a:r>
            </a:p>
          </p:txBody>
        </p:sp>
        <p:sp>
          <p:nvSpPr>
            <p:cNvPr id="334" name="TextBox 333">
              <a:extLst>
                <a:ext uri="{FF2B5EF4-FFF2-40B4-BE49-F238E27FC236}">
                  <a16:creationId xmlns:a16="http://schemas.microsoft.com/office/drawing/2014/main" id="{649362FA-57BC-D5D1-9DFC-0A3DBEDDEEBF}"/>
                </a:ext>
              </a:extLst>
            </p:cNvPr>
            <p:cNvSpPr txBox="1"/>
            <p:nvPr/>
          </p:nvSpPr>
          <p:spPr>
            <a:xfrm>
              <a:off x="4583178" y="4536277"/>
              <a:ext cx="49974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B</a:t>
              </a:r>
            </a:p>
          </p:txBody>
        </p:sp>
        <p:sp>
          <p:nvSpPr>
            <p:cNvPr id="335" name="TextBox 334">
              <a:extLst>
                <a:ext uri="{FF2B5EF4-FFF2-40B4-BE49-F238E27FC236}">
                  <a16:creationId xmlns:a16="http://schemas.microsoft.com/office/drawing/2014/main" id="{2DA21AA5-4670-10AD-89EC-7786D2C7D536}"/>
                </a:ext>
              </a:extLst>
            </p:cNvPr>
            <p:cNvSpPr txBox="1"/>
            <p:nvPr/>
          </p:nvSpPr>
          <p:spPr>
            <a:xfrm>
              <a:off x="4062032" y="3146129"/>
              <a:ext cx="499748" cy="26160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x%</a:t>
              </a:r>
            </a:p>
          </p:txBody>
        </p:sp>
      </p:grpSp>
      <p:sp>
        <p:nvSpPr>
          <p:cNvPr id="3" name="Rectangle 2">
            <a:extLst>
              <a:ext uri="{FF2B5EF4-FFF2-40B4-BE49-F238E27FC236}">
                <a16:creationId xmlns:a16="http://schemas.microsoft.com/office/drawing/2014/main" id="{C81D7C73-5E6D-3EC6-8A28-7C26A1C5A90A}"/>
              </a:ext>
            </a:extLst>
          </p:cNvPr>
          <p:cNvSpPr/>
          <p:nvPr/>
        </p:nvSpPr>
        <p:spPr>
          <a:xfrm>
            <a:off x="906527" y="5536480"/>
            <a:ext cx="3791520" cy="572036"/>
          </a:xfrm>
          <a:prstGeom prst="rect">
            <a:avLst/>
          </a:prstGeom>
          <a:solidFill>
            <a:srgbClr val="4933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D945256-7E4F-0F68-E2AC-EC8FE622C546}"/>
              </a:ext>
            </a:extLst>
          </p:cNvPr>
          <p:cNvSpPr txBox="1"/>
          <p:nvPr/>
        </p:nvSpPr>
        <p:spPr>
          <a:xfrm>
            <a:off x="989557" y="5545887"/>
            <a:ext cx="362845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000" b="0" i="0" u="sng" strike="noStrike" kern="1200" cap="none" spc="0" normalizeH="0" baseline="0" noProof="0">
                <a:ln>
                  <a:noFill/>
                </a:ln>
                <a:solidFill>
                  <a:prstClr val="white"/>
                </a:solidFill>
                <a:effectLst/>
                <a:uLnTx/>
                <a:uFillTx/>
                <a:latin typeface="Open Sans SemiBold" pitchFamily="2" charset="0"/>
                <a:ea typeface="Open Sans SemiBold" pitchFamily="2" charset="0"/>
                <a:cs typeface="Open Sans SemiBold" pitchFamily="2" charset="0"/>
              </a:rPr>
              <a:t>Example Use Cases</a:t>
            </a:r>
            <a:endParaRPr kumimoji="0" lang="en-PH" sz="1000" b="0" i="0" u="sng"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Year over year change for the same item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A/B Tests</a:t>
            </a:r>
            <a:endParaRPr kumimoji="0" lang="en-PH"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PH"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a:extLst>
              <a:ext uri="{FF2B5EF4-FFF2-40B4-BE49-F238E27FC236}">
                <a16:creationId xmlns:a16="http://schemas.microsoft.com/office/drawing/2014/main" id="{D8E79B60-D0B4-6196-AE1B-B3EC98596418}"/>
              </a:ext>
            </a:extLst>
          </p:cNvPr>
          <p:cNvSpPr/>
          <p:nvPr/>
        </p:nvSpPr>
        <p:spPr>
          <a:xfrm>
            <a:off x="5177891" y="5530152"/>
            <a:ext cx="3791520" cy="572036"/>
          </a:xfrm>
          <a:prstGeom prst="rect">
            <a:avLst/>
          </a:prstGeom>
          <a:solidFill>
            <a:srgbClr val="4933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A9C1FC7-D296-3B5C-5695-40CAA0820AB7}"/>
              </a:ext>
            </a:extLst>
          </p:cNvPr>
          <p:cNvSpPr txBox="1"/>
          <p:nvPr/>
        </p:nvSpPr>
        <p:spPr>
          <a:xfrm>
            <a:off x="5260921" y="5539559"/>
            <a:ext cx="3628456"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000" b="0" i="0" u="sng" strike="noStrike" kern="1200" cap="none" spc="0" normalizeH="0" baseline="0" noProof="0">
                <a:ln>
                  <a:noFill/>
                </a:ln>
                <a:solidFill>
                  <a:prstClr val="white"/>
                </a:solidFill>
                <a:effectLst/>
                <a:uLnTx/>
                <a:uFillTx/>
                <a:latin typeface="Open Sans SemiBold" pitchFamily="2" charset="0"/>
                <a:ea typeface="Open Sans SemiBold" pitchFamily="2" charset="0"/>
                <a:cs typeface="Open Sans SemiBold" pitchFamily="2" charset="0"/>
              </a:rPr>
              <a:t>Example Use Cases</a:t>
            </a:r>
            <a:endParaRPr kumimoji="0" lang="en-PH" sz="1000" b="0" i="0" u="sng"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Competitor performance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Vehicle or channel performance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PH" sz="1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PH"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Oval 18">
            <a:extLst>
              <a:ext uri="{FF2B5EF4-FFF2-40B4-BE49-F238E27FC236}">
                <a16:creationId xmlns:a16="http://schemas.microsoft.com/office/drawing/2014/main" id="{CEFF5C7A-BFDF-819F-EF39-ED11D852D84C}"/>
              </a:ext>
            </a:extLst>
          </p:cNvPr>
          <p:cNvSpPr/>
          <p:nvPr/>
        </p:nvSpPr>
        <p:spPr>
          <a:xfrm>
            <a:off x="855460" y="2628212"/>
            <a:ext cx="281747" cy="281747"/>
          </a:xfrm>
          <a:prstGeom prst="ellipse">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20" name="Oval 19">
            <a:extLst>
              <a:ext uri="{FF2B5EF4-FFF2-40B4-BE49-F238E27FC236}">
                <a16:creationId xmlns:a16="http://schemas.microsoft.com/office/drawing/2014/main" id="{D5A7C0B1-BE96-53C4-AE8B-19CC016E0CA9}"/>
              </a:ext>
            </a:extLst>
          </p:cNvPr>
          <p:cNvSpPr/>
          <p:nvPr/>
        </p:nvSpPr>
        <p:spPr>
          <a:xfrm>
            <a:off x="4903842" y="2604317"/>
            <a:ext cx="281747" cy="281747"/>
          </a:xfrm>
          <a:prstGeom prst="ellipse">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E9208080-141A-D63B-7857-F564CBDB2978}"/>
              </a:ext>
            </a:extLst>
          </p:cNvPr>
          <p:cNvSpPr txBox="1"/>
          <p:nvPr/>
        </p:nvSpPr>
        <p:spPr>
          <a:xfrm>
            <a:off x="861527" y="1445471"/>
            <a:ext cx="183841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USE IT</a:t>
            </a:r>
            <a:endParaRPr kumimoji="0" lang="en-US" sz="1800" b="0" i="0" u="none" strike="noStrike" kern="120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endParaRPr>
          </a:p>
        </p:txBody>
      </p:sp>
      <p:sp>
        <p:nvSpPr>
          <p:cNvPr id="25" name="TextBox 24">
            <a:extLst>
              <a:ext uri="{FF2B5EF4-FFF2-40B4-BE49-F238E27FC236}">
                <a16:creationId xmlns:a16="http://schemas.microsoft.com/office/drawing/2014/main" id="{B69425D1-C5D5-8405-E720-B00F309A6F29}"/>
              </a:ext>
            </a:extLst>
          </p:cNvPr>
          <p:cNvSpPr txBox="1"/>
          <p:nvPr/>
        </p:nvSpPr>
        <p:spPr>
          <a:xfrm>
            <a:off x="861526" y="1765948"/>
            <a:ext cx="1053037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Visualize differences over time or between categories to uncover new insights.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tar: 7 Points 25">
            <a:extLst>
              <a:ext uri="{FF2B5EF4-FFF2-40B4-BE49-F238E27FC236}">
                <a16:creationId xmlns:a16="http://schemas.microsoft.com/office/drawing/2014/main" id="{CAFCB581-0D22-463D-B9BC-E612715805EA}"/>
              </a:ext>
            </a:extLst>
          </p:cNvPr>
          <p:cNvSpPr/>
          <p:nvPr/>
        </p:nvSpPr>
        <p:spPr>
          <a:xfrm>
            <a:off x="718563" y="1530780"/>
            <a:ext cx="163858" cy="161497"/>
          </a:xfrm>
          <a:prstGeom prst="star7">
            <a:avLst/>
          </a:prstGeom>
          <a:solidFill>
            <a:srgbClr val="F3F169"/>
          </a:solidFill>
          <a:ln>
            <a:solidFill>
              <a:srgbClr val="F3F1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9F2B9982-4624-9C66-F360-6B4211A3A181}"/>
              </a:ext>
            </a:extLst>
          </p:cNvPr>
          <p:cNvGrpSpPr/>
          <p:nvPr/>
        </p:nvGrpSpPr>
        <p:grpSpPr>
          <a:xfrm>
            <a:off x="9493225" y="2854502"/>
            <a:ext cx="1860575" cy="1042414"/>
            <a:chOff x="7933766" y="2021234"/>
            <a:chExt cx="2578399" cy="647258"/>
          </a:xfrm>
        </p:grpSpPr>
        <p:sp>
          <p:nvSpPr>
            <p:cNvPr id="30" name="Rectangle 29">
              <a:extLst>
                <a:ext uri="{FF2B5EF4-FFF2-40B4-BE49-F238E27FC236}">
                  <a16:creationId xmlns:a16="http://schemas.microsoft.com/office/drawing/2014/main" id="{CBF0B45C-5650-AEF9-AB98-D5F72AE6FC3D}"/>
                </a:ext>
              </a:extLst>
            </p:cNvPr>
            <p:cNvSpPr/>
            <p:nvPr/>
          </p:nvSpPr>
          <p:spPr>
            <a:xfrm>
              <a:off x="7933766" y="2021234"/>
              <a:ext cx="2578399" cy="61922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2EA15B03-DCB5-2506-8E42-9242F98C0EAE}"/>
                </a:ext>
              </a:extLst>
            </p:cNvPr>
            <p:cNvSpPr txBox="1"/>
            <p:nvPr/>
          </p:nvSpPr>
          <p:spPr>
            <a:xfrm>
              <a:off x="8081052" y="2044151"/>
              <a:ext cx="2431113" cy="6243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200" b="0" i="0" u="sng" strike="noStrike" kern="120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Same Category Comparison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pitchFamily="2" charset="0"/>
                  <a:ea typeface="Open Sans" pitchFamily="2" charset="0"/>
                  <a:cs typeface="Open Sans" pitchFamily="2" charset="0"/>
                </a:rPr>
                <a:t>Used to compare two values for example.</a:t>
              </a:r>
              <a:endParaRPr kumimoji="0" lang="en-US" sz="12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grpSp>
        <p:nvGrpSpPr>
          <p:cNvPr id="32" name="Group 31">
            <a:extLst>
              <a:ext uri="{FF2B5EF4-FFF2-40B4-BE49-F238E27FC236}">
                <a16:creationId xmlns:a16="http://schemas.microsoft.com/office/drawing/2014/main" id="{BAF45C03-C33C-DB3A-2381-BEAA435C7698}"/>
              </a:ext>
            </a:extLst>
          </p:cNvPr>
          <p:cNvGrpSpPr/>
          <p:nvPr/>
        </p:nvGrpSpPr>
        <p:grpSpPr>
          <a:xfrm>
            <a:off x="9493225" y="4239361"/>
            <a:ext cx="1860575" cy="1606100"/>
            <a:chOff x="7933766" y="2024522"/>
            <a:chExt cx="2578399" cy="906602"/>
          </a:xfrm>
        </p:grpSpPr>
        <p:sp>
          <p:nvSpPr>
            <p:cNvPr id="33" name="Rectangle 32">
              <a:extLst>
                <a:ext uri="{FF2B5EF4-FFF2-40B4-BE49-F238E27FC236}">
                  <a16:creationId xmlns:a16="http://schemas.microsoft.com/office/drawing/2014/main" id="{CA25F3D2-46EC-45B2-B7C1-FD4EB2FDA813}"/>
                </a:ext>
              </a:extLst>
            </p:cNvPr>
            <p:cNvSpPr/>
            <p:nvPr/>
          </p:nvSpPr>
          <p:spPr>
            <a:xfrm>
              <a:off x="7933766" y="2024522"/>
              <a:ext cx="2578399" cy="90660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ED0964BD-AD30-F7B3-16C3-4A3A909992BE}"/>
                </a:ext>
              </a:extLst>
            </p:cNvPr>
            <p:cNvSpPr txBox="1"/>
            <p:nvPr/>
          </p:nvSpPr>
          <p:spPr>
            <a:xfrm>
              <a:off x="8081052" y="2077455"/>
              <a:ext cx="2431113" cy="5733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200" b="0" i="0" u="sng" strike="noStrike" kern="120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Different Category Comparisons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pitchFamily="2" charset="0"/>
                  <a:ea typeface="Open Sans" pitchFamily="2" charset="0"/>
                  <a:cs typeface="Open Sans" pitchFamily="2" charset="0"/>
                </a:rPr>
                <a:t>Used to compare and rank multiple categories.</a:t>
              </a:r>
              <a:endParaRPr kumimoji="0" lang="en-US" sz="12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sp>
        <p:nvSpPr>
          <p:cNvPr id="35" name="Oval 34">
            <a:extLst>
              <a:ext uri="{FF2B5EF4-FFF2-40B4-BE49-F238E27FC236}">
                <a16:creationId xmlns:a16="http://schemas.microsoft.com/office/drawing/2014/main" id="{7D16D573-28E9-E7CC-5C2B-8905A61E9571}"/>
              </a:ext>
            </a:extLst>
          </p:cNvPr>
          <p:cNvSpPr/>
          <p:nvPr/>
        </p:nvSpPr>
        <p:spPr>
          <a:xfrm>
            <a:off x="9358961" y="2852770"/>
            <a:ext cx="281747" cy="281747"/>
          </a:xfrm>
          <a:prstGeom prst="ellipse">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6" name="Oval 35">
            <a:extLst>
              <a:ext uri="{FF2B5EF4-FFF2-40B4-BE49-F238E27FC236}">
                <a16:creationId xmlns:a16="http://schemas.microsoft.com/office/drawing/2014/main" id="{98D30574-D15E-9D77-ADE3-6639C79BFA29}"/>
              </a:ext>
            </a:extLst>
          </p:cNvPr>
          <p:cNvSpPr/>
          <p:nvPr/>
        </p:nvSpPr>
        <p:spPr>
          <a:xfrm>
            <a:off x="9358961" y="4120537"/>
            <a:ext cx="281747" cy="281747"/>
          </a:xfrm>
          <a:prstGeom prst="ellipse">
            <a:avLst/>
          </a:prstGeom>
          <a:solidFill>
            <a:srgbClr val="E41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38" name="Group 37">
            <a:extLst>
              <a:ext uri="{FF2B5EF4-FFF2-40B4-BE49-F238E27FC236}">
                <a16:creationId xmlns:a16="http://schemas.microsoft.com/office/drawing/2014/main" id="{42FF72CB-E942-4A5D-A018-D8C634F8E2D3}"/>
              </a:ext>
            </a:extLst>
          </p:cNvPr>
          <p:cNvGrpSpPr/>
          <p:nvPr/>
        </p:nvGrpSpPr>
        <p:grpSpPr>
          <a:xfrm>
            <a:off x="10552822" y="267397"/>
            <a:ext cx="1316108" cy="801436"/>
            <a:chOff x="10718530" y="338215"/>
            <a:chExt cx="1316108" cy="801436"/>
          </a:xfrm>
        </p:grpSpPr>
        <p:sp>
          <p:nvSpPr>
            <p:cNvPr id="39" name="Freeform: Shape 64">
              <a:extLst>
                <a:ext uri="{FF2B5EF4-FFF2-40B4-BE49-F238E27FC236}">
                  <a16:creationId xmlns:a16="http://schemas.microsoft.com/office/drawing/2014/main" id="{B272C95A-0EF4-4427-35FD-F1121785931B}"/>
                </a:ext>
              </a:extLst>
            </p:cNvPr>
            <p:cNvSpPr/>
            <p:nvPr/>
          </p:nvSpPr>
          <p:spPr>
            <a:xfrm rot="2700000">
              <a:off x="11760318" y="441042"/>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64">
              <a:extLst>
                <a:ext uri="{FF2B5EF4-FFF2-40B4-BE49-F238E27FC236}">
                  <a16:creationId xmlns:a16="http://schemas.microsoft.com/office/drawing/2014/main" id="{E8076156-784D-0910-1918-296124849D36}"/>
                </a:ext>
              </a:extLst>
            </p:cNvPr>
            <p:cNvSpPr/>
            <p:nvPr/>
          </p:nvSpPr>
          <p:spPr>
            <a:xfrm rot="2700000">
              <a:off x="11445572" y="445011"/>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64">
              <a:extLst>
                <a:ext uri="{FF2B5EF4-FFF2-40B4-BE49-F238E27FC236}">
                  <a16:creationId xmlns:a16="http://schemas.microsoft.com/office/drawing/2014/main" id="{8E34B99E-2488-7177-8C9E-823E4D609596}"/>
                </a:ext>
              </a:extLst>
            </p:cNvPr>
            <p:cNvSpPr/>
            <p:nvPr/>
          </p:nvSpPr>
          <p:spPr>
            <a:xfrm rot="2700000">
              <a:off x="10718530" y="441075"/>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5B47F9"/>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2" name="Group 41">
              <a:extLst>
                <a:ext uri="{FF2B5EF4-FFF2-40B4-BE49-F238E27FC236}">
                  <a16:creationId xmlns:a16="http://schemas.microsoft.com/office/drawing/2014/main" id="{89FDA323-D161-D1DA-C3E9-8F31625E66DF}"/>
                </a:ext>
              </a:extLst>
            </p:cNvPr>
            <p:cNvGrpSpPr/>
            <p:nvPr/>
          </p:nvGrpSpPr>
          <p:grpSpPr>
            <a:xfrm>
              <a:off x="11009183" y="338215"/>
              <a:ext cx="457200" cy="457200"/>
              <a:chOff x="9747829" y="90592"/>
              <a:chExt cx="457200" cy="457200"/>
            </a:xfrm>
            <a:solidFill>
              <a:srgbClr val="93B1FB"/>
            </a:solidFill>
          </p:grpSpPr>
          <p:sp>
            <p:nvSpPr>
              <p:cNvPr id="45" name="Freeform: Shape 67">
                <a:extLst>
                  <a:ext uri="{FF2B5EF4-FFF2-40B4-BE49-F238E27FC236}">
                    <a16:creationId xmlns:a16="http://schemas.microsoft.com/office/drawing/2014/main" id="{3B0614B8-92D7-548E-CD54-1EBEC41D23F8}"/>
                  </a:ext>
                </a:extLst>
              </p:cNvPr>
              <p:cNvSpPr/>
              <p:nvPr/>
            </p:nvSpPr>
            <p:spPr>
              <a:xfrm rot="2700000">
                <a:off x="9747829" y="90592"/>
                <a:ext cx="457200" cy="4572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grp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Graphic 45" descr="Lights On outline">
                <a:extLst>
                  <a:ext uri="{FF2B5EF4-FFF2-40B4-BE49-F238E27FC236}">
                    <a16:creationId xmlns:a16="http://schemas.microsoft.com/office/drawing/2014/main" id="{31D58654-F4BB-8B8F-4D40-717F908EA2A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838885" y="184797"/>
                <a:ext cx="304800" cy="275884"/>
              </a:xfrm>
              <a:prstGeom prst="rect">
                <a:avLst/>
              </a:prstGeom>
            </p:spPr>
          </p:pic>
        </p:grpSp>
        <p:sp>
          <p:nvSpPr>
            <p:cNvPr id="43" name="TextBox 42">
              <a:extLst>
                <a:ext uri="{FF2B5EF4-FFF2-40B4-BE49-F238E27FC236}">
                  <a16:creationId xmlns:a16="http://schemas.microsoft.com/office/drawing/2014/main" id="{79CA74ED-D6C0-424E-2746-3534C6F8ED6A}"/>
                </a:ext>
              </a:extLst>
            </p:cNvPr>
            <p:cNvSpPr txBox="1"/>
            <p:nvPr/>
          </p:nvSpPr>
          <p:spPr>
            <a:xfrm>
              <a:off x="10799450" y="790491"/>
              <a:ext cx="878257"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Visualize</a:t>
              </a:r>
              <a:endParaRPr kumimoji="0" lang="en-US" sz="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4" name="Graphic 43" descr="Research outline">
              <a:extLst>
                <a:ext uri="{FF2B5EF4-FFF2-40B4-BE49-F238E27FC236}">
                  <a16:creationId xmlns:a16="http://schemas.microsoft.com/office/drawing/2014/main" id="{63116302-BCA3-CC29-8416-5C4DAB9C60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0379" y="422816"/>
              <a:ext cx="291356" cy="291356"/>
            </a:xfrm>
            <a:prstGeom prst="rect">
              <a:avLst/>
            </a:prstGeom>
          </p:spPr>
        </p:pic>
      </p:grpSp>
    </p:spTree>
    <p:extLst>
      <p:ext uri="{BB962C8B-B14F-4D97-AF65-F5344CB8AC3E}">
        <p14:creationId xmlns:p14="http://schemas.microsoft.com/office/powerpoint/2010/main" val="176916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A1F446-4651-ED9B-B6A6-5E5D98A1FB3A}"/>
              </a:ext>
            </a:extLst>
          </p:cNvPr>
          <p:cNvSpPr>
            <a:spLocks noGrp="1"/>
          </p:cNvSpPr>
          <p:nvPr>
            <p:ph type="title"/>
          </p:nvPr>
        </p:nvSpPr>
        <p:spPr>
          <a:xfrm>
            <a:off x="663258" y="578202"/>
            <a:ext cx="8430684" cy="886732"/>
          </a:xfrm>
        </p:spPr>
        <p:txBody>
          <a:bodyPr/>
          <a:lstStyle/>
          <a:p>
            <a:r>
              <a:rPr lang="en-US" spc="-150">
                <a:latin typeface="Open Sans Bold" panose="020B0806030504020204" pitchFamily="34" charset="0"/>
                <a:ea typeface="Open Sans Bold" panose="020B0806030504020204" pitchFamily="34" charset="0"/>
                <a:cs typeface="Open Sans Bold" panose="020B0806030504020204" pitchFamily="34" charset="0"/>
              </a:rPr>
              <a:t>30% YoY Revenue Decline</a:t>
            </a:r>
            <a:endParaRPr lang="en-US" spc="-150" dirty="0">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87" name="Freeform: Shape 186">
            <a:extLst>
              <a:ext uri="{FF2B5EF4-FFF2-40B4-BE49-F238E27FC236}">
                <a16:creationId xmlns:a16="http://schemas.microsoft.com/office/drawing/2014/main" id="{6C9654C7-8E2E-EBBD-C088-CF87638E5EE8}"/>
              </a:ext>
            </a:extLst>
          </p:cNvPr>
          <p:cNvSpPr/>
          <p:nvPr/>
        </p:nvSpPr>
        <p:spPr>
          <a:xfrm>
            <a:off x="1792306" y="2661228"/>
            <a:ext cx="14811" cy="2900152"/>
          </a:xfrm>
          <a:custGeom>
            <a:avLst/>
            <a:gdLst>
              <a:gd name="connsiteX0" fmla="*/ 0 w 14811"/>
              <a:gd name="connsiteY0" fmla="*/ 0 h 2900152"/>
              <a:gd name="connsiteX1" fmla="*/ 0 w 14811"/>
              <a:gd name="connsiteY1" fmla="*/ 2900153 h 2900152"/>
            </a:gdLst>
            <a:ahLst/>
            <a:cxnLst>
              <a:cxn ang="0">
                <a:pos x="connsiteX0" y="connsiteY0"/>
              </a:cxn>
              <a:cxn ang="0">
                <a:pos x="connsiteX1" y="connsiteY1"/>
              </a:cxn>
            </a:cxnLst>
            <a:rect l="l" t="t" r="r" b="b"/>
            <a:pathLst>
              <a:path w="14811" h="2900152">
                <a:moveTo>
                  <a:pt x="0" y="0"/>
                </a:moveTo>
                <a:lnTo>
                  <a:pt x="0" y="2900153"/>
                </a:lnTo>
              </a:path>
            </a:pathLst>
          </a:custGeom>
          <a:ln w="22206"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Shape 187">
            <a:extLst>
              <a:ext uri="{FF2B5EF4-FFF2-40B4-BE49-F238E27FC236}">
                <a16:creationId xmlns:a16="http://schemas.microsoft.com/office/drawing/2014/main" id="{1FE21E7F-F3CB-B15C-A04F-869D3294D4D6}"/>
              </a:ext>
            </a:extLst>
          </p:cNvPr>
          <p:cNvSpPr/>
          <p:nvPr/>
        </p:nvSpPr>
        <p:spPr>
          <a:xfrm>
            <a:off x="1792306" y="5561380"/>
            <a:ext cx="3555723" cy="14811"/>
          </a:xfrm>
          <a:custGeom>
            <a:avLst/>
            <a:gdLst>
              <a:gd name="connsiteX0" fmla="*/ 3555724 w 3555723"/>
              <a:gd name="connsiteY0" fmla="*/ 0 h 14811"/>
              <a:gd name="connsiteX1" fmla="*/ 0 w 3555723"/>
              <a:gd name="connsiteY1" fmla="*/ 0 h 14811"/>
            </a:gdLst>
            <a:ahLst/>
            <a:cxnLst>
              <a:cxn ang="0">
                <a:pos x="connsiteX0" y="connsiteY0"/>
              </a:cxn>
              <a:cxn ang="0">
                <a:pos x="connsiteX1" y="connsiteY1"/>
              </a:cxn>
            </a:cxnLst>
            <a:rect l="l" t="t" r="r" b="b"/>
            <a:pathLst>
              <a:path w="3555723" h="14811">
                <a:moveTo>
                  <a:pt x="3555724" y="0"/>
                </a:moveTo>
                <a:lnTo>
                  <a:pt x="0" y="0"/>
                </a:lnTo>
              </a:path>
            </a:pathLst>
          </a:custGeom>
          <a:ln w="22206"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Shape 194">
            <a:extLst>
              <a:ext uri="{FF2B5EF4-FFF2-40B4-BE49-F238E27FC236}">
                <a16:creationId xmlns:a16="http://schemas.microsoft.com/office/drawing/2014/main" id="{601578D3-AB8A-A718-908D-AE29B72EA30E}"/>
              </a:ext>
            </a:extLst>
          </p:cNvPr>
          <p:cNvSpPr/>
          <p:nvPr/>
        </p:nvSpPr>
        <p:spPr>
          <a:xfrm>
            <a:off x="1656186" y="5558418"/>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Shape 195">
            <a:extLst>
              <a:ext uri="{FF2B5EF4-FFF2-40B4-BE49-F238E27FC236}">
                <a16:creationId xmlns:a16="http://schemas.microsoft.com/office/drawing/2014/main" id="{0E994232-7EC9-34BB-4F91-889300235BA1}"/>
              </a:ext>
            </a:extLst>
          </p:cNvPr>
          <p:cNvSpPr/>
          <p:nvPr/>
        </p:nvSpPr>
        <p:spPr>
          <a:xfrm>
            <a:off x="1656186" y="5173459"/>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Shape 196">
            <a:extLst>
              <a:ext uri="{FF2B5EF4-FFF2-40B4-BE49-F238E27FC236}">
                <a16:creationId xmlns:a16="http://schemas.microsoft.com/office/drawing/2014/main" id="{87759FA6-31EF-9B5D-701D-478B1E6CFCB4}"/>
              </a:ext>
            </a:extLst>
          </p:cNvPr>
          <p:cNvSpPr/>
          <p:nvPr/>
        </p:nvSpPr>
        <p:spPr>
          <a:xfrm>
            <a:off x="1656186" y="4788648"/>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Shape 197">
            <a:extLst>
              <a:ext uri="{FF2B5EF4-FFF2-40B4-BE49-F238E27FC236}">
                <a16:creationId xmlns:a16="http://schemas.microsoft.com/office/drawing/2014/main" id="{B377CD2E-3E46-0208-220A-9FD807CCDAE0}"/>
              </a:ext>
            </a:extLst>
          </p:cNvPr>
          <p:cNvSpPr/>
          <p:nvPr/>
        </p:nvSpPr>
        <p:spPr>
          <a:xfrm>
            <a:off x="1656186" y="4403689"/>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Shape 198">
            <a:extLst>
              <a:ext uri="{FF2B5EF4-FFF2-40B4-BE49-F238E27FC236}">
                <a16:creationId xmlns:a16="http://schemas.microsoft.com/office/drawing/2014/main" id="{2C0A5FF5-B775-B31F-F594-611AC5FA3521}"/>
              </a:ext>
            </a:extLst>
          </p:cNvPr>
          <p:cNvSpPr/>
          <p:nvPr/>
        </p:nvSpPr>
        <p:spPr>
          <a:xfrm>
            <a:off x="1656186" y="4018878"/>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Shape 199">
            <a:extLst>
              <a:ext uri="{FF2B5EF4-FFF2-40B4-BE49-F238E27FC236}">
                <a16:creationId xmlns:a16="http://schemas.microsoft.com/office/drawing/2014/main" id="{1E0DBFF3-389A-5EB9-0143-00AE298A863F}"/>
              </a:ext>
            </a:extLst>
          </p:cNvPr>
          <p:cNvSpPr/>
          <p:nvPr/>
        </p:nvSpPr>
        <p:spPr>
          <a:xfrm>
            <a:off x="1656186" y="3633919"/>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Shape 200">
            <a:extLst>
              <a:ext uri="{FF2B5EF4-FFF2-40B4-BE49-F238E27FC236}">
                <a16:creationId xmlns:a16="http://schemas.microsoft.com/office/drawing/2014/main" id="{BECE1735-0C72-20EF-0DF7-554470CC7F39}"/>
              </a:ext>
            </a:extLst>
          </p:cNvPr>
          <p:cNvSpPr/>
          <p:nvPr/>
        </p:nvSpPr>
        <p:spPr>
          <a:xfrm>
            <a:off x="1656186" y="3248960"/>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AD9A95DF-4A6D-932D-A6B3-94900389D750}"/>
              </a:ext>
            </a:extLst>
          </p:cNvPr>
          <p:cNvSpPr/>
          <p:nvPr/>
        </p:nvSpPr>
        <p:spPr>
          <a:xfrm>
            <a:off x="1656186" y="2864149"/>
            <a:ext cx="125900" cy="14811"/>
          </a:xfrm>
          <a:custGeom>
            <a:avLst/>
            <a:gdLst>
              <a:gd name="connsiteX0" fmla="*/ 0 w 125900"/>
              <a:gd name="connsiteY0" fmla="*/ 0 h 14811"/>
              <a:gd name="connsiteX1" fmla="*/ 125900 w 125900"/>
              <a:gd name="connsiteY1" fmla="*/ 0 h 14811"/>
            </a:gdLst>
            <a:ahLst/>
            <a:cxnLst>
              <a:cxn ang="0">
                <a:pos x="connsiteX0" y="connsiteY0"/>
              </a:cxn>
              <a:cxn ang="0">
                <a:pos x="connsiteX1" y="connsiteY1"/>
              </a:cxn>
            </a:cxnLst>
            <a:rect l="l" t="t" r="r" b="b"/>
            <a:pathLst>
              <a:path w="125900" h="14811">
                <a:moveTo>
                  <a:pt x="0" y="0"/>
                </a:moveTo>
                <a:lnTo>
                  <a:pt x="125900" y="0"/>
                </a:lnTo>
              </a:path>
            </a:pathLst>
          </a:custGeom>
          <a:ln w="11103"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Shape 202">
            <a:extLst>
              <a:ext uri="{FF2B5EF4-FFF2-40B4-BE49-F238E27FC236}">
                <a16:creationId xmlns:a16="http://schemas.microsoft.com/office/drawing/2014/main" id="{D921388B-1BCE-C822-F0AB-EFCD2DD739B7}"/>
              </a:ext>
            </a:extLst>
          </p:cNvPr>
          <p:cNvSpPr/>
          <p:nvPr/>
        </p:nvSpPr>
        <p:spPr>
          <a:xfrm>
            <a:off x="3716952" y="4050260"/>
            <a:ext cx="807095" cy="1506509"/>
          </a:xfrm>
          <a:custGeom>
            <a:avLst/>
            <a:gdLst>
              <a:gd name="connsiteX0" fmla="*/ 0 w 807095"/>
              <a:gd name="connsiteY0" fmla="*/ 0 h 1506509"/>
              <a:gd name="connsiteX1" fmla="*/ 807096 w 807095"/>
              <a:gd name="connsiteY1" fmla="*/ 0 h 1506509"/>
              <a:gd name="connsiteX2" fmla="*/ 807096 w 807095"/>
              <a:gd name="connsiteY2" fmla="*/ 1506509 h 1506509"/>
              <a:gd name="connsiteX3" fmla="*/ 0 w 807095"/>
              <a:gd name="connsiteY3" fmla="*/ 1506509 h 1506509"/>
            </a:gdLst>
            <a:ahLst/>
            <a:cxnLst>
              <a:cxn ang="0">
                <a:pos x="connsiteX0" y="connsiteY0"/>
              </a:cxn>
              <a:cxn ang="0">
                <a:pos x="connsiteX1" y="connsiteY1"/>
              </a:cxn>
              <a:cxn ang="0">
                <a:pos x="connsiteX2" y="connsiteY2"/>
              </a:cxn>
              <a:cxn ang="0">
                <a:pos x="connsiteX3" y="connsiteY3"/>
              </a:cxn>
            </a:cxnLst>
            <a:rect l="l" t="t" r="r" b="b"/>
            <a:pathLst>
              <a:path w="807095" h="1506509">
                <a:moveTo>
                  <a:pt x="0" y="0"/>
                </a:moveTo>
                <a:lnTo>
                  <a:pt x="807096" y="0"/>
                </a:lnTo>
                <a:lnTo>
                  <a:pt x="807096" y="1506509"/>
                </a:lnTo>
                <a:lnTo>
                  <a:pt x="0" y="1506509"/>
                </a:lnTo>
                <a:close/>
              </a:path>
            </a:pathLst>
          </a:custGeom>
          <a:solidFill>
            <a:srgbClr val="1D46F3"/>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Shape 203">
            <a:extLst>
              <a:ext uri="{FF2B5EF4-FFF2-40B4-BE49-F238E27FC236}">
                <a16:creationId xmlns:a16="http://schemas.microsoft.com/office/drawing/2014/main" id="{CE88FAD3-D756-8EA8-08B8-CBC6E3F5987C}"/>
              </a:ext>
            </a:extLst>
          </p:cNvPr>
          <p:cNvSpPr/>
          <p:nvPr/>
        </p:nvSpPr>
        <p:spPr>
          <a:xfrm>
            <a:off x="2552744" y="4043910"/>
            <a:ext cx="807095" cy="1506509"/>
          </a:xfrm>
          <a:custGeom>
            <a:avLst/>
            <a:gdLst>
              <a:gd name="connsiteX0" fmla="*/ 0 w 807095"/>
              <a:gd name="connsiteY0" fmla="*/ 0 h 1506509"/>
              <a:gd name="connsiteX1" fmla="*/ 807096 w 807095"/>
              <a:gd name="connsiteY1" fmla="*/ 0 h 1506509"/>
              <a:gd name="connsiteX2" fmla="*/ 807096 w 807095"/>
              <a:gd name="connsiteY2" fmla="*/ 1506509 h 1506509"/>
              <a:gd name="connsiteX3" fmla="*/ 0 w 807095"/>
              <a:gd name="connsiteY3" fmla="*/ 1506509 h 1506509"/>
            </a:gdLst>
            <a:ahLst/>
            <a:cxnLst>
              <a:cxn ang="0">
                <a:pos x="connsiteX0" y="connsiteY0"/>
              </a:cxn>
              <a:cxn ang="0">
                <a:pos x="connsiteX1" y="connsiteY1"/>
              </a:cxn>
              <a:cxn ang="0">
                <a:pos x="connsiteX2" y="connsiteY2"/>
              </a:cxn>
              <a:cxn ang="0">
                <a:pos x="connsiteX3" y="connsiteY3"/>
              </a:cxn>
            </a:cxnLst>
            <a:rect l="l" t="t" r="r" b="b"/>
            <a:pathLst>
              <a:path w="807095" h="1506509">
                <a:moveTo>
                  <a:pt x="0" y="0"/>
                </a:moveTo>
                <a:lnTo>
                  <a:pt x="807096" y="0"/>
                </a:lnTo>
                <a:lnTo>
                  <a:pt x="807096" y="1506509"/>
                </a:lnTo>
                <a:lnTo>
                  <a:pt x="0" y="1506509"/>
                </a:lnTo>
                <a:close/>
              </a:path>
            </a:pathLst>
          </a:custGeom>
          <a:noFill/>
          <a:ln w="1850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Shape 205">
            <a:extLst>
              <a:ext uri="{FF2B5EF4-FFF2-40B4-BE49-F238E27FC236}">
                <a16:creationId xmlns:a16="http://schemas.microsoft.com/office/drawing/2014/main" id="{D567EC93-8FEE-36B4-9486-F601F83F2D3A}"/>
              </a:ext>
            </a:extLst>
          </p:cNvPr>
          <p:cNvSpPr/>
          <p:nvPr/>
        </p:nvSpPr>
        <p:spPr>
          <a:xfrm>
            <a:off x="2579703" y="3340330"/>
            <a:ext cx="807095" cy="2216439"/>
          </a:xfrm>
          <a:custGeom>
            <a:avLst/>
            <a:gdLst>
              <a:gd name="connsiteX0" fmla="*/ 0 w 807095"/>
              <a:gd name="connsiteY0" fmla="*/ 0 h 2216439"/>
              <a:gd name="connsiteX1" fmla="*/ 807096 w 807095"/>
              <a:gd name="connsiteY1" fmla="*/ 0 h 2216439"/>
              <a:gd name="connsiteX2" fmla="*/ 807096 w 807095"/>
              <a:gd name="connsiteY2" fmla="*/ 2216440 h 2216439"/>
              <a:gd name="connsiteX3" fmla="*/ 0 w 807095"/>
              <a:gd name="connsiteY3" fmla="*/ 2216440 h 2216439"/>
            </a:gdLst>
            <a:ahLst/>
            <a:cxnLst>
              <a:cxn ang="0">
                <a:pos x="connsiteX0" y="connsiteY0"/>
              </a:cxn>
              <a:cxn ang="0">
                <a:pos x="connsiteX1" y="connsiteY1"/>
              </a:cxn>
              <a:cxn ang="0">
                <a:pos x="connsiteX2" y="connsiteY2"/>
              </a:cxn>
              <a:cxn ang="0">
                <a:pos x="connsiteX3" y="connsiteY3"/>
              </a:cxn>
            </a:cxnLst>
            <a:rect l="l" t="t" r="r" b="b"/>
            <a:pathLst>
              <a:path w="807095" h="2216439">
                <a:moveTo>
                  <a:pt x="0" y="0"/>
                </a:moveTo>
                <a:lnTo>
                  <a:pt x="807096" y="0"/>
                </a:lnTo>
                <a:lnTo>
                  <a:pt x="807096" y="2216440"/>
                </a:lnTo>
                <a:lnTo>
                  <a:pt x="0" y="2216440"/>
                </a:lnTo>
                <a:close/>
              </a:path>
            </a:pathLst>
          </a:custGeom>
          <a:solidFill>
            <a:srgbClr val="1D46F3"/>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3" name="TextBox 332">
            <a:extLst>
              <a:ext uri="{FF2B5EF4-FFF2-40B4-BE49-F238E27FC236}">
                <a16:creationId xmlns:a16="http://schemas.microsoft.com/office/drawing/2014/main" id="{6D11D1CF-6AD2-DAF4-1599-E6617D6DAEC8}"/>
              </a:ext>
            </a:extLst>
          </p:cNvPr>
          <p:cNvSpPr txBox="1"/>
          <p:nvPr/>
        </p:nvSpPr>
        <p:spPr>
          <a:xfrm>
            <a:off x="2667620" y="4589878"/>
            <a:ext cx="55174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100</a:t>
            </a:r>
            <a:endPar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34" name="TextBox 333">
            <a:extLst>
              <a:ext uri="{FF2B5EF4-FFF2-40B4-BE49-F238E27FC236}">
                <a16:creationId xmlns:a16="http://schemas.microsoft.com/office/drawing/2014/main" id="{649362FA-57BC-D5D1-9DFC-0A3DBEDDEEBF}"/>
              </a:ext>
            </a:extLst>
          </p:cNvPr>
          <p:cNvSpPr txBox="1"/>
          <p:nvPr/>
        </p:nvSpPr>
        <p:spPr>
          <a:xfrm>
            <a:off x="3876651" y="4604034"/>
            <a:ext cx="55174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70</a:t>
            </a:r>
            <a:endPar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35" name="TextBox 334">
            <a:extLst>
              <a:ext uri="{FF2B5EF4-FFF2-40B4-BE49-F238E27FC236}">
                <a16:creationId xmlns:a16="http://schemas.microsoft.com/office/drawing/2014/main" id="{2DA21AA5-4670-10AD-89EC-7786D2C7D536}"/>
              </a:ext>
            </a:extLst>
          </p:cNvPr>
          <p:cNvSpPr txBox="1"/>
          <p:nvPr/>
        </p:nvSpPr>
        <p:spPr>
          <a:xfrm>
            <a:off x="3255785" y="2784470"/>
            <a:ext cx="55174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x%</a:t>
            </a:r>
          </a:p>
        </p:txBody>
      </p:sp>
      <p:grpSp>
        <p:nvGrpSpPr>
          <p:cNvPr id="3" name="Group 2">
            <a:extLst>
              <a:ext uri="{FF2B5EF4-FFF2-40B4-BE49-F238E27FC236}">
                <a16:creationId xmlns:a16="http://schemas.microsoft.com/office/drawing/2014/main" id="{BD31D0AA-8C28-1761-0013-F3A5B166EAF9}"/>
              </a:ext>
            </a:extLst>
          </p:cNvPr>
          <p:cNvGrpSpPr/>
          <p:nvPr/>
        </p:nvGrpSpPr>
        <p:grpSpPr>
          <a:xfrm>
            <a:off x="9625000" y="185041"/>
            <a:ext cx="2567000" cy="801436"/>
            <a:chOff x="9006539" y="2118804"/>
            <a:chExt cx="2567000" cy="801436"/>
          </a:xfrm>
        </p:grpSpPr>
        <p:sp>
          <p:nvSpPr>
            <p:cNvPr id="4" name="Rectangle 3">
              <a:extLst>
                <a:ext uri="{FF2B5EF4-FFF2-40B4-BE49-F238E27FC236}">
                  <a16:creationId xmlns:a16="http://schemas.microsoft.com/office/drawing/2014/main" id="{E0E44DC1-47A8-B9AA-0470-5D409B8646BC}"/>
                </a:ext>
              </a:extLst>
            </p:cNvPr>
            <p:cNvSpPr/>
            <p:nvPr/>
          </p:nvSpPr>
          <p:spPr>
            <a:xfrm>
              <a:off x="9006539" y="2235201"/>
              <a:ext cx="2567000" cy="246221"/>
            </a:xfrm>
            <a:prstGeom prst="rect">
              <a:avLst/>
            </a:prstGeom>
            <a:solidFill>
              <a:srgbClr val="8EEF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1531404-3497-5D47-F27F-2F228A92BBEF}"/>
                </a:ext>
              </a:extLst>
            </p:cNvPr>
            <p:cNvSpPr txBox="1"/>
            <p:nvPr/>
          </p:nvSpPr>
          <p:spPr>
            <a:xfrm>
              <a:off x="9036968" y="2246053"/>
              <a:ext cx="150899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rPr>
                <a:t>EXAMPLE</a:t>
              </a:r>
            </a:p>
          </p:txBody>
        </p:sp>
        <p:grpSp>
          <p:nvGrpSpPr>
            <p:cNvPr id="6" name="Group 5">
              <a:extLst>
                <a:ext uri="{FF2B5EF4-FFF2-40B4-BE49-F238E27FC236}">
                  <a16:creationId xmlns:a16="http://schemas.microsoft.com/office/drawing/2014/main" id="{AFF82B91-88A6-58C4-E33D-EC766E0E3550}"/>
                </a:ext>
              </a:extLst>
            </p:cNvPr>
            <p:cNvGrpSpPr/>
            <p:nvPr/>
          </p:nvGrpSpPr>
          <p:grpSpPr>
            <a:xfrm>
              <a:off x="10182813" y="2118804"/>
              <a:ext cx="1316108" cy="801436"/>
              <a:chOff x="10718530" y="338215"/>
              <a:chExt cx="1316108" cy="801436"/>
            </a:xfrm>
          </p:grpSpPr>
          <p:sp>
            <p:nvSpPr>
              <p:cNvPr id="7" name="Freeform: Shape 64">
                <a:extLst>
                  <a:ext uri="{FF2B5EF4-FFF2-40B4-BE49-F238E27FC236}">
                    <a16:creationId xmlns:a16="http://schemas.microsoft.com/office/drawing/2014/main" id="{9C344C7A-D103-D07C-0889-BE3FBAEED315}"/>
                  </a:ext>
                </a:extLst>
              </p:cNvPr>
              <p:cNvSpPr/>
              <p:nvPr/>
            </p:nvSpPr>
            <p:spPr>
              <a:xfrm rot="2700000">
                <a:off x="11760318" y="441042"/>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64">
                <a:extLst>
                  <a:ext uri="{FF2B5EF4-FFF2-40B4-BE49-F238E27FC236}">
                    <a16:creationId xmlns:a16="http://schemas.microsoft.com/office/drawing/2014/main" id="{79796159-7D41-1B59-404A-3FA50ADD3B93}"/>
                  </a:ext>
                </a:extLst>
              </p:cNvPr>
              <p:cNvSpPr/>
              <p:nvPr/>
            </p:nvSpPr>
            <p:spPr>
              <a:xfrm rot="2700000">
                <a:off x="11445572" y="445011"/>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64">
                <a:extLst>
                  <a:ext uri="{FF2B5EF4-FFF2-40B4-BE49-F238E27FC236}">
                    <a16:creationId xmlns:a16="http://schemas.microsoft.com/office/drawing/2014/main" id="{DD6AC621-7F2E-5BDA-FDF5-63C05A89C190}"/>
                  </a:ext>
                </a:extLst>
              </p:cNvPr>
              <p:cNvSpPr/>
              <p:nvPr/>
            </p:nvSpPr>
            <p:spPr>
              <a:xfrm rot="2700000">
                <a:off x="10718530" y="441075"/>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5B47F9"/>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7AAFD323-2BA7-74FE-DE1F-1262126CA84E}"/>
                  </a:ext>
                </a:extLst>
              </p:cNvPr>
              <p:cNvGrpSpPr/>
              <p:nvPr/>
            </p:nvGrpSpPr>
            <p:grpSpPr>
              <a:xfrm>
                <a:off x="11009183" y="338215"/>
                <a:ext cx="457200" cy="457200"/>
                <a:chOff x="9747829" y="90592"/>
                <a:chExt cx="457200" cy="457200"/>
              </a:xfrm>
              <a:solidFill>
                <a:srgbClr val="93B1FB"/>
              </a:solidFill>
            </p:grpSpPr>
            <p:sp>
              <p:nvSpPr>
                <p:cNvPr id="15" name="Freeform: Shape 67">
                  <a:extLst>
                    <a:ext uri="{FF2B5EF4-FFF2-40B4-BE49-F238E27FC236}">
                      <a16:creationId xmlns:a16="http://schemas.microsoft.com/office/drawing/2014/main" id="{6013B781-33D3-2AE8-2B57-D3749D8CBBC9}"/>
                    </a:ext>
                  </a:extLst>
                </p:cNvPr>
                <p:cNvSpPr/>
                <p:nvPr/>
              </p:nvSpPr>
              <p:spPr>
                <a:xfrm rot="2700000">
                  <a:off x="9747829" y="90592"/>
                  <a:ext cx="457200" cy="4572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grp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15" descr="Lights On outline">
                  <a:extLst>
                    <a:ext uri="{FF2B5EF4-FFF2-40B4-BE49-F238E27FC236}">
                      <a16:creationId xmlns:a16="http://schemas.microsoft.com/office/drawing/2014/main" id="{3AF11614-62CE-4625-222B-29D3390530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838885" y="184797"/>
                  <a:ext cx="304800" cy="275884"/>
                </a:xfrm>
                <a:prstGeom prst="rect">
                  <a:avLst/>
                </a:prstGeom>
              </p:spPr>
            </p:pic>
          </p:grpSp>
          <p:sp>
            <p:nvSpPr>
              <p:cNvPr id="13" name="TextBox 12">
                <a:extLst>
                  <a:ext uri="{FF2B5EF4-FFF2-40B4-BE49-F238E27FC236}">
                    <a16:creationId xmlns:a16="http://schemas.microsoft.com/office/drawing/2014/main" id="{51A59E31-FE3E-253C-D6CC-F87EAD91ADE8}"/>
                  </a:ext>
                </a:extLst>
              </p:cNvPr>
              <p:cNvSpPr txBox="1"/>
              <p:nvPr/>
            </p:nvSpPr>
            <p:spPr>
              <a:xfrm>
                <a:off x="10799450" y="790491"/>
                <a:ext cx="878257"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Visualize</a:t>
                </a:r>
                <a:endParaRPr kumimoji="0" lang="en-US" sz="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4" name="Graphic 13" descr="Research outline">
                <a:extLst>
                  <a:ext uri="{FF2B5EF4-FFF2-40B4-BE49-F238E27FC236}">
                    <a16:creationId xmlns:a16="http://schemas.microsoft.com/office/drawing/2014/main" id="{3072537D-2ABC-6F18-8967-6E3DF75030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0379" y="422816"/>
                <a:ext cx="291356" cy="291356"/>
              </a:xfrm>
              <a:prstGeom prst="rect">
                <a:avLst/>
              </a:prstGeom>
            </p:spPr>
          </p:pic>
        </p:grpSp>
      </p:grpSp>
      <p:sp>
        <p:nvSpPr>
          <p:cNvPr id="17" name="TextBox 16">
            <a:extLst>
              <a:ext uri="{FF2B5EF4-FFF2-40B4-BE49-F238E27FC236}">
                <a16:creationId xmlns:a16="http://schemas.microsoft.com/office/drawing/2014/main" id="{69322E83-E0FC-BC0F-71F2-2F6F2E82DFBA}"/>
              </a:ext>
            </a:extLst>
          </p:cNvPr>
          <p:cNvSpPr txBox="1"/>
          <p:nvPr/>
        </p:nvSpPr>
        <p:spPr>
          <a:xfrm>
            <a:off x="1335517" y="1924563"/>
            <a:ext cx="422889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30% YoY Revenue Decline</a:t>
            </a:r>
            <a:endParaRPr kumimoji="0" lang="en-US" sz="1400" b="0" i="0" u="none" strike="noStrike" kern="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endParaRPr>
          </a:p>
        </p:txBody>
      </p:sp>
      <p:cxnSp>
        <p:nvCxnSpPr>
          <p:cNvPr id="18" name="Straight Connector 17">
            <a:extLst>
              <a:ext uri="{FF2B5EF4-FFF2-40B4-BE49-F238E27FC236}">
                <a16:creationId xmlns:a16="http://schemas.microsoft.com/office/drawing/2014/main" id="{BEC7186C-7934-982A-0449-590EDED580A4}"/>
              </a:ext>
            </a:extLst>
          </p:cNvPr>
          <p:cNvCxnSpPr>
            <a:cxnSpLocks/>
          </p:cNvCxnSpPr>
          <p:nvPr/>
        </p:nvCxnSpPr>
        <p:spPr>
          <a:xfrm>
            <a:off x="1101999" y="2317839"/>
            <a:ext cx="4695928" cy="0"/>
          </a:xfrm>
          <a:prstGeom prst="line">
            <a:avLst/>
          </a:prstGeom>
          <a:noFill/>
          <a:ln w="28575" cap="flat" cmpd="sng" algn="ctr">
            <a:solidFill>
              <a:srgbClr val="1D46F3"/>
            </a:solidFill>
            <a:prstDash val="solid"/>
            <a:miter lim="800000"/>
          </a:ln>
          <a:effectLst/>
        </p:spPr>
      </p:cxnSp>
      <p:sp>
        <p:nvSpPr>
          <p:cNvPr id="19" name="TextBox 18">
            <a:extLst>
              <a:ext uri="{FF2B5EF4-FFF2-40B4-BE49-F238E27FC236}">
                <a16:creationId xmlns:a16="http://schemas.microsoft.com/office/drawing/2014/main" id="{79B4B847-5214-983F-82F5-8012A159BC0B}"/>
              </a:ext>
            </a:extLst>
          </p:cNvPr>
          <p:cNvSpPr txBox="1"/>
          <p:nvPr/>
        </p:nvSpPr>
        <p:spPr>
          <a:xfrm>
            <a:off x="6309144" y="2522225"/>
            <a:ext cx="5031959" cy="33393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Kinetix</a:t>
            </a:r>
            <a:r>
              <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revenue trend is declining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Losing deals to new customers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Renewal softness does not cover acquisition loss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Hero Product drives majority of revenue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Legacy SKUs and Services continue to provide foundation for business results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dirty="0">
                <a:solidFill>
                  <a:prstClr val="black"/>
                </a:solidFill>
                <a:latin typeface="Open Sans" pitchFamily="2" charset="0"/>
                <a:ea typeface="Open Sans" pitchFamily="2" charset="0"/>
                <a:cs typeface="Open Sans" pitchFamily="2" charset="0"/>
              </a:rPr>
              <a:t>“</a:t>
            </a: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Good” and “Better</a:t>
            </a:r>
            <a:r>
              <a:rPr lang="en-US" sz="1600" dirty="0">
                <a:solidFill>
                  <a:prstClr val="black"/>
                </a:solidFill>
                <a:latin typeface="Open Sans" pitchFamily="2" charset="0"/>
                <a:ea typeface="Open Sans" pitchFamily="2" charset="0"/>
                <a:cs typeface="Open Sans" pitchFamily="2" charset="0"/>
              </a:rPr>
              <a:t>”</a:t>
            </a: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 Product A SKUs provide 50% of platform revenue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Services comprise 40% of total revenue in Dec 23, down from &lt;20% in prior year</a:t>
            </a:r>
          </a:p>
        </p:txBody>
      </p:sp>
      <p:sp>
        <p:nvSpPr>
          <p:cNvPr id="20" name="TextBox 19">
            <a:extLst>
              <a:ext uri="{FF2B5EF4-FFF2-40B4-BE49-F238E27FC236}">
                <a16:creationId xmlns:a16="http://schemas.microsoft.com/office/drawing/2014/main" id="{110F4FBE-8E84-036F-D3BD-A163D9F51046}"/>
              </a:ext>
            </a:extLst>
          </p:cNvPr>
          <p:cNvSpPr txBox="1"/>
          <p:nvPr/>
        </p:nvSpPr>
        <p:spPr>
          <a:xfrm rot="5400000">
            <a:off x="3418873" y="1136569"/>
            <a:ext cx="307777" cy="2875782"/>
          </a:xfrm>
          <a:prstGeom prst="rect">
            <a:avLst/>
          </a:prstGeom>
          <a:noFill/>
        </p:spPr>
        <p:txBody>
          <a:bodyPr vert="vert270"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Open Sans" pitchFamily="2" charset="0"/>
                <a:ea typeface="Open Sans" pitchFamily="2" charset="0"/>
                <a:cs typeface="Open Sans" pitchFamily="2" charset="0"/>
              </a:rPr>
              <a:t>Monthly Revenue, $k</a:t>
            </a:r>
            <a:endParaRPr kumimoji="0" lang="en-US" sz="800" b="0" i="1"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cxnSp>
        <p:nvCxnSpPr>
          <p:cNvPr id="31" name="Straight Connector 30">
            <a:extLst>
              <a:ext uri="{FF2B5EF4-FFF2-40B4-BE49-F238E27FC236}">
                <a16:creationId xmlns:a16="http://schemas.microsoft.com/office/drawing/2014/main" id="{ED41236B-3AA0-5852-12B3-E93F61A0D49A}"/>
              </a:ext>
            </a:extLst>
          </p:cNvPr>
          <p:cNvCxnSpPr>
            <a:cxnSpLocks/>
          </p:cNvCxnSpPr>
          <p:nvPr/>
        </p:nvCxnSpPr>
        <p:spPr>
          <a:xfrm flipV="1">
            <a:off x="2983250" y="2893328"/>
            <a:ext cx="0" cy="4470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A11E704-00BC-5393-BD7E-62295C6DC25F}"/>
              </a:ext>
            </a:extLst>
          </p:cNvPr>
          <p:cNvCxnSpPr>
            <a:cxnSpLocks/>
          </p:cNvCxnSpPr>
          <p:nvPr/>
        </p:nvCxnSpPr>
        <p:spPr>
          <a:xfrm flipH="1">
            <a:off x="2988603" y="2893329"/>
            <a:ext cx="10914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722D222-94F1-D38E-A983-E68AC5E3E2D0}"/>
              </a:ext>
            </a:extLst>
          </p:cNvPr>
          <p:cNvCxnSpPr>
            <a:cxnSpLocks/>
          </p:cNvCxnSpPr>
          <p:nvPr/>
        </p:nvCxnSpPr>
        <p:spPr>
          <a:xfrm flipV="1">
            <a:off x="4080062" y="2893328"/>
            <a:ext cx="0" cy="1125550"/>
          </a:xfrm>
          <a:prstGeom prst="line">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0" name="Freeform: Shape 209">
            <a:extLst>
              <a:ext uri="{FF2B5EF4-FFF2-40B4-BE49-F238E27FC236}">
                <a16:creationId xmlns:a16="http://schemas.microsoft.com/office/drawing/2014/main" id="{F82776AA-9760-DFDA-D790-1E923EC2D5C4}"/>
              </a:ext>
            </a:extLst>
          </p:cNvPr>
          <p:cNvSpPr/>
          <p:nvPr/>
        </p:nvSpPr>
        <p:spPr>
          <a:xfrm>
            <a:off x="3232162" y="2715142"/>
            <a:ext cx="598989" cy="421544"/>
          </a:xfrm>
          <a:custGeom>
            <a:avLst/>
            <a:gdLst>
              <a:gd name="connsiteX0" fmla="*/ 598990 w 598989"/>
              <a:gd name="connsiteY0" fmla="*/ 210772 h 421544"/>
              <a:gd name="connsiteX1" fmla="*/ 299495 w 598989"/>
              <a:gd name="connsiteY1" fmla="*/ 421544 h 421544"/>
              <a:gd name="connsiteX2" fmla="*/ 0 w 598989"/>
              <a:gd name="connsiteY2" fmla="*/ 210772 h 421544"/>
              <a:gd name="connsiteX3" fmla="*/ 299495 w 598989"/>
              <a:gd name="connsiteY3" fmla="*/ 0 h 421544"/>
              <a:gd name="connsiteX4" fmla="*/ 598990 w 598989"/>
              <a:gd name="connsiteY4" fmla="*/ 210772 h 421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989" h="421544">
                <a:moveTo>
                  <a:pt x="598990" y="210772"/>
                </a:moveTo>
                <a:cubicBezTo>
                  <a:pt x="598990" y="327178"/>
                  <a:pt x="464901" y="421544"/>
                  <a:pt x="299495" y="421544"/>
                </a:cubicBezTo>
                <a:cubicBezTo>
                  <a:pt x="134088" y="421544"/>
                  <a:pt x="0" y="327178"/>
                  <a:pt x="0" y="210772"/>
                </a:cubicBezTo>
                <a:cubicBezTo>
                  <a:pt x="0" y="94366"/>
                  <a:pt x="134088" y="0"/>
                  <a:pt x="299495" y="0"/>
                </a:cubicBezTo>
                <a:cubicBezTo>
                  <a:pt x="464901" y="0"/>
                  <a:pt x="598990" y="94366"/>
                  <a:pt x="598990" y="210772"/>
                </a:cubicBezTo>
                <a:close/>
              </a:path>
            </a:pathLst>
          </a:custGeom>
          <a:solidFill>
            <a:srgbClr val="E41655"/>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BACEA877-CD49-9A60-78EE-DA0E595361AD}"/>
              </a:ext>
            </a:extLst>
          </p:cNvPr>
          <p:cNvSpPr txBox="1"/>
          <p:nvPr/>
        </p:nvSpPr>
        <p:spPr>
          <a:xfrm>
            <a:off x="2506179" y="5636192"/>
            <a:ext cx="87114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D46F3"/>
                </a:solidFill>
                <a:effectLst/>
                <a:uLnTx/>
                <a:uFillTx/>
                <a:latin typeface="Open Sans" pitchFamily="2" charset="0"/>
                <a:ea typeface="Open Sans" pitchFamily="2" charset="0"/>
                <a:cs typeface="Open Sans" pitchFamily="2" charset="0"/>
              </a:rPr>
              <a:t>Dec 22</a:t>
            </a:r>
            <a:endPar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endParaRPr>
          </a:p>
        </p:txBody>
      </p:sp>
      <p:sp>
        <p:nvSpPr>
          <p:cNvPr id="38" name="TextBox 37">
            <a:extLst>
              <a:ext uri="{FF2B5EF4-FFF2-40B4-BE49-F238E27FC236}">
                <a16:creationId xmlns:a16="http://schemas.microsoft.com/office/drawing/2014/main" id="{39803BA4-6B09-C185-DDD2-0FA7515556E7}"/>
              </a:ext>
            </a:extLst>
          </p:cNvPr>
          <p:cNvSpPr txBox="1"/>
          <p:nvPr/>
        </p:nvSpPr>
        <p:spPr>
          <a:xfrm>
            <a:off x="3716952" y="5636191"/>
            <a:ext cx="87114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D46F3"/>
                </a:solidFill>
                <a:effectLst/>
                <a:uLnTx/>
                <a:uFillTx/>
                <a:latin typeface="Open Sans" pitchFamily="2" charset="0"/>
                <a:ea typeface="Open Sans" pitchFamily="2" charset="0"/>
                <a:cs typeface="Open Sans" pitchFamily="2" charset="0"/>
              </a:rPr>
              <a:t>Dec 23</a:t>
            </a:r>
            <a:endPar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endParaRPr>
          </a:p>
        </p:txBody>
      </p:sp>
      <p:sp>
        <p:nvSpPr>
          <p:cNvPr id="39" name="TextBox 38">
            <a:extLst>
              <a:ext uri="{FF2B5EF4-FFF2-40B4-BE49-F238E27FC236}">
                <a16:creationId xmlns:a16="http://schemas.microsoft.com/office/drawing/2014/main" id="{883F02C3-1D7D-3E4B-9030-E973018F83E7}"/>
              </a:ext>
            </a:extLst>
          </p:cNvPr>
          <p:cNvSpPr txBox="1"/>
          <p:nvPr/>
        </p:nvSpPr>
        <p:spPr>
          <a:xfrm>
            <a:off x="3249435" y="2792290"/>
            <a:ext cx="55174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-30%</a:t>
            </a:r>
            <a:endPar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40" name="TextBox 39">
            <a:extLst>
              <a:ext uri="{FF2B5EF4-FFF2-40B4-BE49-F238E27FC236}">
                <a16:creationId xmlns:a16="http://schemas.microsoft.com/office/drawing/2014/main" id="{F225D8E7-9AEB-60AC-D2A4-32F7F735191D}"/>
              </a:ext>
            </a:extLst>
          </p:cNvPr>
          <p:cNvSpPr txBox="1"/>
          <p:nvPr/>
        </p:nvSpPr>
        <p:spPr>
          <a:xfrm>
            <a:off x="1104633" y="2507816"/>
            <a:ext cx="87114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D46F3"/>
                </a:solidFill>
                <a:effectLst/>
                <a:uLnTx/>
                <a:uFillTx/>
                <a:latin typeface="Open Sans" pitchFamily="2" charset="0"/>
                <a:ea typeface="Open Sans" pitchFamily="2" charset="0"/>
                <a:cs typeface="Open Sans" pitchFamily="2" charset="0"/>
              </a:rPr>
              <a:t>$k</a:t>
            </a:r>
            <a:endParaRPr kumimoji="0" lang="en-US" sz="11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921992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A1F446-4651-ED9B-B6A6-5E5D98A1FB3A}"/>
              </a:ext>
            </a:extLst>
          </p:cNvPr>
          <p:cNvSpPr>
            <a:spLocks noGrp="1"/>
          </p:cNvSpPr>
          <p:nvPr>
            <p:ph type="title"/>
          </p:nvPr>
        </p:nvSpPr>
        <p:spPr>
          <a:xfrm>
            <a:off x="663258" y="578202"/>
            <a:ext cx="10513540" cy="886732"/>
          </a:xfrm>
        </p:spPr>
        <p:txBody>
          <a:bodyPr>
            <a:normAutofit/>
          </a:bodyPr>
          <a:lstStyle/>
          <a:p>
            <a:r>
              <a:rPr lang="en-US" spc="-150">
                <a:latin typeface="Open Sans Bold" panose="020B0806030504020204" pitchFamily="34" charset="0"/>
                <a:ea typeface="Open Sans Bold" panose="020B0806030504020204" pitchFamily="34" charset="0"/>
                <a:cs typeface="Open Sans Bold" panose="020B0806030504020204" pitchFamily="34" charset="0"/>
              </a:rPr>
              <a:t>Hero product driving ~50% revenue </a:t>
            </a:r>
            <a:endParaRPr lang="en-US" spc="-150" dirty="0">
              <a:latin typeface="Open Sans Bold" panose="020B0806030504020204" pitchFamily="34" charset="0"/>
              <a:ea typeface="Open Sans Bold" panose="020B0806030504020204" pitchFamily="34" charset="0"/>
              <a:cs typeface="Open Sans Bold" panose="020B0806030504020204" pitchFamily="34" charset="0"/>
            </a:endParaRPr>
          </a:p>
        </p:txBody>
      </p:sp>
      <p:grpSp>
        <p:nvGrpSpPr>
          <p:cNvPr id="308" name="Group 307">
            <a:extLst>
              <a:ext uri="{FF2B5EF4-FFF2-40B4-BE49-F238E27FC236}">
                <a16:creationId xmlns:a16="http://schemas.microsoft.com/office/drawing/2014/main" id="{864E9F76-3653-EFB9-7DD5-C0E33850080C}"/>
              </a:ext>
            </a:extLst>
          </p:cNvPr>
          <p:cNvGrpSpPr/>
          <p:nvPr/>
        </p:nvGrpSpPr>
        <p:grpSpPr>
          <a:xfrm>
            <a:off x="1644024" y="2641005"/>
            <a:ext cx="3714493" cy="3161790"/>
            <a:chOff x="6398116" y="2371725"/>
            <a:chExt cx="3714493" cy="3161790"/>
          </a:xfrm>
        </p:grpSpPr>
        <p:sp>
          <p:nvSpPr>
            <p:cNvPr id="220" name="Freeform: Shape 219">
              <a:extLst>
                <a:ext uri="{FF2B5EF4-FFF2-40B4-BE49-F238E27FC236}">
                  <a16:creationId xmlns:a16="http://schemas.microsoft.com/office/drawing/2014/main" id="{BD04E4AC-5255-6F8F-6F89-CB80AD8CFAC0}"/>
                </a:ext>
              </a:extLst>
            </p:cNvPr>
            <p:cNvSpPr/>
            <p:nvPr/>
          </p:nvSpPr>
          <p:spPr>
            <a:xfrm>
              <a:off x="6398116" y="2371725"/>
              <a:ext cx="15473" cy="3029649"/>
            </a:xfrm>
            <a:custGeom>
              <a:avLst/>
              <a:gdLst>
                <a:gd name="connsiteX0" fmla="*/ 0 w 15473"/>
                <a:gd name="connsiteY0" fmla="*/ 0 h 3029649"/>
                <a:gd name="connsiteX1" fmla="*/ 0 w 15473"/>
                <a:gd name="connsiteY1" fmla="*/ 3029650 h 3029649"/>
              </a:gdLst>
              <a:ahLst/>
              <a:cxnLst>
                <a:cxn ang="0">
                  <a:pos x="connsiteX0" y="connsiteY0"/>
                </a:cxn>
                <a:cxn ang="0">
                  <a:pos x="connsiteX1" y="connsiteY1"/>
                </a:cxn>
              </a:cxnLst>
              <a:rect l="l" t="t" r="r" b="b"/>
              <a:pathLst>
                <a:path w="15473" h="3029649">
                  <a:moveTo>
                    <a:pt x="0" y="0"/>
                  </a:moveTo>
                  <a:lnTo>
                    <a:pt x="0" y="3029650"/>
                  </a:lnTo>
                </a:path>
              </a:pathLst>
            </a:custGeom>
            <a:ln w="2318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1" name="Freeform: Shape 220">
              <a:extLst>
                <a:ext uri="{FF2B5EF4-FFF2-40B4-BE49-F238E27FC236}">
                  <a16:creationId xmlns:a16="http://schemas.microsoft.com/office/drawing/2014/main" id="{D81251F5-8CC5-FFF1-E816-237C2E4EFAAB}"/>
                </a:ext>
              </a:extLst>
            </p:cNvPr>
            <p:cNvSpPr/>
            <p:nvPr/>
          </p:nvSpPr>
          <p:spPr>
            <a:xfrm>
              <a:off x="6398116" y="5401374"/>
              <a:ext cx="3714493" cy="15473"/>
            </a:xfrm>
            <a:custGeom>
              <a:avLst/>
              <a:gdLst>
                <a:gd name="connsiteX0" fmla="*/ 3714493 w 3714493"/>
                <a:gd name="connsiteY0" fmla="*/ 0 h 15473"/>
                <a:gd name="connsiteX1" fmla="*/ 0 w 3714493"/>
                <a:gd name="connsiteY1" fmla="*/ 0 h 15473"/>
              </a:gdLst>
              <a:ahLst/>
              <a:cxnLst>
                <a:cxn ang="0">
                  <a:pos x="connsiteX0" y="connsiteY0"/>
                </a:cxn>
                <a:cxn ang="0">
                  <a:pos x="connsiteX1" y="connsiteY1"/>
                </a:cxn>
              </a:cxnLst>
              <a:rect l="l" t="t" r="r" b="b"/>
              <a:pathLst>
                <a:path w="3714493" h="15473">
                  <a:moveTo>
                    <a:pt x="3714493" y="0"/>
                  </a:moveTo>
                  <a:lnTo>
                    <a:pt x="0" y="0"/>
                  </a:lnTo>
                </a:path>
              </a:pathLst>
            </a:custGeom>
            <a:ln w="2318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2" name="Freeform: Shape 221">
              <a:extLst>
                <a:ext uri="{FF2B5EF4-FFF2-40B4-BE49-F238E27FC236}">
                  <a16:creationId xmlns:a16="http://schemas.microsoft.com/office/drawing/2014/main" id="{A40ED84A-A90C-1E2F-2556-A59910C4F7C2}"/>
                </a:ext>
              </a:extLst>
            </p:cNvPr>
            <p:cNvSpPr/>
            <p:nvPr/>
          </p:nvSpPr>
          <p:spPr>
            <a:xfrm>
              <a:off x="8995291"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Freeform: Shape 222">
              <a:extLst>
                <a:ext uri="{FF2B5EF4-FFF2-40B4-BE49-F238E27FC236}">
                  <a16:creationId xmlns:a16="http://schemas.microsoft.com/office/drawing/2014/main" id="{9BCBF01D-5DFA-1B86-4691-4ABB4BA9E275}"/>
                </a:ext>
              </a:extLst>
            </p:cNvPr>
            <p:cNvSpPr/>
            <p:nvPr/>
          </p:nvSpPr>
          <p:spPr>
            <a:xfrm>
              <a:off x="8592988"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4" name="Freeform: Shape 223">
              <a:extLst>
                <a:ext uri="{FF2B5EF4-FFF2-40B4-BE49-F238E27FC236}">
                  <a16:creationId xmlns:a16="http://schemas.microsoft.com/office/drawing/2014/main" id="{4029D5E8-9A80-92FE-5C08-4B4DBC7C9B05}"/>
                </a:ext>
              </a:extLst>
            </p:cNvPr>
            <p:cNvSpPr/>
            <p:nvPr/>
          </p:nvSpPr>
          <p:spPr>
            <a:xfrm>
              <a:off x="8190530"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Freeform: Shape 224">
              <a:extLst>
                <a:ext uri="{FF2B5EF4-FFF2-40B4-BE49-F238E27FC236}">
                  <a16:creationId xmlns:a16="http://schemas.microsoft.com/office/drawing/2014/main" id="{EB69D54A-710E-5DE5-42BE-EC9B89ABCB31}"/>
                </a:ext>
              </a:extLst>
            </p:cNvPr>
            <p:cNvSpPr/>
            <p:nvPr/>
          </p:nvSpPr>
          <p:spPr>
            <a:xfrm>
              <a:off x="7788073"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6" name="Freeform: Shape 225">
              <a:extLst>
                <a:ext uri="{FF2B5EF4-FFF2-40B4-BE49-F238E27FC236}">
                  <a16:creationId xmlns:a16="http://schemas.microsoft.com/office/drawing/2014/main" id="{5B1E24D5-C866-7E78-6B38-B42A0B56551B}"/>
                </a:ext>
              </a:extLst>
            </p:cNvPr>
            <p:cNvSpPr/>
            <p:nvPr/>
          </p:nvSpPr>
          <p:spPr>
            <a:xfrm>
              <a:off x="7385615"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7" name="Freeform: Shape 226">
              <a:extLst>
                <a:ext uri="{FF2B5EF4-FFF2-40B4-BE49-F238E27FC236}">
                  <a16:creationId xmlns:a16="http://schemas.microsoft.com/office/drawing/2014/main" id="{33DD9AF5-EB79-FC9B-4FEC-00B7C310DE23}"/>
                </a:ext>
              </a:extLst>
            </p:cNvPr>
            <p:cNvSpPr/>
            <p:nvPr/>
          </p:nvSpPr>
          <p:spPr>
            <a:xfrm>
              <a:off x="6983312"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Freeform: Shape 227">
              <a:extLst>
                <a:ext uri="{FF2B5EF4-FFF2-40B4-BE49-F238E27FC236}">
                  <a16:creationId xmlns:a16="http://schemas.microsoft.com/office/drawing/2014/main" id="{238B394E-D1B0-B5E1-7619-5AE2B5910C01}"/>
                </a:ext>
              </a:extLst>
            </p:cNvPr>
            <p:cNvSpPr/>
            <p:nvPr/>
          </p:nvSpPr>
          <p:spPr>
            <a:xfrm>
              <a:off x="6580855"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Freeform: Shape 228">
              <a:extLst>
                <a:ext uri="{FF2B5EF4-FFF2-40B4-BE49-F238E27FC236}">
                  <a16:creationId xmlns:a16="http://schemas.microsoft.com/office/drawing/2014/main" id="{A219E21A-B333-AA77-5DA9-5AD856DFCDDC}"/>
                </a:ext>
              </a:extLst>
            </p:cNvPr>
            <p:cNvSpPr/>
            <p:nvPr/>
          </p:nvSpPr>
          <p:spPr>
            <a:xfrm>
              <a:off x="9800206"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Freeform: Shape 229">
              <a:extLst>
                <a:ext uri="{FF2B5EF4-FFF2-40B4-BE49-F238E27FC236}">
                  <a16:creationId xmlns:a16="http://schemas.microsoft.com/office/drawing/2014/main" id="{8C7B5A4C-CF54-66BA-DF3C-28698936076F}"/>
                </a:ext>
              </a:extLst>
            </p:cNvPr>
            <p:cNvSpPr/>
            <p:nvPr/>
          </p:nvSpPr>
          <p:spPr>
            <a:xfrm>
              <a:off x="9397748" y="5401993"/>
              <a:ext cx="15473" cy="131522"/>
            </a:xfrm>
            <a:custGeom>
              <a:avLst/>
              <a:gdLst>
                <a:gd name="connsiteX0" fmla="*/ 0 w 15473"/>
                <a:gd name="connsiteY0" fmla="*/ 131522 h 131522"/>
                <a:gd name="connsiteX1" fmla="*/ 0 w 15473"/>
                <a:gd name="connsiteY1" fmla="*/ 0 h 131522"/>
              </a:gdLst>
              <a:ahLst/>
              <a:cxnLst>
                <a:cxn ang="0">
                  <a:pos x="connsiteX0" y="connsiteY0"/>
                </a:cxn>
                <a:cxn ang="0">
                  <a:pos x="connsiteX1" y="connsiteY1"/>
                </a:cxn>
              </a:cxnLst>
              <a:rect l="l" t="t" r="r" b="b"/>
              <a:pathLst>
                <a:path w="15473" h="131522">
                  <a:moveTo>
                    <a:pt x="0" y="131522"/>
                  </a:moveTo>
                  <a:lnTo>
                    <a:pt x="0" y="0"/>
                  </a:lnTo>
                </a:path>
              </a:pathLst>
            </a:custGeom>
            <a:ln w="1159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31" name="Graphic 3">
              <a:extLst>
                <a:ext uri="{FF2B5EF4-FFF2-40B4-BE49-F238E27FC236}">
                  <a16:creationId xmlns:a16="http://schemas.microsoft.com/office/drawing/2014/main" id="{41E2B370-040E-2D03-665B-6502740BA03C}"/>
                </a:ext>
              </a:extLst>
            </p:cNvPr>
            <p:cNvGrpSpPr/>
            <p:nvPr/>
          </p:nvGrpSpPr>
          <p:grpSpPr>
            <a:xfrm>
              <a:off x="6409102" y="2661228"/>
              <a:ext cx="2988646" cy="2553539"/>
              <a:chOff x="6409102" y="2661228"/>
              <a:chExt cx="2988646" cy="2553539"/>
            </a:xfrm>
          </p:grpSpPr>
          <p:sp>
            <p:nvSpPr>
              <p:cNvPr id="232" name="Freeform: Shape 231">
                <a:extLst>
                  <a:ext uri="{FF2B5EF4-FFF2-40B4-BE49-F238E27FC236}">
                    <a16:creationId xmlns:a16="http://schemas.microsoft.com/office/drawing/2014/main" id="{FAE8867A-8AC9-0BA3-8304-0FF85622AAA8}"/>
                  </a:ext>
                </a:extLst>
              </p:cNvPr>
              <p:cNvSpPr/>
              <p:nvPr/>
            </p:nvSpPr>
            <p:spPr>
              <a:xfrm>
                <a:off x="6409102" y="2661228"/>
                <a:ext cx="2988646" cy="310392"/>
              </a:xfrm>
              <a:custGeom>
                <a:avLst/>
                <a:gdLst>
                  <a:gd name="connsiteX0" fmla="*/ 0 w 2988646"/>
                  <a:gd name="connsiteY0" fmla="*/ 0 h 310392"/>
                  <a:gd name="connsiteX1" fmla="*/ 2988646 w 2988646"/>
                  <a:gd name="connsiteY1" fmla="*/ 0 h 310392"/>
                  <a:gd name="connsiteX2" fmla="*/ 2988646 w 2988646"/>
                  <a:gd name="connsiteY2" fmla="*/ 310392 h 310392"/>
                  <a:gd name="connsiteX3" fmla="*/ 0 w 2988646"/>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2988646" h="310392">
                    <a:moveTo>
                      <a:pt x="0" y="0"/>
                    </a:moveTo>
                    <a:lnTo>
                      <a:pt x="2988646" y="0"/>
                    </a:lnTo>
                    <a:lnTo>
                      <a:pt x="2988646" y="310392"/>
                    </a:lnTo>
                    <a:lnTo>
                      <a:pt x="0" y="310392"/>
                    </a:lnTo>
                    <a:close/>
                  </a:path>
                </a:pathLst>
              </a:custGeom>
              <a:solidFill>
                <a:srgbClr val="E41655"/>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Freeform: Shape 232">
                <a:extLst>
                  <a:ext uri="{FF2B5EF4-FFF2-40B4-BE49-F238E27FC236}">
                    <a16:creationId xmlns:a16="http://schemas.microsoft.com/office/drawing/2014/main" id="{C5B00CDB-C350-B1ED-F80E-78C54C020216}"/>
                  </a:ext>
                </a:extLst>
              </p:cNvPr>
              <p:cNvSpPr/>
              <p:nvPr/>
            </p:nvSpPr>
            <p:spPr>
              <a:xfrm>
                <a:off x="6409103" y="3093394"/>
                <a:ext cx="1135338" cy="310392"/>
              </a:xfrm>
              <a:custGeom>
                <a:avLst/>
                <a:gdLst>
                  <a:gd name="connsiteX0" fmla="*/ 0 w 2258775"/>
                  <a:gd name="connsiteY0" fmla="*/ 0 h 310392"/>
                  <a:gd name="connsiteX1" fmla="*/ 2258776 w 2258775"/>
                  <a:gd name="connsiteY1" fmla="*/ 0 h 310392"/>
                  <a:gd name="connsiteX2" fmla="*/ 2258776 w 2258775"/>
                  <a:gd name="connsiteY2" fmla="*/ 310392 h 310392"/>
                  <a:gd name="connsiteX3" fmla="*/ 0 w 2258775"/>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2258775" h="310392">
                    <a:moveTo>
                      <a:pt x="0" y="0"/>
                    </a:moveTo>
                    <a:lnTo>
                      <a:pt x="2258776" y="0"/>
                    </a:lnTo>
                    <a:lnTo>
                      <a:pt x="2258776"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4" name="Freeform: Shape 233">
                <a:extLst>
                  <a:ext uri="{FF2B5EF4-FFF2-40B4-BE49-F238E27FC236}">
                    <a16:creationId xmlns:a16="http://schemas.microsoft.com/office/drawing/2014/main" id="{37525671-9C0A-FC14-9C1C-C827A465B240}"/>
                  </a:ext>
                </a:extLst>
              </p:cNvPr>
              <p:cNvSpPr/>
              <p:nvPr/>
            </p:nvSpPr>
            <p:spPr>
              <a:xfrm>
                <a:off x="6409102" y="3536236"/>
                <a:ext cx="637660" cy="310392"/>
              </a:xfrm>
              <a:custGeom>
                <a:avLst/>
                <a:gdLst>
                  <a:gd name="connsiteX0" fmla="*/ 0 w 1884634"/>
                  <a:gd name="connsiteY0" fmla="*/ 0 h 310392"/>
                  <a:gd name="connsiteX1" fmla="*/ 1884634 w 1884634"/>
                  <a:gd name="connsiteY1" fmla="*/ 0 h 310392"/>
                  <a:gd name="connsiteX2" fmla="*/ 1884634 w 1884634"/>
                  <a:gd name="connsiteY2" fmla="*/ 310392 h 310392"/>
                  <a:gd name="connsiteX3" fmla="*/ 0 w 1884634"/>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884634" h="310392">
                    <a:moveTo>
                      <a:pt x="0" y="0"/>
                    </a:moveTo>
                    <a:lnTo>
                      <a:pt x="1884634" y="0"/>
                    </a:lnTo>
                    <a:lnTo>
                      <a:pt x="1884634"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5" name="Freeform: Shape 234">
                <a:extLst>
                  <a:ext uri="{FF2B5EF4-FFF2-40B4-BE49-F238E27FC236}">
                    <a16:creationId xmlns:a16="http://schemas.microsoft.com/office/drawing/2014/main" id="{12C07D76-2C7F-55F6-34BF-2CBDD1EAFC40}"/>
                  </a:ext>
                </a:extLst>
              </p:cNvPr>
              <p:cNvSpPr/>
              <p:nvPr/>
            </p:nvSpPr>
            <p:spPr>
              <a:xfrm>
                <a:off x="6409102" y="4004300"/>
                <a:ext cx="1067119" cy="310392"/>
              </a:xfrm>
              <a:custGeom>
                <a:avLst/>
                <a:gdLst>
                  <a:gd name="connsiteX0" fmla="*/ 0 w 1378970"/>
                  <a:gd name="connsiteY0" fmla="*/ 0 h 310392"/>
                  <a:gd name="connsiteX1" fmla="*/ 1378970 w 1378970"/>
                  <a:gd name="connsiteY1" fmla="*/ 0 h 310392"/>
                  <a:gd name="connsiteX2" fmla="*/ 1378970 w 1378970"/>
                  <a:gd name="connsiteY2" fmla="*/ 310392 h 310392"/>
                  <a:gd name="connsiteX3" fmla="*/ 0 w 1378970"/>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378970" h="310392">
                    <a:moveTo>
                      <a:pt x="0" y="0"/>
                    </a:moveTo>
                    <a:lnTo>
                      <a:pt x="1378970" y="0"/>
                    </a:lnTo>
                    <a:lnTo>
                      <a:pt x="1378970"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6" name="Freeform: Shape 235">
                <a:extLst>
                  <a:ext uri="{FF2B5EF4-FFF2-40B4-BE49-F238E27FC236}">
                    <a16:creationId xmlns:a16="http://schemas.microsoft.com/office/drawing/2014/main" id="{98A18E63-E018-61F7-C581-7333592CC589}"/>
                  </a:ext>
                </a:extLst>
              </p:cNvPr>
              <p:cNvSpPr/>
              <p:nvPr/>
            </p:nvSpPr>
            <p:spPr>
              <a:xfrm>
                <a:off x="6409102" y="4447916"/>
                <a:ext cx="1000614" cy="310392"/>
              </a:xfrm>
              <a:custGeom>
                <a:avLst/>
                <a:gdLst>
                  <a:gd name="connsiteX0" fmla="*/ 0 w 1261064"/>
                  <a:gd name="connsiteY0" fmla="*/ 0 h 310392"/>
                  <a:gd name="connsiteX1" fmla="*/ 1261065 w 1261064"/>
                  <a:gd name="connsiteY1" fmla="*/ 0 h 310392"/>
                  <a:gd name="connsiteX2" fmla="*/ 1261065 w 1261064"/>
                  <a:gd name="connsiteY2" fmla="*/ 310392 h 310392"/>
                  <a:gd name="connsiteX3" fmla="*/ 0 w 1261064"/>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1261064" h="310392">
                    <a:moveTo>
                      <a:pt x="0" y="0"/>
                    </a:moveTo>
                    <a:lnTo>
                      <a:pt x="1261065" y="0"/>
                    </a:lnTo>
                    <a:lnTo>
                      <a:pt x="1261065"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7" name="Freeform: Shape 236">
                <a:extLst>
                  <a:ext uri="{FF2B5EF4-FFF2-40B4-BE49-F238E27FC236}">
                    <a16:creationId xmlns:a16="http://schemas.microsoft.com/office/drawing/2014/main" id="{B40DE462-FA25-2E6D-6C61-F8322B8F1122}"/>
                  </a:ext>
                </a:extLst>
              </p:cNvPr>
              <p:cNvSpPr/>
              <p:nvPr/>
            </p:nvSpPr>
            <p:spPr>
              <a:xfrm>
                <a:off x="6409102" y="4904375"/>
                <a:ext cx="417968" cy="310392"/>
              </a:xfrm>
              <a:custGeom>
                <a:avLst/>
                <a:gdLst>
                  <a:gd name="connsiteX0" fmla="*/ 0 w 976512"/>
                  <a:gd name="connsiteY0" fmla="*/ 0 h 310392"/>
                  <a:gd name="connsiteX1" fmla="*/ 976513 w 976512"/>
                  <a:gd name="connsiteY1" fmla="*/ 0 h 310392"/>
                  <a:gd name="connsiteX2" fmla="*/ 976513 w 976512"/>
                  <a:gd name="connsiteY2" fmla="*/ 310392 h 310392"/>
                  <a:gd name="connsiteX3" fmla="*/ 0 w 976512"/>
                  <a:gd name="connsiteY3" fmla="*/ 310392 h 310392"/>
                </a:gdLst>
                <a:ahLst/>
                <a:cxnLst>
                  <a:cxn ang="0">
                    <a:pos x="connsiteX0" y="connsiteY0"/>
                  </a:cxn>
                  <a:cxn ang="0">
                    <a:pos x="connsiteX1" y="connsiteY1"/>
                  </a:cxn>
                  <a:cxn ang="0">
                    <a:pos x="connsiteX2" y="connsiteY2"/>
                  </a:cxn>
                  <a:cxn ang="0">
                    <a:pos x="connsiteX3" y="connsiteY3"/>
                  </a:cxn>
                </a:cxnLst>
                <a:rect l="l" t="t" r="r" b="b"/>
                <a:pathLst>
                  <a:path w="976512" h="310392">
                    <a:moveTo>
                      <a:pt x="0" y="0"/>
                    </a:moveTo>
                    <a:lnTo>
                      <a:pt x="976513" y="0"/>
                    </a:lnTo>
                    <a:lnTo>
                      <a:pt x="976513" y="310392"/>
                    </a:lnTo>
                    <a:lnTo>
                      <a:pt x="0" y="310392"/>
                    </a:lnTo>
                    <a:close/>
                  </a:path>
                </a:pathLst>
              </a:custGeom>
              <a:solidFill>
                <a:srgbClr val="1D46F3"/>
              </a:solidFill>
              <a:ln w="154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09" name="TextBox 308">
            <a:extLst>
              <a:ext uri="{FF2B5EF4-FFF2-40B4-BE49-F238E27FC236}">
                <a16:creationId xmlns:a16="http://schemas.microsoft.com/office/drawing/2014/main" id="{9AC5F39F-9A6F-B76B-405C-DEA3D4349101}"/>
              </a:ext>
            </a:extLst>
          </p:cNvPr>
          <p:cNvSpPr txBox="1"/>
          <p:nvPr/>
        </p:nvSpPr>
        <p:spPr>
          <a:xfrm>
            <a:off x="1598604"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10</a:t>
            </a:r>
          </a:p>
        </p:txBody>
      </p:sp>
      <p:sp>
        <p:nvSpPr>
          <p:cNvPr id="311" name="TextBox 310">
            <a:extLst>
              <a:ext uri="{FF2B5EF4-FFF2-40B4-BE49-F238E27FC236}">
                <a16:creationId xmlns:a16="http://schemas.microsoft.com/office/drawing/2014/main" id="{7142A385-A808-B629-8439-055C17E08C86}"/>
              </a:ext>
            </a:extLst>
          </p:cNvPr>
          <p:cNvSpPr txBox="1"/>
          <p:nvPr/>
        </p:nvSpPr>
        <p:spPr>
          <a:xfrm>
            <a:off x="2001061"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20</a:t>
            </a:r>
          </a:p>
        </p:txBody>
      </p:sp>
      <p:sp>
        <p:nvSpPr>
          <p:cNvPr id="312" name="TextBox 311">
            <a:extLst>
              <a:ext uri="{FF2B5EF4-FFF2-40B4-BE49-F238E27FC236}">
                <a16:creationId xmlns:a16="http://schemas.microsoft.com/office/drawing/2014/main" id="{DAE9E5A2-C729-24D4-4244-4765D1B03FFF}"/>
              </a:ext>
            </a:extLst>
          </p:cNvPr>
          <p:cNvSpPr txBox="1"/>
          <p:nvPr/>
        </p:nvSpPr>
        <p:spPr>
          <a:xfrm>
            <a:off x="2399176"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30</a:t>
            </a:r>
          </a:p>
        </p:txBody>
      </p:sp>
      <p:sp>
        <p:nvSpPr>
          <p:cNvPr id="313" name="TextBox 312">
            <a:extLst>
              <a:ext uri="{FF2B5EF4-FFF2-40B4-BE49-F238E27FC236}">
                <a16:creationId xmlns:a16="http://schemas.microsoft.com/office/drawing/2014/main" id="{8869B953-81A9-33AA-4FAB-F49E8F29DB2F}"/>
              </a:ext>
            </a:extLst>
          </p:cNvPr>
          <p:cNvSpPr txBox="1"/>
          <p:nvPr/>
        </p:nvSpPr>
        <p:spPr>
          <a:xfrm>
            <a:off x="2805821"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40</a:t>
            </a:r>
          </a:p>
        </p:txBody>
      </p:sp>
      <p:sp>
        <p:nvSpPr>
          <p:cNvPr id="314" name="TextBox 313">
            <a:extLst>
              <a:ext uri="{FF2B5EF4-FFF2-40B4-BE49-F238E27FC236}">
                <a16:creationId xmlns:a16="http://schemas.microsoft.com/office/drawing/2014/main" id="{B99EE0F8-0669-5CE7-BCD9-9066C432473F}"/>
              </a:ext>
            </a:extLst>
          </p:cNvPr>
          <p:cNvSpPr txBox="1"/>
          <p:nvPr/>
        </p:nvSpPr>
        <p:spPr>
          <a:xfrm>
            <a:off x="3216015"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50</a:t>
            </a:r>
          </a:p>
        </p:txBody>
      </p:sp>
      <p:sp>
        <p:nvSpPr>
          <p:cNvPr id="315" name="TextBox 314">
            <a:extLst>
              <a:ext uri="{FF2B5EF4-FFF2-40B4-BE49-F238E27FC236}">
                <a16:creationId xmlns:a16="http://schemas.microsoft.com/office/drawing/2014/main" id="{EB130C06-E68F-336D-F90B-6FD58CE8B662}"/>
              </a:ext>
            </a:extLst>
          </p:cNvPr>
          <p:cNvSpPr txBox="1"/>
          <p:nvPr/>
        </p:nvSpPr>
        <p:spPr>
          <a:xfrm>
            <a:off x="3622660"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60</a:t>
            </a:r>
          </a:p>
        </p:txBody>
      </p:sp>
      <p:sp>
        <p:nvSpPr>
          <p:cNvPr id="316" name="TextBox 315">
            <a:extLst>
              <a:ext uri="{FF2B5EF4-FFF2-40B4-BE49-F238E27FC236}">
                <a16:creationId xmlns:a16="http://schemas.microsoft.com/office/drawing/2014/main" id="{46B0789E-6660-7C56-0270-614895A3FF1B}"/>
              </a:ext>
            </a:extLst>
          </p:cNvPr>
          <p:cNvSpPr txBox="1"/>
          <p:nvPr/>
        </p:nvSpPr>
        <p:spPr>
          <a:xfrm>
            <a:off x="4020776"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70</a:t>
            </a:r>
          </a:p>
        </p:txBody>
      </p:sp>
      <p:sp>
        <p:nvSpPr>
          <p:cNvPr id="317" name="TextBox 316">
            <a:extLst>
              <a:ext uri="{FF2B5EF4-FFF2-40B4-BE49-F238E27FC236}">
                <a16:creationId xmlns:a16="http://schemas.microsoft.com/office/drawing/2014/main" id="{979CA5D5-590C-4479-647D-0B0AA805FD3C}"/>
              </a:ext>
            </a:extLst>
          </p:cNvPr>
          <p:cNvSpPr txBox="1"/>
          <p:nvPr/>
        </p:nvSpPr>
        <p:spPr>
          <a:xfrm>
            <a:off x="4410020"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80</a:t>
            </a:r>
          </a:p>
        </p:txBody>
      </p:sp>
      <p:sp>
        <p:nvSpPr>
          <p:cNvPr id="318" name="TextBox 317">
            <a:extLst>
              <a:ext uri="{FF2B5EF4-FFF2-40B4-BE49-F238E27FC236}">
                <a16:creationId xmlns:a16="http://schemas.microsoft.com/office/drawing/2014/main" id="{2F7E1D65-4A58-018F-705E-E13E1F3F8348}"/>
              </a:ext>
            </a:extLst>
          </p:cNvPr>
          <p:cNvSpPr txBox="1"/>
          <p:nvPr/>
        </p:nvSpPr>
        <p:spPr>
          <a:xfrm>
            <a:off x="4825691" y="5852345"/>
            <a:ext cx="45631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D46F3"/>
                </a:solidFill>
                <a:effectLst/>
                <a:uLnTx/>
                <a:uFillTx/>
                <a:latin typeface="Open Sans" pitchFamily="2" charset="0"/>
                <a:ea typeface="Open Sans" pitchFamily="2" charset="0"/>
                <a:cs typeface="Open Sans" pitchFamily="2" charset="0"/>
              </a:rPr>
              <a:t>90</a:t>
            </a:r>
          </a:p>
        </p:txBody>
      </p:sp>
      <p:sp>
        <p:nvSpPr>
          <p:cNvPr id="319" name="TextBox 318">
            <a:extLst>
              <a:ext uri="{FF2B5EF4-FFF2-40B4-BE49-F238E27FC236}">
                <a16:creationId xmlns:a16="http://schemas.microsoft.com/office/drawing/2014/main" id="{93A23A28-2FC7-7E5E-3967-A42478FA8F40}"/>
              </a:ext>
            </a:extLst>
          </p:cNvPr>
          <p:cNvSpPr txBox="1"/>
          <p:nvPr/>
        </p:nvSpPr>
        <p:spPr>
          <a:xfrm>
            <a:off x="1788374" y="2971759"/>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Product A</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20" name="TextBox 319">
            <a:extLst>
              <a:ext uri="{FF2B5EF4-FFF2-40B4-BE49-F238E27FC236}">
                <a16:creationId xmlns:a16="http://schemas.microsoft.com/office/drawing/2014/main" id="{12DDB457-0543-A4BD-62E3-1E7B0F5B8F30}"/>
              </a:ext>
            </a:extLst>
          </p:cNvPr>
          <p:cNvSpPr txBox="1"/>
          <p:nvPr/>
        </p:nvSpPr>
        <p:spPr>
          <a:xfrm>
            <a:off x="1788374" y="3397904"/>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Product B</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21" name="TextBox 320">
            <a:extLst>
              <a:ext uri="{FF2B5EF4-FFF2-40B4-BE49-F238E27FC236}">
                <a16:creationId xmlns:a16="http://schemas.microsoft.com/office/drawing/2014/main" id="{CDCB136B-7CB4-0ECC-7EEB-CAD795323ADC}"/>
              </a:ext>
            </a:extLst>
          </p:cNvPr>
          <p:cNvSpPr txBox="1"/>
          <p:nvPr/>
        </p:nvSpPr>
        <p:spPr>
          <a:xfrm>
            <a:off x="1619451" y="3838813"/>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 C</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22" name="TextBox 321">
            <a:extLst>
              <a:ext uri="{FF2B5EF4-FFF2-40B4-BE49-F238E27FC236}">
                <a16:creationId xmlns:a16="http://schemas.microsoft.com/office/drawing/2014/main" id="{CC770F56-C21E-0713-48F2-483138D49422}"/>
              </a:ext>
            </a:extLst>
          </p:cNvPr>
          <p:cNvSpPr txBox="1"/>
          <p:nvPr/>
        </p:nvSpPr>
        <p:spPr>
          <a:xfrm>
            <a:off x="1788374" y="4312664"/>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Product D</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23" name="TextBox 322">
            <a:extLst>
              <a:ext uri="{FF2B5EF4-FFF2-40B4-BE49-F238E27FC236}">
                <a16:creationId xmlns:a16="http://schemas.microsoft.com/office/drawing/2014/main" id="{D89E52FC-6D42-D7F4-CF8A-AEF95660289B}"/>
              </a:ext>
            </a:extLst>
          </p:cNvPr>
          <p:cNvSpPr txBox="1"/>
          <p:nvPr/>
        </p:nvSpPr>
        <p:spPr>
          <a:xfrm>
            <a:off x="1720413" y="4754751"/>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Product E</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324" name="TextBox 323">
            <a:extLst>
              <a:ext uri="{FF2B5EF4-FFF2-40B4-BE49-F238E27FC236}">
                <a16:creationId xmlns:a16="http://schemas.microsoft.com/office/drawing/2014/main" id="{5E32CD5E-1166-2511-4277-192387A6EAE6}"/>
              </a:ext>
            </a:extLst>
          </p:cNvPr>
          <p:cNvSpPr txBox="1"/>
          <p:nvPr/>
        </p:nvSpPr>
        <p:spPr>
          <a:xfrm>
            <a:off x="1539418" y="5192189"/>
            <a:ext cx="106711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Prod F</a:t>
            </a:r>
            <a:endParaRPr kumimoji="0" lang="en-US" sz="10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grpSp>
        <p:nvGrpSpPr>
          <p:cNvPr id="3" name="Group 2">
            <a:extLst>
              <a:ext uri="{FF2B5EF4-FFF2-40B4-BE49-F238E27FC236}">
                <a16:creationId xmlns:a16="http://schemas.microsoft.com/office/drawing/2014/main" id="{56B04D3A-C54E-DAD1-4AF8-EB2D11FC8E59}"/>
              </a:ext>
            </a:extLst>
          </p:cNvPr>
          <p:cNvGrpSpPr/>
          <p:nvPr/>
        </p:nvGrpSpPr>
        <p:grpSpPr>
          <a:xfrm>
            <a:off x="9625000" y="185041"/>
            <a:ext cx="2567000" cy="801436"/>
            <a:chOff x="9006539" y="2118804"/>
            <a:chExt cx="2567000" cy="801436"/>
          </a:xfrm>
        </p:grpSpPr>
        <p:sp>
          <p:nvSpPr>
            <p:cNvPr id="4" name="Rectangle 3">
              <a:extLst>
                <a:ext uri="{FF2B5EF4-FFF2-40B4-BE49-F238E27FC236}">
                  <a16:creationId xmlns:a16="http://schemas.microsoft.com/office/drawing/2014/main" id="{D61CAC96-A98B-6609-5495-2DBCCB6F9CCE}"/>
                </a:ext>
              </a:extLst>
            </p:cNvPr>
            <p:cNvSpPr/>
            <p:nvPr/>
          </p:nvSpPr>
          <p:spPr>
            <a:xfrm>
              <a:off x="9006539" y="2235201"/>
              <a:ext cx="2567000" cy="246221"/>
            </a:xfrm>
            <a:prstGeom prst="rect">
              <a:avLst/>
            </a:prstGeom>
            <a:solidFill>
              <a:srgbClr val="8EEF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264DC0A-DDCC-12B2-54A7-870C7916BA69}"/>
                </a:ext>
              </a:extLst>
            </p:cNvPr>
            <p:cNvSpPr txBox="1"/>
            <p:nvPr/>
          </p:nvSpPr>
          <p:spPr>
            <a:xfrm>
              <a:off x="9036968" y="2246053"/>
              <a:ext cx="150899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rPr>
                <a:t>EXAMPLE</a:t>
              </a:r>
            </a:p>
          </p:txBody>
        </p:sp>
        <p:grpSp>
          <p:nvGrpSpPr>
            <p:cNvPr id="6" name="Group 5">
              <a:extLst>
                <a:ext uri="{FF2B5EF4-FFF2-40B4-BE49-F238E27FC236}">
                  <a16:creationId xmlns:a16="http://schemas.microsoft.com/office/drawing/2014/main" id="{3C1F3F50-3EAE-FC70-9C87-C15F5F46D251}"/>
                </a:ext>
              </a:extLst>
            </p:cNvPr>
            <p:cNvGrpSpPr/>
            <p:nvPr/>
          </p:nvGrpSpPr>
          <p:grpSpPr>
            <a:xfrm>
              <a:off x="10182813" y="2118804"/>
              <a:ext cx="1316108" cy="801436"/>
              <a:chOff x="10718530" y="338215"/>
              <a:chExt cx="1316108" cy="801436"/>
            </a:xfrm>
          </p:grpSpPr>
          <p:sp>
            <p:nvSpPr>
              <p:cNvPr id="7" name="Freeform: Shape 64">
                <a:extLst>
                  <a:ext uri="{FF2B5EF4-FFF2-40B4-BE49-F238E27FC236}">
                    <a16:creationId xmlns:a16="http://schemas.microsoft.com/office/drawing/2014/main" id="{4343CD16-C1F9-20B5-078E-1EF776BAF25D}"/>
                  </a:ext>
                </a:extLst>
              </p:cNvPr>
              <p:cNvSpPr/>
              <p:nvPr/>
            </p:nvSpPr>
            <p:spPr>
              <a:xfrm rot="2700000">
                <a:off x="11760318" y="441042"/>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CFD47A"/>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64">
                <a:extLst>
                  <a:ext uri="{FF2B5EF4-FFF2-40B4-BE49-F238E27FC236}">
                    <a16:creationId xmlns:a16="http://schemas.microsoft.com/office/drawing/2014/main" id="{A9EC9B27-1A39-3E78-B626-3660B3C45BAB}"/>
                  </a:ext>
                </a:extLst>
              </p:cNvPr>
              <p:cNvSpPr/>
              <p:nvPr/>
            </p:nvSpPr>
            <p:spPr>
              <a:xfrm rot="2700000">
                <a:off x="11445572" y="445011"/>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BDCFB1"/>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64">
                <a:extLst>
                  <a:ext uri="{FF2B5EF4-FFF2-40B4-BE49-F238E27FC236}">
                    <a16:creationId xmlns:a16="http://schemas.microsoft.com/office/drawing/2014/main" id="{76E126D2-DFDB-CD40-10EB-553F8450C740}"/>
                  </a:ext>
                </a:extLst>
              </p:cNvPr>
              <p:cNvSpPr/>
              <p:nvPr/>
            </p:nvSpPr>
            <p:spPr>
              <a:xfrm rot="2700000">
                <a:off x="10718530" y="441075"/>
                <a:ext cx="274320" cy="27432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solidFill>
                <a:srgbClr val="5B47F9"/>
              </a:solid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0541" tIns="340541" rIns="340541" bIns="340541" numCol="1" spcCol="1270" anchor="ctr" anchorCtr="0">
                <a:noAutofit/>
              </a:bodyPr>
              <a:lstStyle/>
              <a:p>
                <a:pPr marL="0" marR="0" lvl="0" indent="0" algn="ctr" defTabSz="2889250" rtl="0" eaLnBrk="1" fontAlgn="auto" latinLnBrk="0" hangingPunct="1">
                  <a:lnSpc>
                    <a:spcPct val="90000"/>
                  </a:lnSpc>
                  <a:spcBef>
                    <a:spcPct val="0"/>
                  </a:spcBef>
                  <a:spcAft>
                    <a:spcPct val="35000"/>
                  </a:spcAft>
                  <a:buClrTx/>
                  <a:buSzTx/>
                  <a:buFontTx/>
                  <a:buNone/>
                  <a:tabLst/>
                  <a:defRPr/>
                </a:pPr>
                <a:endParaRPr kumimoji="0" lang="en-US" sz="65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82183E29-0902-8A35-BA58-B70509B70B03}"/>
                  </a:ext>
                </a:extLst>
              </p:cNvPr>
              <p:cNvGrpSpPr/>
              <p:nvPr/>
            </p:nvGrpSpPr>
            <p:grpSpPr>
              <a:xfrm>
                <a:off x="11009183" y="338215"/>
                <a:ext cx="457200" cy="457200"/>
                <a:chOff x="9747829" y="90592"/>
                <a:chExt cx="457200" cy="457200"/>
              </a:xfrm>
              <a:solidFill>
                <a:srgbClr val="93B1FB"/>
              </a:solidFill>
            </p:grpSpPr>
            <p:sp>
              <p:nvSpPr>
                <p:cNvPr id="15" name="Freeform: Shape 67">
                  <a:extLst>
                    <a:ext uri="{FF2B5EF4-FFF2-40B4-BE49-F238E27FC236}">
                      <a16:creationId xmlns:a16="http://schemas.microsoft.com/office/drawing/2014/main" id="{0E36531E-C880-C135-078A-8F9A32853EB0}"/>
                    </a:ext>
                  </a:extLst>
                </p:cNvPr>
                <p:cNvSpPr/>
                <p:nvPr/>
              </p:nvSpPr>
              <p:spPr>
                <a:xfrm rot="2700000">
                  <a:off x="9747829" y="90592"/>
                  <a:ext cx="457200" cy="457200"/>
                </a:xfrm>
                <a:custGeom>
                  <a:avLst/>
                  <a:gdLst>
                    <a:gd name="connsiteX0" fmla="*/ 0 w 1978784"/>
                    <a:gd name="connsiteY0" fmla="*/ 317154 h 1902883"/>
                    <a:gd name="connsiteX1" fmla="*/ 317154 w 1978784"/>
                    <a:gd name="connsiteY1" fmla="*/ 0 h 1902883"/>
                    <a:gd name="connsiteX2" fmla="*/ 1661630 w 1978784"/>
                    <a:gd name="connsiteY2" fmla="*/ 0 h 1902883"/>
                    <a:gd name="connsiteX3" fmla="*/ 1978784 w 1978784"/>
                    <a:gd name="connsiteY3" fmla="*/ 317154 h 1902883"/>
                    <a:gd name="connsiteX4" fmla="*/ 1978784 w 1978784"/>
                    <a:gd name="connsiteY4" fmla="*/ 1585729 h 1902883"/>
                    <a:gd name="connsiteX5" fmla="*/ 1661630 w 1978784"/>
                    <a:gd name="connsiteY5" fmla="*/ 1902883 h 1902883"/>
                    <a:gd name="connsiteX6" fmla="*/ 317154 w 1978784"/>
                    <a:gd name="connsiteY6" fmla="*/ 1902883 h 1902883"/>
                    <a:gd name="connsiteX7" fmla="*/ 0 w 1978784"/>
                    <a:gd name="connsiteY7" fmla="*/ 1585729 h 1902883"/>
                    <a:gd name="connsiteX8" fmla="*/ 0 w 1978784"/>
                    <a:gd name="connsiteY8" fmla="*/ 317154 h 190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84" h="1902883">
                      <a:moveTo>
                        <a:pt x="0" y="317154"/>
                      </a:moveTo>
                      <a:cubicBezTo>
                        <a:pt x="0" y="141995"/>
                        <a:pt x="141995" y="0"/>
                        <a:pt x="317154" y="0"/>
                      </a:cubicBezTo>
                      <a:lnTo>
                        <a:pt x="1661630" y="0"/>
                      </a:lnTo>
                      <a:cubicBezTo>
                        <a:pt x="1836789" y="0"/>
                        <a:pt x="1978784" y="141995"/>
                        <a:pt x="1978784" y="317154"/>
                      </a:cubicBezTo>
                      <a:lnTo>
                        <a:pt x="1978784" y="1585729"/>
                      </a:lnTo>
                      <a:cubicBezTo>
                        <a:pt x="1978784" y="1760888"/>
                        <a:pt x="1836789" y="1902883"/>
                        <a:pt x="1661630" y="1902883"/>
                      </a:cubicBezTo>
                      <a:lnTo>
                        <a:pt x="317154" y="1902883"/>
                      </a:lnTo>
                      <a:cubicBezTo>
                        <a:pt x="141995" y="1902883"/>
                        <a:pt x="0" y="1760888"/>
                        <a:pt x="0" y="1585729"/>
                      </a:cubicBezTo>
                      <a:lnTo>
                        <a:pt x="0" y="317154"/>
                      </a:lnTo>
                      <a:close/>
                    </a:path>
                  </a:pathLst>
                </a:custGeom>
                <a:grpFill/>
                <a:scene3d>
                  <a:camera prst="orthographicFront">
                    <a:rot lat="0" lon="0" rev="0"/>
                  </a:camera>
                  <a:lightRig rig="threePt" dir="t"/>
                </a:scene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1961" tIns="271961" rIns="271961" bIns="271961" numCol="1" spcCol="1270" anchor="ctr" anchorCtr="0">
                  <a:noAutofit/>
                </a:bodyPr>
                <a:lstStyle/>
                <a:p>
                  <a:pPr marL="0" marR="0" lvl="0" indent="0" algn="ctr" defTabSz="2089150" rtl="0" eaLnBrk="1" fontAlgn="auto" latinLnBrk="0" hangingPunct="1">
                    <a:lnSpc>
                      <a:spcPct val="90000"/>
                    </a:lnSpc>
                    <a:spcBef>
                      <a:spcPct val="0"/>
                    </a:spcBef>
                    <a:spcAft>
                      <a:spcPct val="35000"/>
                    </a:spcAft>
                    <a:buClrTx/>
                    <a:buSzTx/>
                    <a:buFontTx/>
                    <a:buNone/>
                    <a:tabLst/>
                    <a:defRPr/>
                  </a:pPr>
                  <a:endParaRPr kumimoji="0" lang="en-US" sz="47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15" descr="Lights On outline">
                  <a:extLst>
                    <a:ext uri="{FF2B5EF4-FFF2-40B4-BE49-F238E27FC236}">
                      <a16:creationId xmlns:a16="http://schemas.microsoft.com/office/drawing/2014/main" id="{B6EA53CD-5F45-2F6E-6580-4AB717EC8F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838885" y="184797"/>
                  <a:ext cx="304800" cy="275884"/>
                </a:xfrm>
                <a:prstGeom prst="rect">
                  <a:avLst/>
                </a:prstGeom>
              </p:spPr>
            </p:pic>
          </p:grpSp>
          <p:sp>
            <p:nvSpPr>
              <p:cNvPr id="13" name="TextBox 12">
                <a:extLst>
                  <a:ext uri="{FF2B5EF4-FFF2-40B4-BE49-F238E27FC236}">
                    <a16:creationId xmlns:a16="http://schemas.microsoft.com/office/drawing/2014/main" id="{C1E41618-B98B-D8F2-1C0B-8FF09C8E4C52}"/>
                  </a:ext>
                </a:extLst>
              </p:cNvPr>
              <p:cNvSpPr txBox="1"/>
              <p:nvPr/>
            </p:nvSpPr>
            <p:spPr>
              <a:xfrm>
                <a:off x="10799450" y="790491"/>
                <a:ext cx="878257" cy="34916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Visualize</a:t>
                </a:r>
                <a:endParaRPr kumimoji="0" lang="en-US" sz="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4" name="Graphic 13" descr="Research outline">
                <a:extLst>
                  <a:ext uri="{FF2B5EF4-FFF2-40B4-BE49-F238E27FC236}">
                    <a16:creationId xmlns:a16="http://schemas.microsoft.com/office/drawing/2014/main" id="{CCDDC473-7CF6-C26A-B481-318A4FDD5A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0379" y="422816"/>
                <a:ext cx="291356" cy="291356"/>
              </a:xfrm>
              <a:prstGeom prst="rect">
                <a:avLst/>
              </a:prstGeom>
            </p:spPr>
          </p:pic>
        </p:grpSp>
      </p:grpSp>
      <p:sp>
        <p:nvSpPr>
          <p:cNvPr id="17" name="TextBox 16">
            <a:extLst>
              <a:ext uri="{FF2B5EF4-FFF2-40B4-BE49-F238E27FC236}">
                <a16:creationId xmlns:a16="http://schemas.microsoft.com/office/drawing/2014/main" id="{224E944C-76BD-F5B2-A576-98145086CB96}"/>
              </a:ext>
            </a:extLst>
          </p:cNvPr>
          <p:cNvSpPr txBox="1"/>
          <p:nvPr/>
        </p:nvSpPr>
        <p:spPr>
          <a:xfrm>
            <a:off x="1335517" y="1924563"/>
            <a:ext cx="422889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black"/>
                </a:solidFill>
                <a:effectLst/>
                <a:uLnTx/>
                <a:uFillTx/>
                <a:latin typeface="Open Sans SemiBold" pitchFamily="2" charset="0"/>
                <a:ea typeface="Open Sans SemiBold" pitchFamily="2" charset="0"/>
                <a:cs typeface="Open Sans SemiBold" pitchFamily="2" charset="0"/>
              </a:rPr>
              <a:t>~50% of Revenue from Product A</a:t>
            </a:r>
            <a:endParaRPr kumimoji="0" lang="en-US" sz="1400" b="0" i="0" u="none" strike="noStrike" kern="0" cap="none" spc="0" normalizeH="0" baseline="0" noProof="0" dirty="0">
              <a:ln>
                <a:noFill/>
              </a:ln>
              <a:solidFill>
                <a:prstClr val="black"/>
              </a:solidFill>
              <a:effectLst/>
              <a:uLnTx/>
              <a:uFillTx/>
              <a:latin typeface="Open Sans SemiBold" pitchFamily="2" charset="0"/>
              <a:ea typeface="Open Sans SemiBold" pitchFamily="2" charset="0"/>
              <a:cs typeface="Open Sans SemiBold" pitchFamily="2" charset="0"/>
            </a:endParaRPr>
          </a:p>
        </p:txBody>
      </p:sp>
      <p:cxnSp>
        <p:nvCxnSpPr>
          <p:cNvPr id="18" name="Straight Connector 17">
            <a:extLst>
              <a:ext uri="{FF2B5EF4-FFF2-40B4-BE49-F238E27FC236}">
                <a16:creationId xmlns:a16="http://schemas.microsoft.com/office/drawing/2014/main" id="{B3751BCD-10E7-F0B1-8B82-9A6DBE7C5765}"/>
              </a:ext>
            </a:extLst>
          </p:cNvPr>
          <p:cNvCxnSpPr>
            <a:cxnSpLocks/>
          </p:cNvCxnSpPr>
          <p:nvPr/>
        </p:nvCxnSpPr>
        <p:spPr>
          <a:xfrm>
            <a:off x="1101999" y="2317839"/>
            <a:ext cx="4695928" cy="0"/>
          </a:xfrm>
          <a:prstGeom prst="line">
            <a:avLst/>
          </a:prstGeom>
          <a:noFill/>
          <a:ln w="28575" cap="flat" cmpd="sng" algn="ctr">
            <a:solidFill>
              <a:srgbClr val="1D46F3"/>
            </a:solidFill>
            <a:prstDash val="solid"/>
            <a:miter lim="800000"/>
          </a:ln>
          <a:effectLst/>
        </p:spPr>
      </p:cxnSp>
      <p:sp>
        <p:nvSpPr>
          <p:cNvPr id="19" name="TextBox 18">
            <a:extLst>
              <a:ext uri="{FF2B5EF4-FFF2-40B4-BE49-F238E27FC236}">
                <a16:creationId xmlns:a16="http://schemas.microsoft.com/office/drawing/2014/main" id="{65C64CDE-1B29-2A00-66FA-B11F5DE6E238}"/>
              </a:ext>
            </a:extLst>
          </p:cNvPr>
          <p:cNvSpPr txBox="1"/>
          <p:nvPr/>
        </p:nvSpPr>
        <p:spPr>
          <a:xfrm>
            <a:off x="6390367" y="2499431"/>
            <a:ext cx="5031959" cy="27699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Hero Product drives majority of revenue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Platform and Services revenue attributed to Product A drive ~50% total topline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Product A Services revenue ~30% of product mix</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New Products targeting mid-tier customers have stalled after early success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Limited time in market, but growing 20% </a:t>
            </a:r>
            <a:r>
              <a:rPr kumimoji="0" lang="en-US" sz="1600" b="0" i="0" u="none" strike="noStrike" kern="1200" cap="none" spc="0" normalizeH="0" baseline="0" noProof="0" dirty="0" err="1">
                <a:ln>
                  <a:noFill/>
                </a:ln>
                <a:solidFill>
                  <a:prstClr val="black"/>
                </a:solidFill>
                <a:effectLst/>
                <a:uLnTx/>
                <a:uFillTx/>
                <a:latin typeface="Open Sans" pitchFamily="2" charset="0"/>
                <a:ea typeface="Open Sans" pitchFamily="2" charset="0"/>
                <a:cs typeface="Open Sans" pitchFamily="2" charset="0"/>
              </a:rPr>
              <a:t>QoQ</a:t>
            </a:r>
            <a:endPar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Evaluate SKUs 14 -16 for long-term viability</a:t>
            </a:r>
          </a:p>
        </p:txBody>
      </p:sp>
      <p:sp>
        <p:nvSpPr>
          <p:cNvPr id="20" name="TextBox 19">
            <a:extLst>
              <a:ext uri="{FF2B5EF4-FFF2-40B4-BE49-F238E27FC236}">
                <a16:creationId xmlns:a16="http://schemas.microsoft.com/office/drawing/2014/main" id="{E6A82CFB-223B-A746-41B0-3F89FE0DDB1E}"/>
              </a:ext>
            </a:extLst>
          </p:cNvPr>
          <p:cNvSpPr txBox="1"/>
          <p:nvPr/>
        </p:nvSpPr>
        <p:spPr>
          <a:xfrm rot="5400000">
            <a:off x="3418873" y="1168319"/>
            <a:ext cx="307777" cy="2875782"/>
          </a:xfrm>
          <a:prstGeom prst="rect">
            <a:avLst/>
          </a:prstGeom>
          <a:noFill/>
        </p:spPr>
        <p:txBody>
          <a:bodyPr vert="vert270"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Open Sans" pitchFamily="2" charset="0"/>
                <a:ea typeface="Open Sans" pitchFamily="2" charset="0"/>
                <a:cs typeface="Open Sans" pitchFamily="2" charset="0"/>
              </a:rPr>
              <a:t>Total Platform &amp; Services Revenue by SKU, FY23</a:t>
            </a:r>
            <a:endParaRPr kumimoji="0" lang="en-US" sz="800" b="0" i="1"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2" name="Freeform: Shape 1">
            <a:extLst>
              <a:ext uri="{FF2B5EF4-FFF2-40B4-BE49-F238E27FC236}">
                <a16:creationId xmlns:a16="http://schemas.microsoft.com/office/drawing/2014/main" id="{D1F128FE-44BD-99B0-D9A6-55BF9971A75E}"/>
              </a:ext>
            </a:extLst>
          </p:cNvPr>
          <p:cNvSpPr/>
          <p:nvPr/>
        </p:nvSpPr>
        <p:spPr>
          <a:xfrm>
            <a:off x="4768443" y="2886753"/>
            <a:ext cx="598989" cy="421544"/>
          </a:xfrm>
          <a:custGeom>
            <a:avLst/>
            <a:gdLst>
              <a:gd name="connsiteX0" fmla="*/ 598990 w 598989"/>
              <a:gd name="connsiteY0" fmla="*/ 210772 h 421544"/>
              <a:gd name="connsiteX1" fmla="*/ 299495 w 598989"/>
              <a:gd name="connsiteY1" fmla="*/ 421544 h 421544"/>
              <a:gd name="connsiteX2" fmla="*/ 0 w 598989"/>
              <a:gd name="connsiteY2" fmla="*/ 210772 h 421544"/>
              <a:gd name="connsiteX3" fmla="*/ 299495 w 598989"/>
              <a:gd name="connsiteY3" fmla="*/ 0 h 421544"/>
              <a:gd name="connsiteX4" fmla="*/ 598990 w 598989"/>
              <a:gd name="connsiteY4" fmla="*/ 210772 h 421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989" h="421544">
                <a:moveTo>
                  <a:pt x="598990" y="210772"/>
                </a:moveTo>
                <a:cubicBezTo>
                  <a:pt x="598990" y="327178"/>
                  <a:pt x="464901" y="421544"/>
                  <a:pt x="299495" y="421544"/>
                </a:cubicBezTo>
                <a:cubicBezTo>
                  <a:pt x="134088" y="421544"/>
                  <a:pt x="0" y="327178"/>
                  <a:pt x="0" y="210772"/>
                </a:cubicBezTo>
                <a:cubicBezTo>
                  <a:pt x="0" y="94366"/>
                  <a:pt x="134088" y="0"/>
                  <a:pt x="299495" y="0"/>
                </a:cubicBezTo>
                <a:cubicBezTo>
                  <a:pt x="464901" y="0"/>
                  <a:pt x="598990" y="94366"/>
                  <a:pt x="598990" y="210772"/>
                </a:cubicBezTo>
                <a:close/>
              </a:path>
            </a:pathLst>
          </a:custGeom>
          <a:solidFill>
            <a:srgbClr val="E41655"/>
          </a:solidFill>
          <a:ln w="1480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B898A57-D149-5EB5-ED4A-D39245580AAF}"/>
              </a:ext>
            </a:extLst>
          </p:cNvPr>
          <p:cNvSpPr txBox="1"/>
          <p:nvPr/>
        </p:nvSpPr>
        <p:spPr>
          <a:xfrm>
            <a:off x="3007391" y="4347475"/>
            <a:ext cx="706503"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pitchFamily="2" charset="0"/>
                <a:ea typeface="Open Sans" pitchFamily="2" charset="0"/>
                <a:cs typeface="Open Sans" pitchFamily="2" charset="0"/>
              </a:rPr>
              <a:t>52%</a:t>
            </a:r>
            <a:endParaRPr kumimoji="0" lang="en-US" sz="12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22" name="Right Brace 21">
            <a:extLst>
              <a:ext uri="{FF2B5EF4-FFF2-40B4-BE49-F238E27FC236}">
                <a16:creationId xmlns:a16="http://schemas.microsoft.com/office/drawing/2014/main" id="{9C686074-C377-F59B-1885-B62D58C2168B}"/>
              </a:ext>
            </a:extLst>
          </p:cNvPr>
          <p:cNvSpPr/>
          <p:nvPr/>
        </p:nvSpPr>
        <p:spPr>
          <a:xfrm>
            <a:off x="2870966" y="3379370"/>
            <a:ext cx="163015" cy="221321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592DC5E-739D-C4EA-E106-20A6BC220CE2}"/>
              </a:ext>
            </a:extLst>
          </p:cNvPr>
          <p:cNvSpPr txBox="1"/>
          <p:nvPr/>
        </p:nvSpPr>
        <p:spPr>
          <a:xfrm>
            <a:off x="4735681" y="2965240"/>
            <a:ext cx="706503"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48%</a:t>
            </a:r>
            <a:endPar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969144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2FF7"/>
        </a:solidFill>
        <a:effectLst/>
      </p:bgPr>
    </p:bg>
    <p:spTree>
      <p:nvGrpSpPr>
        <p:cNvPr id="1" name="Shape 1817"/>
        <p:cNvGrpSpPr/>
        <p:nvPr/>
      </p:nvGrpSpPr>
      <p:grpSpPr>
        <a:xfrm>
          <a:off x="0" y="0"/>
          <a:ext cx="0" cy="0"/>
          <a:chOff x="0" y="0"/>
          <a:chExt cx="0" cy="0"/>
        </a:xfrm>
      </p:grpSpPr>
      <p:sp>
        <p:nvSpPr>
          <p:cNvPr id="1819" name="Google Shape;1819;p18"/>
          <p:cNvSpPr txBox="1"/>
          <p:nvPr/>
        </p:nvSpPr>
        <p:spPr>
          <a:xfrm>
            <a:off x="1410293" y="5073584"/>
            <a:ext cx="9371412" cy="1788160"/>
          </a:xfrm>
          <a:prstGeom prst="rect">
            <a:avLst/>
          </a:prstGeom>
          <a:noFill/>
          <a:ln>
            <a:noFill/>
          </a:ln>
        </p:spPr>
        <p:txBody>
          <a:bodyPr spcFirstLastPara="1" wrap="square" lIns="91425" tIns="45700" rIns="91425" bIns="45700" anchor="t" anchorCtr="0">
            <a:noAutofit/>
          </a:bodyPr>
          <a:lstStyle/>
          <a:p>
            <a:pPr marL="0" marR="0" lvl="0" indent="0" algn="just" rtl="0">
              <a:lnSpc>
                <a:spcPct val="162500"/>
              </a:lnSpc>
              <a:spcBef>
                <a:spcPts val="0"/>
              </a:spcBef>
              <a:spcAft>
                <a:spcPts val="0"/>
              </a:spcAft>
              <a:buNone/>
            </a:pPr>
            <a:r>
              <a:rPr lang="en-US" sz="800" dirty="0">
                <a:solidFill>
                  <a:schemeClr val="lt1"/>
                </a:solidFill>
                <a:latin typeface="Open Sans"/>
                <a:ea typeface="Open Sans"/>
                <a:cs typeface="Open Sans"/>
                <a:sym typeface="Open Sans"/>
              </a:rPr>
              <a:t>This document provided by our company is for general informational purposes only and does not constitute legal advice. We do not guarantee its accuracy or suitability for your specific needs. You are responsible for reviewing, customizing, and otherwise ensuring compliance with applicable laws. The Template does not create an attorney-client relationship, and we are not liable for any errors or damages resulting from its use. Any links to third-party content are at your own risk, and we do not endorse or assume responsibility for them. The Template is protected by intellectual property laws, and you may not distribute or modify it without our consent. We are not liable for any direct or indirect damages arising from the use of the Template. By using the Template, you agree to these terms. The2x2, 500 W 2</a:t>
            </a:r>
            <a:r>
              <a:rPr lang="en-US" sz="800" baseline="30000" dirty="0">
                <a:solidFill>
                  <a:schemeClr val="lt1"/>
                </a:solidFill>
                <a:latin typeface="Open Sans"/>
                <a:ea typeface="Open Sans"/>
                <a:cs typeface="Open Sans"/>
                <a:sym typeface="Open Sans"/>
              </a:rPr>
              <a:t>nd</a:t>
            </a:r>
            <a:r>
              <a:rPr lang="en-US" sz="800" dirty="0">
                <a:solidFill>
                  <a:schemeClr val="lt1"/>
                </a:solidFill>
                <a:latin typeface="Open Sans"/>
                <a:ea typeface="Open Sans"/>
                <a:cs typeface="Open Sans"/>
                <a:sym typeface="Open Sans"/>
              </a:rPr>
              <a:t> St. Suite 1900, Austin, TX 78701.</a:t>
            </a:r>
            <a:endParaRPr lang="en-US" dirty="0">
              <a:solidFill>
                <a:schemeClr val="lt1"/>
              </a:solidFill>
            </a:endParaRPr>
          </a:p>
        </p:txBody>
      </p:sp>
      <p:sp>
        <p:nvSpPr>
          <p:cNvPr id="1820" name="Google Shape;1820;p18"/>
          <p:cNvSpPr txBox="1"/>
          <p:nvPr/>
        </p:nvSpPr>
        <p:spPr>
          <a:xfrm>
            <a:off x="3475618" y="3429000"/>
            <a:ext cx="5240755"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lt1"/>
                </a:solidFill>
                <a:latin typeface="Open Sans"/>
                <a:ea typeface="Open Sans"/>
                <a:cs typeface="Open Sans"/>
                <a:sym typeface="Open Sans"/>
              </a:rPr>
              <a:t>Subscribe to </a:t>
            </a:r>
            <a:r>
              <a:rPr lang="en-US" sz="1800" i="1" dirty="0">
                <a:solidFill>
                  <a:schemeClr val="lt1"/>
                </a:solidFill>
                <a:latin typeface="Open Sans"/>
                <a:ea typeface="Open Sans"/>
                <a:cs typeface="Open Sans"/>
                <a:sym typeface="Open Sans"/>
              </a:rPr>
              <a:t>The 2x2 </a:t>
            </a:r>
            <a:r>
              <a:rPr lang="en-US" sz="1800" dirty="0">
                <a:solidFill>
                  <a:schemeClr val="lt1"/>
                </a:solidFill>
                <a:latin typeface="Open Sans"/>
                <a:ea typeface="Open Sans"/>
                <a:cs typeface="Open Sans"/>
                <a:sym typeface="Open Sans"/>
              </a:rPr>
              <a:t>for more content like this.</a:t>
            </a:r>
            <a:endParaRPr dirty="0"/>
          </a:p>
        </p:txBody>
      </p:sp>
      <p:sp>
        <p:nvSpPr>
          <p:cNvPr id="1821" name="Google Shape;1821;p18"/>
          <p:cNvSpPr txBox="1"/>
          <p:nvPr/>
        </p:nvSpPr>
        <p:spPr>
          <a:xfrm>
            <a:off x="4837479" y="3895641"/>
            <a:ext cx="25170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u="sng" dirty="0">
                <a:solidFill>
                  <a:schemeClr val="bg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the2x2.com</a:t>
            </a:r>
            <a:endParaRPr sz="1800" dirty="0">
              <a:solidFill>
                <a:schemeClr val="bg1"/>
              </a:solidFill>
              <a:latin typeface="Open Sans"/>
              <a:ea typeface="Open Sans"/>
              <a:cs typeface="Open Sans"/>
              <a:sym typeface="Open Sans"/>
            </a:endParaRPr>
          </a:p>
        </p:txBody>
      </p:sp>
      <p:pic>
        <p:nvPicPr>
          <p:cNvPr id="2" name="Picture 1" descr="A black background with white text&#10;&#10;Description automatically generated">
            <a:extLst>
              <a:ext uri="{FF2B5EF4-FFF2-40B4-BE49-F238E27FC236}">
                <a16:creationId xmlns:a16="http://schemas.microsoft.com/office/drawing/2014/main" id="{FD758ED6-2435-112C-FCAC-92374CA5E5E1}"/>
              </a:ext>
            </a:extLst>
          </p:cNvPr>
          <p:cNvPicPr>
            <a:picLocks noChangeAspect="1"/>
          </p:cNvPicPr>
          <p:nvPr/>
        </p:nvPicPr>
        <p:blipFill>
          <a:blip r:embed="rId4"/>
          <a:stretch>
            <a:fillRect/>
          </a:stretch>
        </p:blipFill>
        <p:spPr>
          <a:xfrm>
            <a:off x="3963508" y="404305"/>
            <a:ext cx="4264973" cy="42649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o Footer">
  <a:themeElements>
    <a:clrScheme name="Custom 1">
      <a:dk1>
        <a:srgbClr val="000000"/>
      </a:dk1>
      <a:lt1>
        <a:srgbClr val="FAFAFA"/>
      </a:lt1>
      <a:dk2>
        <a:srgbClr val="482FF7"/>
      </a:dk2>
      <a:lt2>
        <a:srgbClr val="91B2EB"/>
      </a:lt2>
      <a:accent1>
        <a:srgbClr val="90EEE1"/>
      </a:accent1>
      <a:accent2>
        <a:srgbClr val="F3F169"/>
      </a:accent2>
      <a:accent3>
        <a:srgbClr val="8EA5EB"/>
      </a:accent3>
      <a:accent4>
        <a:srgbClr val="E41655"/>
      </a:accent4>
      <a:accent5>
        <a:srgbClr val="EEEEEE"/>
      </a:accent5>
      <a:accent6>
        <a:srgbClr val="FFFFFF"/>
      </a:accent6>
      <a:hlink>
        <a:srgbClr val="482FF7"/>
      </a:hlink>
      <a:folHlink>
        <a:srgbClr val="8EA5EB"/>
      </a:folHlink>
    </a:clrScheme>
    <a:fontScheme name="Custom 1">
      <a:majorFont>
        <a:latin typeface="Montserrat"/>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b8ecadc-1d3a-46be-95ce-7a7b18eb44fd">
      <Terms xmlns="http://schemas.microsoft.com/office/infopath/2007/PartnerControls"/>
    </lcf76f155ced4ddcb4097134ff3c332f>
    <TaxCatchAll xmlns="fd62931f-4b69-4e4c-ada6-293760a04a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697E756BF49F42A5192B3835F73BEC" ma:contentTypeVersion="17" ma:contentTypeDescription="Create a new document." ma:contentTypeScope="" ma:versionID="8d402fffd63ef0f8edea385f46a5eedd">
  <xsd:schema xmlns:xsd="http://www.w3.org/2001/XMLSchema" xmlns:xs="http://www.w3.org/2001/XMLSchema" xmlns:p="http://schemas.microsoft.com/office/2006/metadata/properties" xmlns:ns2="bb8ecadc-1d3a-46be-95ce-7a7b18eb44fd" xmlns:ns3="fd62931f-4b69-4e4c-ada6-293760a04aa1" targetNamespace="http://schemas.microsoft.com/office/2006/metadata/properties" ma:root="true" ma:fieldsID="fbdfad913aa389e30d9a9d0177be154a" ns2:_="" ns3:_="">
    <xsd:import namespace="bb8ecadc-1d3a-46be-95ce-7a7b18eb44fd"/>
    <xsd:import namespace="fd62931f-4b69-4e4c-ada6-293760a04aa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8ecadc-1d3a-46be-95ce-7a7b18eb44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9dd5f1b-674d-4332-95be-f9af9179e03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62931f-4b69-4e4c-ada6-293760a04aa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d8be699-60a7-435c-9454-fda969e017a3}" ma:internalName="TaxCatchAll" ma:showField="CatchAllData" ma:web="fd62931f-4b69-4e4c-ada6-293760a04a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E3688-FC58-41FA-ADF9-BCDF84C86A06}">
  <ds:schemaRefs>
    <ds:schemaRef ds:uri="http://schemas.microsoft.com/sharepoint/v3/contenttype/forms"/>
  </ds:schemaRefs>
</ds:datastoreItem>
</file>

<file path=customXml/itemProps2.xml><?xml version="1.0" encoding="utf-8"?>
<ds:datastoreItem xmlns:ds="http://schemas.openxmlformats.org/officeDocument/2006/customXml" ds:itemID="{F6E0409E-9CC9-4B12-A95F-5FA9E3EA1F68}">
  <ds:schemaRefs>
    <ds:schemaRef ds:uri="bb8ecadc-1d3a-46be-95ce-7a7b18eb44fd"/>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http://purl.org/dc/elements/1.1/"/>
    <ds:schemaRef ds:uri="fd62931f-4b69-4e4c-ada6-293760a04aa1"/>
    <ds:schemaRef ds:uri="http://www.w3.org/XML/1998/namespace"/>
    <ds:schemaRef ds:uri="http://purl.org/dc/dcmitype/"/>
  </ds:schemaRefs>
</ds:datastoreItem>
</file>

<file path=customXml/itemProps3.xml><?xml version="1.0" encoding="utf-8"?>
<ds:datastoreItem xmlns:ds="http://schemas.openxmlformats.org/officeDocument/2006/customXml" ds:itemID="{C487A2C1-13AE-4864-8809-AA8CC8966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8ecadc-1d3a-46be-95ce-7a7b18eb44fd"/>
    <ds:schemaRef ds:uri="fd62931f-4b69-4e4c-ada6-293760a04a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TotalTime>
  <Words>509</Words>
  <Application>Microsoft Office PowerPoint</Application>
  <PresentationFormat>Widescreen</PresentationFormat>
  <Paragraphs>111</Paragraphs>
  <Slides>6</Slides>
  <Notes>3</Notes>
  <HiddenSlides>0</HiddenSlides>
  <MMClips>0</MMClips>
  <ScaleCrop>false</ScaleCrop>
  <HeadingPairs>
    <vt:vector size="4" baseType="variant">
      <vt:variant>
        <vt:lpstr>Theme</vt:lpstr>
      </vt:variant>
      <vt:variant>
        <vt:i4>3</vt:i4>
      </vt:variant>
      <vt:variant>
        <vt:lpstr>Slide Titles</vt:lpstr>
      </vt:variant>
      <vt:variant>
        <vt:i4>6</vt:i4>
      </vt:variant>
    </vt:vector>
  </HeadingPairs>
  <TitlesOfParts>
    <vt:vector size="9" baseType="lpstr">
      <vt:lpstr>Office Theme</vt:lpstr>
      <vt:lpstr>No Footer</vt:lpstr>
      <vt:lpstr>1_Office Theme</vt:lpstr>
      <vt:lpstr>PowerPoint Presentation</vt:lpstr>
      <vt:lpstr>Strategic Problem Solving </vt:lpstr>
      <vt:lpstr>Comparison</vt:lpstr>
      <vt:lpstr>30% YoY Revenue Decline</vt:lpstr>
      <vt:lpstr>Hero product driving ~50% revenue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Regina Pribyl</dc:creator>
  <cp:lastModifiedBy>Angelu Aquitania</cp:lastModifiedBy>
  <cp:revision>2</cp:revision>
  <dcterms:created xsi:type="dcterms:W3CDTF">2023-12-22T22:18:21Z</dcterms:created>
  <dcterms:modified xsi:type="dcterms:W3CDTF">2026-05-01T23:16:04Z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0x0101004F697E756BF49F42A5192B3835F73BEC</vt:lpwstr>
  </property>
  <property fmtid="{D5CDD505-2E9C-101B-9397-08002B2CF9AE}" pid="3" name="MediaServiceImageTags">
    <vt:lpwstr/>
  </property>
</Properties>
</file>