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Override2.xml" ContentType="application/vnd.openxmlformats-officedocument.themeOverrid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Lst>
  <p:notesMasterIdLst>
    <p:notesMasterId r:id="rId43"/>
  </p:notesMasterIdLst>
  <p:sldIdLst>
    <p:sldId id="256" r:id="rId5"/>
    <p:sldId id="295" r:id="rId6"/>
    <p:sldId id="1463" r:id="rId7"/>
    <p:sldId id="258" r:id="rId8"/>
    <p:sldId id="261" r:id="rId9"/>
    <p:sldId id="293" r:id="rId10"/>
    <p:sldId id="296" r:id="rId11"/>
    <p:sldId id="297" r:id="rId12"/>
    <p:sldId id="1370" r:id="rId13"/>
    <p:sldId id="260" r:id="rId14"/>
    <p:sldId id="272" r:id="rId15"/>
    <p:sldId id="270" r:id="rId16"/>
    <p:sldId id="1465" r:id="rId17"/>
    <p:sldId id="1464" r:id="rId18"/>
    <p:sldId id="267" r:id="rId19"/>
    <p:sldId id="271" r:id="rId20"/>
    <p:sldId id="299" r:id="rId21"/>
    <p:sldId id="300" r:id="rId22"/>
    <p:sldId id="278" r:id="rId23"/>
    <p:sldId id="1115" r:id="rId24"/>
    <p:sldId id="277" r:id="rId25"/>
    <p:sldId id="276" r:id="rId26"/>
    <p:sldId id="275" r:id="rId27"/>
    <p:sldId id="274" r:id="rId28"/>
    <p:sldId id="273" r:id="rId29"/>
    <p:sldId id="286" r:id="rId30"/>
    <p:sldId id="284" r:id="rId31"/>
    <p:sldId id="1118" r:id="rId32"/>
    <p:sldId id="1123" r:id="rId33"/>
    <p:sldId id="1119" r:id="rId34"/>
    <p:sldId id="1120" r:id="rId35"/>
    <p:sldId id="1121" r:id="rId36"/>
    <p:sldId id="1122" r:id="rId37"/>
    <p:sldId id="1116" r:id="rId38"/>
    <p:sldId id="283" r:id="rId39"/>
    <p:sldId id="280" r:id="rId40"/>
    <p:sldId id="282" r:id="rId41"/>
    <p:sldId id="2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77"/>
    <p:restoredTop sz="85311" autoAdjust="0"/>
  </p:normalViewPr>
  <p:slideViewPr>
    <p:cSldViewPr snapToGrid="0">
      <p:cViewPr varScale="1">
        <p:scale>
          <a:sx n="94" d="100"/>
          <a:sy n="94" d="100"/>
        </p:scale>
        <p:origin x="160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Goff, CLA" userId="edd4a3f8-2532-4f71-adee-e98cee47b2d1" providerId="ADAL" clId="{375283D7-0433-45B9-BA9B-05DEB218BDD8}"/>
    <pc:docChg chg="undo custSel addSld delSld modSld sldOrd">
      <pc:chgData name="Karen Goff, CLA" userId="edd4a3f8-2532-4f71-adee-e98cee47b2d1" providerId="ADAL" clId="{375283D7-0433-45B9-BA9B-05DEB218BDD8}" dt="2025-11-11T00:09:24.158" v="100" actId="1076"/>
      <pc:docMkLst>
        <pc:docMk/>
      </pc:docMkLst>
      <pc:sldChg chg="add">
        <pc:chgData name="Karen Goff, CLA" userId="edd4a3f8-2532-4f71-adee-e98cee47b2d1" providerId="ADAL" clId="{375283D7-0433-45B9-BA9B-05DEB218BDD8}" dt="2025-11-09T20:43:13.106" v="99"/>
        <pc:sldMkLst>
          <pc:docMk/>
          <pc:sldMk cId="3554412976" sldId="260"/>
        </pc:sldMkLst>
      </pc:sldChg>
      <pc:sldChg chg="ord">
        <pc:chgData name="Karen Goff, CLA" userId="edd4a3f8-2532-4f71-adee-e98cee47b2d1" providerId="ADAL" clId="{375283D7-0433-45B9-BA9B-05DEB218BDD8}" dt="2025-11-09T19:56:30.260" v="92"/>
        <pc:sldMkLst>
          <pc:docMk/>
          <pc:sldMk cId="2004355257" sldId="267"/>
        </pc:sldMkLst>
      </pc:sldChg>
      <pc:sldChg chg="add">
        <pc:chgData name="Karen Goff, CLA" userId="edd4a3f8-2532-4f71-adee-e98cee47b2d1" providerId="ADAL" clId="{375283D7-0433-45B9-BA9B-05DEB218BDD8}" dt="2025-11-09T20:43:13.106" v="99"/>
        <pc:sldMkLst>
          <pc:docMk/>
          <pc:sldMk cId="1108255890" sldId="272"/>
        </pc:sldMkLst>
      </pc:sldChg>
      <pc:sldChg chg="modSp mod">
        <pc:chgData name="Karen Goff, CLA" userId="edd4a3f8-2532-4f71-adee-e98cee47b2d1" providerId="ADAL" clId="{375283D7-0433-45B9-BA9B-05DEB218BDD8}" dt="2025-11-11T00:09:24.158" v="100" actId="1076"/>
        <pc:sldMkLst>
          <pc:docMk/>
          <pc:sldMk cId="475565050" sldId="293"/>
        </pc:sldMkLst>
        <pc:spChg chg="mod">
          <ac:chgData name="Karen Goff, CLA" userId="edd4a3f8-2532-4f71-adee-e98cee47b2d1" providerId="ADAL" clId="{375283D7-0433-45B9-BA9B-05DEB218BDD8}" dt="2025-11-11T00:09:24.158" v="100" actId="1076"/>
          <ac:spMkLst>
            <pc:docMk/>
            <pc:sldMk cId="475565050" sldId="293"/>
            <ac:spMk id="6" creationId="{6286EF5E-94E3-E0C0-2366-BE1CD37CF20F}"/>
          </ac:spMkLst>
        </pc:spChg>
      </pc:sldChg>
      <pc:sldChg chg="addSp delSp modSp mod modNotesTx">
        <pc:chgData name="Karen Goff, CLA" userId="edd4a3f8-2532-4f71-adee-e98cee47b2d1" providerId="ADAL" clId="{375283D7-0433-45B9-BA9B-05DEB218BDD8}" dt="2025-11-09T19:43:21.618" v="84" actId="20577"/>
        <pc:sldMkLst>
          <pc:docMk/>
          <pc:sldMk cId="1469122718" sldId="295"/>
        </pc:sldMkLst>
        <pc:spChg chg="add mod">
          <ac:chgData name="Karen Goff, CLA" userId="edd4a3f8-2532-4f71-adee-e98cee47b2d1" providerId="ADAL" clId="{375283D7-0433-45B9-BA9B-05DEB218BDD8}" dt="2025-11-09T19:42:50.204" v="80" actId="20577"/>
          <ac:spMkLst>
            <pc:docMk/>
            <pc:sldMk cId="1469122718" sldId="295"/>
            <ac:spMk id="6" creationId="{DE46CD20-4847-3E01-A5DA-8555232C53EF}"/>
          </ac:spMkLst>
        </pc:spChg>
        <pc:spChg chg="add mod">
          <ac:chgData name="Karen Goff, CLA" userId="edd4a3f8-2532-4f71-adee-e98cee47b2d1" providerId="ADAL" clId="{375283D7-0433-45B9-BA9B-05DEB218BDD8}" dt="2025-11-09T19:41:40.798" v="58"/>
          <ac:spMkLst>
            <pc:docMk/>
            <pc:sldMk cId="1469122718" sldId="295"/>
            <ac:spMk id="7" creationId="{50DC50E1-BC59-317B-B785-2D100BF0AE11}"/>
          </ac:spMkLst>
        </pc:spChg>
        <pc:picChg chg="add mod">
          <ac:chgData name="Karen Goff, CLA" userId="edd4a3f8-2532-4f71-adee-e98cee47b2d1" providerId="ADAL" clId="{375283D7-0433-45B9-BA9B-05DEB218BDD8}" dt="2025-11-09T19:39:01.655" v="5" actId="962"/>
          <ac:picMkLst>
            <pc:docMk/>
            <pc:sldMk cId="1469122718" sldId="295"/>
            <ac:picMk id="5" creationId="{8E02EBA9-1D2C-8EBF-E5E1-60BDE9FE8909}"/>
          </ac:picMkLst>
        </pc:picChg>
      </pc:sldChg>
      <pc:sldChg chg="addSp delSp modSp new mod setBg">
        <pc:chgData name="Karen Goff, CLA" userId="edd4a3f8-2532-4f71-adee-e98cee47b2d1" providerId="ADAL" clId="{375283D7-0433-45B9-BA9B-05DEB218BDD8}" dt="2025-11-09T19:55:18.949" v="90" actId="27614"/>
        <pc:sldMkLst>
          <pc:docMk/>
          <pc:sldMk cId="1299565195" sldId="1464"/>
        </pc:sldMkLst>
        <pc:spChg chg="add">
          <ac:chgData name="Karen Goff, CLA" userId="edd4a3f8-2532-4f71-adee-e98cee47b2d1" providerId="ADAL" clId="{375283D7-0433-45B9-BA9B-05DEB218BDD8}" dt="2025-11-09T19:54:59.256" v="89" actId="26606"/>
          <ac:spMkLst>
            <pc:docMk/>
            <pc:sldMk cId="1299565195" sldId="1464"/>
            <ac:spMk id="9" creationId="{ED55A19D-297C-4231-AD1F-08EF9B4AA8F4}"/>
          </ac:spMkLst>
        </pc:spChg>
        <pc:spChg chg="add">
          <ac:chgData name="Karen Goff, CLA" userId="edd4a3f8-2532-4f71-adee-e98cee47b2d1" providerId="ADAL" clId="{375283D7-0433-45B9-BA9B-05DEB218BDD8}" dt="2025-11-09T19:54:59.256" v="89" actId="26606"/>
          <ac:spMkLst>
            <pc:docMk/>
            <pc:sldMk cId="1299565195" sldId="1464"/>
            <ac:spMk id="11" creationId="{EBAB6C56-3D38-4923-996E-BD474BBB91E9}"/>
          </ac:spMkLst>
        </pc:spChg>
        <pc:spChg chg="add">
          <ac:chgData name="Karen Goff, CLA" userId="edd4a3f8-2532-4f71-adee-e98cee47b2d1" providerId="ADAL" clId="{375283D7-0433-45B9-BA9B-05DEB218BDD8}" dt="2025-11-09T19:54:59.256" v="89" actId="26606"/>
          <ac:spMkLst>
            <pc:docMk/>
            <pc:sldMk cId="1299565195" sldId="1464"/>
            <ac:spMk id="13" creationId="{20CD21DB-082D-417D-A5AB-FC838AF9D944}"/>
          </ac:spMkLst>
        </pc:spChg>
        <pc:picChg chg="add mod">
          <ac:chgData name="Karen Goff, CLA" userId="edd4a3f8-2532-4f71-adee-e98cee47b2d1" providerId="ADAL" clId="{375283D7-0433-45B9-BA9B-05DEB218BDD8}" dt="2025-11-09T19:55:18.949" v="90" actId="27614"/>
          <ac:picMkLst>
            <pc:docMk/>
            <pc:sldMk cId="1299565195" sldId="1464"/>
            <ac:picMk id="4" creationId="{44F313E6-D3D5-891E-656B-0A150ADF3C0A}"/>
          </ac:picMkLst>
        </pc:picChg>
      </pc:sldChg>
      <pc:sldChg chg="modSp add mod">
        <pc:chgData name="Karen Goff, CLA" userId="edd4a3f8-2532-4f71-adee-e98cee47b2d1" providerId="ADAL" clId="{375283D7-0433-45B9-BA9B-05DEB218BDD8}" dt="2025-11-09T20:11:45.642" v="98" actId="1076"/>
        <pc:sldMkLst>
          <pc:docMk/>
          <pc:sldMk cId="2766372525" sldId="1465"/>
        </pc:sldMkLst>
        <pc:spChg chg="mod">
          <ac:chgData name="Karen Goff, CLA" userId="edd4a3f8-2532-4f71-adee-e98cee47b2d1" providerId="ADAL" clId="{375283D7-0433-45B9-BA9B-05DEB218BDD8}" dt="2025-11-09T20:11:45.642" v="98" actId="1076"/>
          <ac:spMkLst>
            <pc:docMk/>
            <pc:sldMk cId="2766372525" sldId="1465"/>
            <ac:spMk id="6" creationId="{47EE85B4-C60B-0192-E44C-E027EA30B3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FDAAB-72B2-4332-B0D0-04F29AF81227}" type="datetimeFigureOut">
              <a:rPr lang="en-US" smtClean="0"/>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DD230-D889-48F6-A790-8842AA4CC9E7}" type="slidenum">
              <a:rPr lang="en-US" smtClean="0"/>
              <a:t>‹#›</a:t>
            </a:fld>
            <a:endParaRPr lang="en-US"/>
          </a:p>
        </p:txBody>
      </p:sp>
    </p:spTree>
    <p:extLst>
      <p:ext uri="{BB962C8B-B14F-4D97-AF65-F5344CB8AC3E}">
        <p14:creationId xmlns:p14="http://schemas.microsoft.com/office/powerpoint/2010/main" val="1083123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2005 CMG decided to re-invent the mortgage.  Why did they do that you ask?  They recognized that the standard 30 year mortgage has been the same for the last 70 years.  It helped a lot of </a:t>
            </a:r>
            <a:r>
              <a:rPr lang="en-US" dirty="0" err="1"/>
              <a:t>americans</a:t>
            </a:r>
            <a:r>
              <a:rPr lang="en-US" dirty="0"/>
              <a:t> get into houses but is also helped fuel the rise in home prices and therefore the cost of the debt to finance them, something needed to change.  </a:t>
            </a:r>
          </a:p>
        </p:txBody>
      </p:sp>
      <p:sp>
        <p:nvSpPr>
          <p:cNvPr id="4" name="Slide Number Placeholder 3"/>
          <p:cNvSpPr>
            <a:spLocks noGrp="1"/>
          </p:cNvSpPr>
          <p:nvPr>
            <p:ph type="sldNum" sz="quarter" idx="5"/>
          </p:nvPr>
        </p:nvSpPr>
        <p:spPr/>
        <p:txBody>
          <a:bodyPr/>
          <a:lstStyle/>
          <a:p>
            <a:fld id="{AA9DD230-D889-48F6-A790-8842AA4CC9E7}" type="slidenum">
              <a:rPr lang="en-US" smtClean="0"/>
              <a:t>1</a:t>
            </a:fld>
            <a:endParaRPr lang="en-US"/>
          </a:p>
        </p:txBody>
      </p:sp>
    </p:spTree>
    <p:extLst>
      <p:ext uri="{BB962C8B-B14F-4D97-AF65-F5344CB8AC3E}">
        <p14:creationId xmlns:p14="http://schemas.microsoft.com/office/powerpoint/2010/main" val="525448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50505"/>
                </a:solidFill>
                <a:effectLst/>
                <a:latin typeface="Segoe UI Historic" panose="020B0502040204020203" pitchFamily="34" charset="0"/>
              </a:rPr>
              <a:t>When I was a kid in the ‘80s, my oldest sister bought a house which she ended up able to pay off in 15 years.  Back then the median cost of a home was 3.5 X median income.  Today that home is  7 X income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8A4154-9A7E-48B9-A8C5-692EF6D1D6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7850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6DDCF-7F91-53AC-73C0-997777B94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D45F9-0A95-32AB-2DE7-DD31AC31C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70305-81B8-412F-0366-ED2B3553BD84}"/>
              </a:ext>
            </a:extLst>
          </p:cNvPr>
          <p:cNvSpPr>
            <a:spLocks noGrp="1"/>
          </p:cNvSpPr>
          <p:nvPr>
            <p:ph type="body" idx="1"/>
          </p:nvPr>
        </p:nvSpPr>
        <p:spPr/>
        <p:txBody>
          <a:bodyPr/>
          <a:lstStyle/>
          <a:p>
            <a:r>
              <a:rPr lang="en-US" sz="1800" b="0" i="0" dirty="0">
                <a:solidFill>
                  <a:srgbClr val="050505"/>
                </a:solidFill>
                <a:effectLst/>
                <a:latin typeface="Segoe UI Historic" panose="020B0502040204020203" pitchFamily="34" charset="0"/>
              </a:rPr>
              <a:t>In 1954 Congress officially authorized the 30 year mortgage and it became the gold standard for most people. It made homes feel more affordable but ultimately ended up much more expensive.  2000 mortgage rates fell, subprime mortgage – corrected in ‘08 but obviously not nearly to original prices.  2020 we also saw an explosion</a:t>
            </a:r>
            <a:endParaRPr lang="en-US" sz="1800" dirty="0"/>
          </a:p>
        </p:txBody>
      </p:sp>
      <p:sp>
        <p:nvSpPr>
          <p:cNvPr id="4" name="Slide Number Placeholder 3">
            <a:extLst>
              <a:ext uri="{FF2B5EF4-FFF2-40B4-BE49-F238E27FC236}">
                <a16:creationId xmlns:a16="http://schemas.microsoft.com/office/drawing/2014/main" id="{C8757E41-9ACF-DBE3-D243-C5775247E5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054163-3670-4BD8-A9A0-39E25E01B6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6378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ea typeface="Aptos" panose="020B0004020202020204" pitchFamily="34" charset="0"/>
                <a:cs typeface="Times New Roman" panose="02020603050405020304" pitchFamily="18" charset="0"/>
              </a:rPr>
              <a:t>Yes, mortgage rates are higher than in 2021 but I do want to put it into a little bit of perspective. Historically speaking, they aren’t all that bad.  I’m glad I wasn’t trying to buy a house in the ‘80s!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054163-3670-4BD8-A9A0-39E25E01B6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5266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with a mortgage is pretty expensive.  Most of our accumulation phase is spent with close to half of our cash flows going to a mortgage and for a growing number of Americans they are carrying that debt into their distribution phase. </a:t>
            </a:r>
            <a:r>
              <a:rPr lang="en-US" sz="1800" b="0" dirty="0">
                <a:solidFill>
                  <a:srgbClr val="169179"/>
                </a:solidFill>
                <a:effectLst/>
                <a:latin typeface="Aptos" panose="020B0004020202020204" pitchFamily="34" charset="0"/>
                <a:ea typeface="Times New Roman" panose="02020603050405020304" pitchFamily="18" charset="0"/>
                <a:cs typeface="Aptos" panose="020B0004020202020204" pitchFamily="34" charset="0"/>
              </a:rPr>
              <a:t>The house is where 82% of Americans have the majority of their wealth</a:t>
            </a:r>
            <a:r>
              <a:rPr lang="en-US" sz="1800" b="1" dirty="0">
                <a:solidFill>
                  <a:srgbClr val="169179"/>
                </a:solidFill>
                <a:effectLst/>
                <a:latin typeface="Aptos" panose="020B0004020202020204" pitchFamily="34" charset="0"/>
                <a:ea typeface="Times New Roman" panose="02020603050405020304" pitchFamily="18" charset="0"/>
                <a:cs typeface="Aptos" panose="020B0004020202020204" pitchFamily="34" charset="0"/>
              </a:rPr>
              <a:t>.</a:t>
            </a:r>
            <a:r>
              <a:rPr lang="en-US" sz="1800" dirty="0">
                <a:effectLst/>
                <a:latin typeface="Aptos" panose="020B0004020202020204" pitchFamily="34" charset="0"/>
                <a:ea typeface="Times New Roman" panose="02020603050405020304" pitchFamily="18" charset="0"/>
                <a:cs typeface="Aptos" panose="020B0004020202020204" pitchFamily="34" charset="0"/>
              </a:rPr>
              <a:t>  For 60% of homeowners it's also their largest liability.  </a:t>
            </a:r>
            <a:br>
              <a:rPr lang="en-US" sz="1800" dirty="0">
                <a:effectLst/>
                <a:latin typeface="Aptos" panose="020B0004020202020204" pitchFamily="34" charset="0"/>
                <a:ea typeface="Times New Roman" panose="02020603050405020304" pitchFamily="18" charset="0"/>
                <a:cs typeface="Aptos" panose="020B0004020202020204" pitchFamily="34" charset="0"/>
              </a:rPr>
            </a:br>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5</a:t>
            </a:fld>
            <a:endParaRPr lang="en-US"/>
          </a:p>
        </p:txBody>
      </p:sp>
    </p:spTree>
    <p:extLst>
      <p:ext uri="{BB962C8B-B14F-4D97-AF65-F5344CB8AC3E}">
        <p14:creationId xmlns:p14="http://schemas.microsoft.com/office/powerpoint/2010/main" val="266601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ptos" panose="020B0004020202020204" pitchFamily="34" charset="0"/>
                <a:ea typeface="Times New Roman" panose="02020603050405020304" pitchFamily="18" charset="0"/>
                <a:cs typeface="Aptos" panose="020B0004020202020204" pitchFamily="34" charset="0"/>
              </a:rPr>
              <a:t>the house is the intersection of assets and liabilities</a:t>
            </a:r>
            <a:r>
              <a:rPr lang="en-US" dirty="0"/>
              <a:t>  which is why I</a:t>
            </a:r>
            <a:r>
              <a:rPr lang="en-US" sz="1200" dirty="0">
                <a:effectLst/>
                <a:latin typeface="Aptos" panose="020B0004020202020204" pitchFamily="34" charset="0"/>
                <a:ea typeface="Times New Roman" panose="02020603050405020304" pitchFamily="18" charset="0"/>
                <a:cs typeface="Aptos" panose="020B0004020202020204" pitchFamily="34" charset="0"/>
              </a:rPr>
              <a:t> believe your clients' balance sheets should be looked at as 3 sided</a:t>
            </a:r>
            <a:r>
              <a:rPr lang="en-US" dirty="0"/>
              <a:t> </a:t>
            </a:r>
          </a:p>
          <a:p>
            <a:r>
              <a:rPr lang="en-US" dirty="0"/>
              <a:t>I get a lot of questions when helping people manage their liabilities and I’m guessing you get asked these as well.  Should I get a 15 </a:t>
            </a:r>
            <a:r>
              <a:rPr lang="en-US" dirty="0" err="1"/>
              <a:t>yr</a:t>
            </a:r>
            <a:r>
              <a:rPr lang="en-US" dirty="0"/>
              <a:t> mortgage or a 30?  Should I put down all of the money from the sale of my house towards the new house?  I just got an inheritance.  Should I pay off my house? These questions boil down to “should I put the money in my house and lower my mortgage balance or invest in savings?”  It’s a variation of location….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8A4154-9A7E-48B9-A8C5-692EF6D1D6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8424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ptos" panose="020B0004020202020204" pitchFamily="34" charset="0"/>
                <a:ea typeface="Times New Roman" panose="02020603050405020304" pitchFamily="18" charset="0"/>
                <a:cs typeface="Aptos" panose="020B0004020202020204" pitchFamily="34" charset="0"/>
              </a:rPr>
              <a:t>When people talk about real estate the words location… come up.  Why?  </a:t>
            </a:r>
            <a:r>
              <a:rPr lang="en-US" dirty="0"/>
              <a:t>The better the location the higher the chance of appreciation.  And of course, another term for appreciation is return. </a:t>
            </a:r>
          </a:p>
          <a:p>
            <a:r>
              <a:rPr lang="en-US" dirty="0"/>
              <a:t>We live lives of cash and cash flow and deciding what to do with that money, i.e. prepay or invest, is a version of Location, location, location. The heart of the question is really What is the highest and best use of my money? I can show you a lot of different ways that we can work together  with strategies to help clients reduce the cost of ownership dramatically over their lifetime.  When your client is buying a first house, a new house or an investment property.  When they want a large sum of money and need to look at if it should come from their investments or from a loan against the real estate, when they are trying to decide if a refinance makes sense, when they have a big house they don’t need any more but they are concerned about trading down and what their options are.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8A4154-9A7E-48B9-A8C5-692EF6D1D6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2981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helping clients decide the best location for cash and cash flow you understand the </a:t>
            </a:r>
            <a:r>
              <a:rPr lang="en-US"/>
              <a:t>importance of </a:t>
            </a:r>
            <a:r>
              <a:rPr lang="en-US" dirty="0"/>
              <a:t>Safety, liquidity and return </a:t>
            </a:r>
            <a:r>
              <a:rPr lang="en-US"/>
              <a:t>and the challenge of </a:t>
            </a:r>
            <a:r>
              <a:rPr lang="en-US" dirty="0"/>
              <a:t>balancing these 3 things appropriately.  Your clients should care about these 3 things as well, but I would guess that most of them only focus on 1 of  these.  Depending on the client you are most often getting asked about either return or safety.  From people I talk to liquidity seems to be the least talked about until of course they are up against a need and can’t access the money.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8A4154-9A7E-48B9-A8C5-692EF6D1D6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5891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a volunteer faculty member of NIFE we want to combat the missing and mis information around how we manage our money.  The problem with the mortgage industry is that it looks at eligibility without  considering suitability.  Companies like Rocket &amp; quicken sell mortgages like they are a TV and there is some best price without considering the overall impact on your wealth.  I want to empower you with some of key concepts so you are better equipped for all decisions that are made around how to own, finance, and pay off real estate.  Tiger Woods club or swing?	</a:t>
            </a:r>
          </a:p>
          <a:p>
            <a:endParaRPr lang="en-US" dirty="0"/>
          </a:p>
        </p:txBody>
      </p:sp>
      <p:sp>
        <p:nvSpPr>
          <p:cNvPr id="4" name="Slide Number Placeholder 3"/>
          <p:cNvSpPr>
            <a:spLocks noGrp="1"/>
          </p:cNvSpPr>
          <p:nvPr>
            <p:ph type="sldNum" sz="quarter" idx="5"/>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5BF97E65-3D66-443C-8A7E-A4CA7C482177}"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9</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689796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 look at how the interest is front end loaded in that mortgage though, we’ll have to say thank goodness for appreciation or it would feel like renting for those first few years.  Factor in the fact that most people refinance or sell within the first 5-7 years and the numbers can be a bit depressing.  At some point along the way, a buyer or homeowner qualifies for the all in one mortgage and then they are able to break free from the ball and chain mortgage and create a financial battle ax that will hammer down the cost of that loan.  We took this archaic payment structure and modernized it.  </a:t>
            </a:r>
          </a:p>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12</a:t>
            </a:fld>
            <a:endParaRPr lang="en-US"/>
          </a:p>
        </p:txBody>
      </p:sp>
    </p:spTree>
    <p:extLst>
      <p:ext uri="{BB962C8B-B14F-4D97-AF65-F5344CB8AC3E}">
        <p14:creationId xmlns:p14="http://schemas.microsoft.com/office/powerpoint/2010/main" val="2694640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499FD4-7DFD-4EB1-B5A5-22F2BBFD474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1202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created the only principal paid first mortgage in America.</a:t>
            </a:r>
          </a:p>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14</a:t>
            </a:fld>
            <a:endParaRPr lang="en-US"/>
          </a:p>
        </p:txBody>
      </p:sp>
    </p:spTree>
    <p:extLst>
      <p:ext uri="{BB962C8B-B14F-4D97-AF65-F5344CB8AC3E}">
        <p14:creationId xmlns:p14="http://schemas.microsoft.com/office/powerpoint/2010/main" val="1590536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Mortgages are just a math equation and fortunately, there is no law that says the lender can’t change it.  Instead of focusing on the rate focus on what you owe and how long you are going to owe it.   By doing that we automatically reduce how much you are going to be charged.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15</a:t>
            </a:fld>
            <a:endParaRPr lang="en-US"/>
          </a:p>
        </p:txBody>
      </p:sp>
    </p:spTree>
    <p:extLst>
      <p:ext uri="{BB962C8B-B14F-4D97-AF65-F5344CB8AC3E}">
        <p14:creationId xmlns:p14="http://schemas.microsoft.com/office/powerpoint/2010/main" val="1447677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19</a:t>
            </a:fld>
            <a:endParaRPr lang="en-US"/>
          </a:p>
        </p:txBody>
      </p:sp>
    </p:spTree>
    <p:extLst>
      <p:ext uri="{BB962C8B-B14F-4D97-AF65-F5344CB8AC3E}">
        <p14:creationId xmlns:p14="http://schemas.microsoft.com/office/powerpoint/2010/main" val="2843892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all in one loan is an offset mortgage combining your home loan and your deposit account.  </a:t>
            </a:r>
          </a:p>
        </p:txBody>
      </p:sp>
      <p:sp>
        <p:nvSpPr>
          <p:cNvPr id="4" name="Slide Number Placeholder 3"/>
          <p:cNvSpPr>
            <a:spLocks noGrp="1"/>
          </p:cNvSpPr>
          <p:nvPr>
            <p:ph type="sldNum" sz="quarter" idx="5"/>
          </p:nvPr>
        </p:nvSpPr>
        <p:spPr/>
        <p:txBody>
          <a:bodyPr/>
          <a:lstStyle/>
          <a:p>
            <a:fld id="{AA9DD230-D889-48F6-A790-8842AA4CC9E7}" type="slidenum">
              <a:rPr lang="en-US" smtClean="0"/>
              <a:t>21</a:t>
            </a:fld>
            <a:endParaRPr lang="en-US"/>
          </a:p>
        </p:txBody>
      </p:sp>
    </p:spTree>
    <p:extLst>
      <p:ext uri="{BB962C8B-B14F-4D97-AF65-F5344CB8AC3E}">
        <p14:creationId xmlns:p14="http://schemas.microsoft.com/office/powerpoint/2010/main" val="2142006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someone gets an all in one loan mortgage they get a checking account and when they deposit money into that checking account it doesn’t just sit there </a:t>
            </a:r>
          </a:p>
        </p:txBody>
      </p:sp>
      <p:sp>
        <p:nvSpPr>
          <p:cNvPr id="4" name="Slide Number Placeholder 3"/>
          <p:cNvSpPr>
            <a:spLocks noGrp="1"/>
          </p:cNvSpPr>
          <p:nvPr>
            <p:ph type="sldNum" sz="quarter" idx="5"/>
          </p:nvPr>
        </p:nvSpPr>
        <p:spPr/>
        <p:txBody>
          <a:bodyPr/>
          <a:lstStyle/>
          <a:p>
            <a:fld id="{AA9DD230-D889-48F6-A790-8842AA4CC9E7}" type="slidenum">
              <a:rPr lang="en-US" smtClean="0"/>
              <a:t>22</a:t>
            </a:fld>
            <a:endParaRPr lang="en-US"/>
          </a:p>
        </p:txBody>
      </p:sp>
    </p:spTree>
    <p:extLst>
      <p:ext uri="{BB962C8B-B14F-4D97-AF65-F5344CB8AC3E}">
        <p14:creationId xmlns:p14="http://schemas.microsoft.com/office/powerpoint/2010/main" val="2439975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pays down the mortgage that day so you checking account balance works towards your principal, reducing your principal balance and interest balance.  </a:t>
            </a:r>
          </a:p>
        </p:txBody>
      </p:sp>
      <p:sp>
        <p:nvSpPr>
          <p:cNvPr id="4" name="Slide Number Placeholder 3"/>
          <p:cNvSpPr>
            <a:spLocks noGrp="1"/>
          </p:cNvSpPr>
          <p:nvPr>
            <p:ph type="sldNum" sz="quarter" idx="5"/>
          </p:nvPr>
        </p:nvSpPr>
        <p:spPr/>
        <p:txBody>
          <a:bodyPr/>
          <a:lstStyle/>
          <a:p>
            <a:fld id="{AA9DD230-D889-48F6-A790-8842AA4CC9E7}" type="slidenum">
              <a:rPr lang="en-US" smtClean="0"/>
              <a:t>23</a:t>
            </a:fld>
            <a:endParaRPr lang="en-US"/>
          </a:p>
        </p:txBody>
      </p:sp>
    </p:spTree>
    <p:extLst>
      <p:ext uri="{BB962C8B-B14F-4D97-AF65-F5344CB8AC3E}">
        <p14:creationId xmlns:p14="http://schemas.microsoft.com/office/powerpoint/2010/main" val="1214263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a benefit because interest on this loan is not predetermined.  It recasts every single day.  That way we are engineering the lowest possible interest payment every month.  Meanwhile all of that money stays liquid</a:t>
            </a:r>
          </a:p>
        </p:txBody>
      </p:sp>
      <p:sp>
        <p:nvSpPr>
          <p:cNvPr id="4" name="Slide Number Placeholder 3"/>
          <p:cNvSpPr>
            <a:spLocks noGrp="1"/>
          </p:cNvSpPr>
          <p:nvPr>
            <p:ph type="sldNum" sz="quarter" idx="5"/>
          </p:nvPr>
        </p:nvSpPr>
        <p:spPr/>
        <p:txBody>
          <a:bodyPr/>
          <a:lstStyle/>
          <a:p>
            <a:fld id="{AA9DD230-D889-48F6-A790-8842AA4CC9E7}" type="slidenum">
              <a:rPr lang="en-US" smtClean="0"/>
              <a:t>24</a:t>
            </a:fld>
            <a:endParaRPr lang="en-US"/>
          </a:p>
        </p:txBody>
      </p:sp>
    </p:spTree>
    <p:extLst>
      <p:ext uri="{BB962C8B-B14F-4D97-AF65-F5344CB8AC3E}">
        <p14:creationId xmlns:p14="http://schemas.microsoft.com/office/powerpoint/2010/main" val="4145569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principal is paid first meaning a faster principal paydown which allows you to save significantly over the course of your home loan.  The beauty is any of the funds used to pay down the balance can still be accessed whenever you need them. They are all liquid, all the time.  Spend your money as you normally would. </a:t>
            </a:r>
          </a:p>
        </p:txBody>
      </p:sp>
      <p:sp>
        <p:nvSpPr>
          <p:cNvPr id="4" name="Slide Number Placeholder 3"/>
          <p:cNvSpPr>
            <a:spLocks noGrp="1"/>
          </p:cNvSpPr>
          <p:nvPr>
            <p:ph type="sldNum" sz="quarter" idx="5"/>
          </p:nvPr>
        </p:nvSpPr>
        <p:spPr/>
        <p:txBody>
          <a:bodyPr/>
          <a:lstStyle/>
          <a:p>
            <a:fld id="{AA9DD230-D889-48F6-A790-8842AA4CC9E7}" type="slidenum">
              <a:rPr lang="en-US" smtClean="0"/>
              <a:t>25</a:t>
            </a:fld>
            <a:endParaRPr lang="en-US"/>
          </a:p>
        </p:txBody>
      </p:sp>
    </p:spTree>
    <p:extLst>
      <p:ext uri="{BB962C8B-B14F-4D97-AF65-F5344CB8AC3E}">
        <p14:creationId xmlns:p14="http://schemas.microsoft.com/office/powerpoint/2010/main" val="3032081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28</a:t>
            </a:fld>
            <a:endParaRPr lang="en-US"/>
          </a:p>
        </p:txBody>
      </p:sp>
    </p:spTree>
    <p:extLst>
      <p:ext uri="{BB962C8B-B14F-4D97-AF65-F5344CB8AC3E}">
        <p14:creationId xmlns:p14="http://schemas.microsoft.com/office/powerpoint/2010/main" val="2934764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30</a:t>
            </a:fld>
            <a:endParaRPr lang="en-US"/>
          </a:p>
        </p:txBody>
      </p:sp>
    </p:spTree>
    <p:extLst>
      <p:ext uri="{BB962C8B-B14F-4D97-AF65-F5344CB8AC3E}">
        <p14:creationId xmlns:p14="http://schemas.microsoft.com/office/powerpoint/2010/main" val="2159973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33</a:t>
            </a:fld>
            <a:endParaRPr lang="en-US"/>
          </a:p>
        </p:txBody>
      </p:sp>
    </p:spTree>
    <p:extLst>
      <p:ext uri="{BB962C8B-B14F-4D97-AF65-F5344CB8AC3E}">
        <p14:creationId xmlns:p14="http://schemas.microsoft.com/office/powerpoint/2010/main" val="3369110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all in one is great for borrowers who have positive monthly cash flow, low debt to income ratio, and excellent repayment history.</a:t>
            </a:r>
          </a:p>
        </p:txBody>
      </p:sp>
      <p:sp>
        <p:nvSpPr>
          <p:cNvPr id="4" name="Slide Number Placeholder 3"/>
          <p:cNvSpPr>
            <a:spLocks noGrp="1"/>
          </p:cNvSpPr>
          <p:nvPr>
            <p:ph type="sldNum" sz="quarter" idx="5"/>
          </p:nvPr>
        </p:nvSpPr>
        <p:spPr/>
        <p:txBody>
          <a:bodyPr/>
          <a:lstStyle/>
          <a:p>
            <a:fld id="{AA9DD230-D889-48F6-A790-8842AA4CC9E7}" type="slidenum">
              <a:rPr lang="en-US" smtClean="0"/>
              <a:t>34</a:t>
            </a:fld>
            <a:endParaRPr lang="en-US"/>
          </a:p>
        </p:txBody>
      </p:sp>
    </p:spTree>
    <p:extLst>
      <p:ext uri="{BB962C8B-B14F-4D97-AF65-F5344CB8AC3E}">
        <p14:creationId xmlns:p14="http://schemas.microsoft.com/office/powerpoint/2010/main" val="1736443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just a mortgage – it is a financial platform.  This is the most dynamic product every offered in the united states.</a:t>
            </a:r>
          </a:p>
          <a:p>
            <a:endParaRPr lang="en-US" dirty="0"/>
          </a:p>
        </p:txBody>
      </p:sp>
      <p:sp>
        <p:nvSpPr>
          <p:cNvPr id="4" name="Slide Number Placeholder 3"/>
          <p:cNvSpPr>
            <a:spLocks noGrp="1"/>
          </p:cNvSpPr>
          <p:nvPr>
            <p:ph type="sldNum" sz="quarter" idx="5"/>
          </p:nvPr>
        </p:nvSpPr>
        <p:spPr/>
        <p:txBody>
          <a:bodyPr/>
          <a:lstStyle/>
          <a:p>
            <a:fld id="{AA9DD230-D889-48F6-A790-8842AA4CC9E7}" type="slidenum">
              <a:rPr lang="en-US" smtClean="0"/>
              <a:t>35</a:t>
            </a:fld>
            <a:endParaRPr lang="en-US"/>
          </a:p>
        </p:txBody>
      </p:sp>
    </p:spTree>
    <p:extLst>
      <p:ext uri="{BB962C8B-B14F-4D97-AF65-F5344CB8AC3E}">
        <p14:creationId xmlns:p14="http://schemas.microsoft.com/office/powerpoint/2010/main" val="3708699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xml"/><Relationship Id="rId1" Type="http://schemas.openxmlformats.org/officeDocument/2006/relationships/themeOverride" Target="../theme/themeOverride1.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8.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84274-1258-D3A7-493B-6471D4FFAA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FAF97E-F977-9832-7800-99D268CAC4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38EECB-4EA2-6E5E-8BB3-BBBA00B92A72}"/>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5" name="Footer Placeholder 4">
            <a:extLst>
              <a:ext uri="{FF2B5EF4-FFF2-40B4-BE49-F238E27FC236}">
                <a16:creationId xmlns:a16="http://schemas.microsoft.com/office/drawing/2014/main" id="{FFAE0C12-7D18-E929-D784-98658BD89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DB366-40B6-1264-4CE1-592922313C97}"/>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3428631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96EA-2027-CFE7-26AE-9C93F16043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6572C7-4023-9294-0BF4-F0BA6016E9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7E8EA4-0426-C62F-462D-B146F88B2DC9}"/>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5" name="Footer Placeholder 4">
            <a:extLst>
              <a:ext uri="{FF2B5EF4-FFF2-40B4-BE49-F238E27FC236}">
                <a16:creationId xmlns:a16="http://schemas.microsoft.com/office/drawing/2014/main" id="{21985059-AFFF-2F87-F738-F64F588858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91E673-FE0F-7A39-9E3F-0132793ACABE}"/>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2889492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95F5-7C02-A4D2-DC38-70B5F0EC3B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4D7570-C6DC-CCC2-8FAD-48F02C546C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DCA16F-9FE7-C5B4-3C6C-73F8F3D4D48B}"/>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5" name="Footer Placeholder 4">
            <a:extLst>
              <a:ext uri="{FF2B5EF4-FFF2-40B4-BE49-F238E27FC236}">
                <a16:creationId xmlns:a16="http://schemas.microsoft.com/office/drawing/2014/main" id="{3865ED81-BC4D-71BB-BF8C-0C06D842BC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C96FD5-FD31-9215-6BE4-D92E6307887A}"/>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378950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D866-B443-E2EF-0F3E-F75E82272A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79E1ED-1A42-2D63-94CD-52F9D8B485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E7F154-F663-10ED-6B40-D5B0855195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BB69C5-F694-50E6-6431-BE8B2291AA48}"/>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6" name="Footer Placeholder 5">
            <a:extLst>
              <a:ext uri="{FF2B5EF4-FFF2-40B4-BE49-F238E27FC236}">
                <a16:creationId xmlns:a16="http://schemas.microsoft.com/office/drawing/2014/main" id="{1E17CAAB-6AD0-EB80-0CDD-87098A16F8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95F875-8ED5-A34A-D87C-5FDC0ED8E383}"/>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16365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4228-0ED1-D6B0-EDD0-AEB6B91215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9CF292-9BCF-8B3C-4263-54CEF38DA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180CD2-CE23-22C2-D383-7D17397718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2625CB-0437-BD64-6CE7-15B581BB11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AED230-57E2-3D0E-0B49-CB4015FE0B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89E8C8-48EF-F00F-EFFA-A58F6845DB06}"/>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8" name="Footer Placeholder 7">
            <a:extLst>
              <a:ext uri="{FF2B5EF4-FFF2-40B4-BE49-F238E27FC236}">
                <a16:creationId xmlns:a16="http://schemas.microsoft.com/office/drawing/2014/main" id="{CBFCD531-C2A8-AC7E-29D6-BB35743EF5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235167-7B76-48D9-2EF9-7FC8583E405A}"/>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3226822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A72D-6B1C-3698-335D-61C8967EA6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4EAEAE-E13E-18B7-CFFD-75842BB27D2F}"/>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4" name="Footer Placeholder 3">
            <a:extLst>
              <a:ext uri="{FF2B5EF4-FFF2-40B4-BE49-F238E27FC236}">
                <a16:creationId xmlns:a16="http://schemas.microsoft.com/office/drawing/2014/main" id="{046AE24C-FC48-5B99-EB26-83D9933A40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92F1FF-F7CF-AF3F-4351-0C602409BCB8}"/>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4003161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F4F66-7E53-E39D-05E1-D507D01D9E28}"/>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3" name="Footer Placeholder 2">
            <a:extLst>
              <a:ext uri="{FF2B5EF4-FFF2-40B4-BE49-F238E27FC236}">
                <a16:creationId xmlns:a16="http://schemas.microsoft.com/office/drawing/2014/main" id="{BF2D513E-A5DB-B328-E15F-634A22CA50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AD0EC5-40EF-2AF6-0E5B-567445B202B2}"/>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2999722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5A312-8853-DD62-3544-88183FB78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BA09B9-C036-2788-86BB-82F2C5F256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64B237-E78F-1CCC-A64C-6851F32D74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BF7891-A659-9650-024B-0E12E4762408}"/>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6" name="Footer Placeholder 5">
            <a:extLst>
              <a:ext uri="{FF2B5EF4-FFF2-40B4-BE49-F238E27FC236}">
                <a16:creationId xmlns:a16="http://schemas.microsoft.com/office/drawing/2014/main" id="{92421147-6FEA-FBCD-9FC4-375C954053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16DDD6-7914-83EC-DD88-6CAE035D0CED}"/>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354794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816D8-AC8C-8510-B2F9-E4716AE164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C031EE-CB36-66D6-F0DC-502EE38B31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B2F8F2-4D83-3775-8C3A-043C2E8ADD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D2298B-CEEF-92A7-2E23-A7EEE0044BD2}"/>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6" name="Footer Placeholder 5">
            <a:extLst>
              <a:ext uri="{FF2B5EF4-FFF2-40B4-BE49-F238E27FC236}">
                <a16:creationId xmlns:a16="http://schemas.microsoft.com/office/drawing/2014/main" id="{ACF212F1-BC46-7FC3-9F4B-68EDB4A74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598EE-A501-1752-5902-EA449471EF59}"/>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3679677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ABE4-279F-3174-2973-E3EC18FB06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1335A9-76D4-D50F-BB9D-1822708FC3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4077C-D384-BB13-C18C-0790F36593A6}"/>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5" name="Footer Placeholder 4">
            <a:extLst>
              <a:ext uri="{FF2B5EF4-FFF2-40B4-BE49-F238E27FC236}">
                <a16:creationId xmlns:a16="http://schemas.microsoft.com/office/drawing/2014/main" id="{3D84A189-8035-6EC5-6637-5715AA648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1FDD3-9865-19CB-C538-D4C74F6ECC32}"/>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2062910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992A74-FC38-049D-5B14-EF70261C91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5EFF0B-3487-0CAC-E28A-CA00699E97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EEBD7E-7D81-2D2D-B26A-464BC8F90102}"/>
              </a:ext>
            </a:extLst>
          </p:cNvPr>
          <p:cNvSpPr>
            <a:spLocks noGrp="1"/>
          </p:cNvSpPr>
          <p:nvPr>
            <p:ph type="dt" sz="half" idx="10"/>
          </p:nvPr>
        </p:nvSpPr>
        <p:spPr/>
        <p:txBody>
          <a:bodyPr/>
          <a:lstStyle/>
          <a:p>
            <a:fld id="{57DCD8D5-6CF5-C649-BDBD-4EB2F9536039}" type="datetimeFigureOut">
              <a:rPr lang="en-US" smtClean="0"/>
              <a:t>11/10/2025</a:t>
            </a:fld>
            <a:endParaRPr lang="en-US"/>
          </a:p>
        </p:txBody>
      </p:sp>
      <p:sp>
        <p:nvSpPr>
          <p:cNvPr id="5" name="Footer Placeholder 4">
            <a:extLst>
              <a:ext uri="{FF2B5EF4-FFF2-40B4-BE49-F238E27FC236}">
                <a16:creationId xmlns:a16="http://schemas.microsoft.com/office/drawing/2014/main" id="{0E348755-810B-07E6-889A-B9AD6FEC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85EE54-6D0C-CB24-E406-7A388C142315}"/>
              </a:ext>
            </a:extLst>
          </p:cNvPr>
          <p:cNvSpPr>
            <a:spLocks noGrp="1"/>
          </p:cNvSpPr>
          <p:nvPr>
            <p:ph type="sldNum" sz="quarter" idx="12"/>
          </p:nvPr>
        </p:nvSpPr>
        <p:spPr/>
        <p:txBody>
          <a:bodyPr/>
          <a:lstStyle/>
          <a:p>
            <a:fld id="{99A30667-E5BA-2642-BE23-129A18ED8179}" type="slidenum">
              <a:rPr lang="en-US" smtClean="0"/>
              <a:t>‹#›</a:t>
            </a:fld>
            <a:endParaRPr lang="en-US"/>
          </a:p>
        </p:txBody>
      </p:sp>
    </p:spTree>
    <p:extLst>
      <p:ext uri="{BB962C8B-B14F-4D97-AF65-F5344CB8AC3E}">
        <p14:creationId xmlns:p14="http://schemas.microsoft.com/office/powerpoint/2010/main" val="745583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3CD6-275C-D9EF-5304-F4192BEB82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5D6717-286B-8E16-D43B-32217D5A37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1296D7-23E0-01B4-380B-CF13F3BBEEB5}"/>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5" name="Footer Placeholder 4">
            <a:extLst>
              <a:ext uri="{FF2B5EF4-FFF2-40B4-BE49-F238E27FC236}">
                <a16:creationId xmlns:a16="http://schemas.microsoft.com/office/drawing/2014/main" id="{BA850889-1889-26D4-5A83-F17EE23331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425A9-8AA6-3B99-9465-29CEE31EDB49}"/>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203028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5998-A4A7-16F9-860C-86BF43375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1C54F-160D-FCB2-9833-F2B101131C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FD0B9-DD4A-25EE-6610-31F9862F4A0B}"/>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5" name="Footer Placeholder 4">
            <a:extLst>
              <a:ext uri="{FF2B5EF4-FFF2-40B4-BE49-F238E27FC236}">
                <a16:creationId xmlns:a16="http://schemas.microsoft.com/office/drawing/2014/main" id="{85E710EF-E87E-F21A-15F5-AF45AACFB2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75050C-C78D-099A-1AEE-6E7015C434F7}"/>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891794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0573-8D25-7317-A461-3B8C7971B8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4A26B-9E17-DBA7-CCD9-8FF6C5A792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C22174-64E2-C7ED-FED4-D3F94306481C}"/>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5" name="Footer Placeholder 4">
            <a:extLst>
              <a:ext uri="{FF2B5EF4-FFF2-40B4-BE49-F238E27FC236}">
                <a16:creationId xmlns:a16="http://schemas.microsoft.com/office/drawing/2014/main" id="{028D7F66-38E6-B0F6-F0DE-FFD88299B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BC978-8B94-D5BA-B9E3-B0BCDD988824}"/>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4080972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0EE3E-E3BC-5E62-85DB-E7A54DE09C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48EE4D-B064-3367-8467-464463D238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60DEC7-6A8E-2659-3639-FD4C514B89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73F041-7AEF-6D22-58B0-AA23239A5A8F}"/>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6" name="Footer Placeholder 5">
            <a:extLst>
              <a:ext uri="{FF2B5EF4-FFF2-40B4-BE49-F238E27FC236}">
                <a16:creationId xmlns:a16="http://schemas.microsoft.com/office/drawing/2014/main" id="{B967A985-D031-D7C5-39C3-D43694731C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B3088E-B185-E5CE-D4E7-8A92DE758027}"/>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1687810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E70FD-8751-8B35-74CF-D7DF61B7C7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427B73-FC9E-29E8-F50A-F62F4A954D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1D005E-AFDF-8828-CEB8-128FBBD5E8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BE2FF8-BC73-1507-5056-877B6B6F12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B16521-CC30-0EFE-3245-0860C47A2B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7CD8F1-B368-3CC6-7CC0-AAEC7DFD05B4}"/>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8" name="Footer Placeholder 7">
            <a:extLst>
              <a:ext uri="{FF2B5EF4-FFF2-40B4-BE49-F238E27FC236}">
                <a16:creationId xmlns:a16="http://schemas.microsoft.com/office/drawing/2014/main" id="{78C9F0F2-E715-C8D3-9B5B-4136F708F4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54D889-4900-0166-A243-9A7C686192CC}"/>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3522328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4062-2909-7595-180A-F7A8CC35C7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57F4E4-7832-CB40-E25B-A0A1FAC5E64F}"/>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4" name="Footer Placeholder 3">
            <a:extLst>
              <a:ext uri="{FF2B5EF4-FFF2-40B4-BE49-F238E27FC236}">
                <a16:creationId xmlns:a16="http://schemas.microsoft.com/office/drawing/2014/main" id="{DE9D86D0-D95D-3B34-BA57-CBF8FF116F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32C4D1-3981-505D-DEFC-6ADEFE622095}"/>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16284854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62965C-DFEE-15D1-C409-1B74FDB6C807}"/>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3" name="Footer Placeholder 2">
            <a:extLst>
              <a:ext uri="{FF2B5EF4-FFF2-40B4-BE49-F238E27FC236}">
                <a16:creationId xmlns:a16="http://schemas.microsoft.com/office/drawing/2014/main" id="{3E5BA568-32D0-91DC-015B-4D7A62D84D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D7229D-891E-5B2A-80C4-16B4C8879A1B}"/>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1440636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8755E-61B7-3439-C5AB-F564567950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887C63-CFCE-1132-00C4-63F97162D8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062C85-16A9-4351-0C49-BA50643247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C0FA10-563C-AED2-7861-1A024A861105}"/>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6" name="Footer Placeholder 5">
            <a:extLst>
              <a:ext uri="{FF2B5EF4-FFF2-40B4-BE49-F238E27FC236}">
                <a16:creationId xmlns:a16="http://schemas.microsoft.com/office/drawing/2014/main" id="{A9B5D2B9-E433-E35F-171B-BC24F057A0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672914-3E5F-5F16-E618-E978280B1E04}"/>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832485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74FDF-2D65-1C48-A435-F87B2B6D13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51A42-7476-58BD-BD00-62CE7C3338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65ED8B-CB8F-5B62-8EE3-99EAC01C78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A21FA-0CE2-001B-1C59-7917C71E99D2}"/>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6" name="Footer Placeholder 5">
            <a:extLst>
              <a:ext uri="{FF2B5EF4-FFF2-40B4-BE49-F238E27FC236}">
                <a16:creationId xmlns:a16="http://schemas.microsoft.com/office/drawing/2014/main" id="{35F5717D-DC96-9F0F-0CEF-FB061F79E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1D7155-32E1-B81B-08D5-E750023B51E3}"/>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40462123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FC8F-FDCB-6225-5D0B-9A0DC5762D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25A96E-F6F6-B576-3A9A-B6750BF00D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F1401-0038-DFE5-F464-31B3A96071AC}"/>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5" name="Footer Placeholder 4">
            <a:extLst>
              <a:ext uri="{FF2B5EF4-FFF2-40B4-BE49-F238E27FC236}">
                <a16:creationId xmlns:a16="http://schemas.microsoft.com/office/drawing/2014/main" id="{A6AA0705-BFE1-3D00-9727-FF5133C2D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0D9171-2ED4-4081-F601-A38446C6F4F6}"/>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3691426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4B0193-2729-C5A7-9DF7-EE1E591689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824192-0F7B-C1D2-4B7C-889DCB1CD2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0562D3-7C63-DE90-BB45-F1EBDF475EBA}"/>
              </a:ext>
            </a:extLst>
          </p:cNvPr>
          <p:cNvSpPr>
            <a:spLocks noGrp="1"/>
          </p:cNvSpPr>
          <p:nvPr>
            <p:ph type="dt" sz="half" idx="10"/>
          </p:nvPr>
        </p:nvSpPr>
        <p:spPr/>
        <p:txBody>
          <a:bodyPr/>
          <a:lstStyle/>
          <a:p>
            <a:fld id="{7DBD1605-EF7E-4108-B0C0-77301095B86C}" type="datetimeFigureOut">
              <a:rPr lang="en-US" smtClean="0"/>
              <a:t>11/10/2025</a:t>
            </a:fld>
            <a:endParaRPr lang="en-US"/>
          </a:p>
        </p:txBody>
      </p:sp>
      <p:sp>
        <p:nvSpPr>
          <p:cNvPr id="5" name="Footer Placeholder 4">
            <a:extLst>
              <a:ext uri="{FF2B5EF4-FFF2-40B4-BE49-F238E27FC236}">
                <a16:creationId xmlns:a16="http://schemas.microsoft.com/office/drawing/2014/main" id="{58211E8F-3FD6-996F-3117-24E03FCD3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31F65D-078B-5A0A-BC58-731C788DD11C}"/>
              </a:ext>
            </a:extLst>
          </p:cNvPr>
          <p:cNvSpPr>
            <a:spLocks noGrp="1"/>
          </p:cNvSpPr>
          <p:nvPr>
            <p:ph type="sldNum" sz="quarter" idx="12"/>
          </p:nvPr>
        </p:nvSpPr>
        <p:spPr/>
        <p:txBody>
          <a:bodyPr/>
          <a:lstStyle/>
          <a:p>
            <a:fld id="{850FD3A9-6E8E-4AE7-8B5B-D99C762EBD3C}" type="slidenum">
              <a:rPr lang="en-US" smtClean="0"/>
              <a:t>‹#›</a:t>
            </a:fld>
            <a:endParaRPr lang="en-US"/>
          </a:p>
        </p:txBody>
      </p:sp>
    </p:spTree>
    <p:extLst>
      <p:ext uri="{BB962C8B-B14F-4D97-AF65-F5344CB8AC3E}">
        <p14:creationId xmlns:p14="http://schemas.microsoft.com/office/powerpoint/2010/main" val="4258329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E06E-66C7-E38F-7CB7-8BECDA9AA7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41A1DC-A22A-84B8-E76A-8296245294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649D19-C069-6C25-1C5D-9B6A2FE6E541}"/>
              </a:ext>
            </a:extLst>
          </p:cNvPr>
          <p:cNvSpPr>
            <a:spLocks noGrp="1"/>
          </p:cNvSpPr>
          <p:nvPr>
            <p:ph type="dt" sz="half" idx="10"/>
          </p:nvPr>
        </p:nvSpPr>
        <p:spPr/>
        <p:txBody>
          <a:bodyPr/>
          <a:lstStyle/>
          <a:p>
            <a:fld id="{EC2C4F14-B735-4631-B5D1-7F93A3E8050F}" type="datetime1">
              <a:rPr lang="en-US" smtClean="0"/>
              <a:t>11/10/2025</a:t>
            </a:fld>
            <a:endParaRPr lang="en-US"/>
          </a:p>
        </p:txBody>
      </p:sp>
      <p:sp>
        <p:nvSpPr>
          <p:cNvPr id="5" name="Footer Placeholder 4">
            <a:extLst>
              <a:ext uri="{FF2B5EF4-FFF2-40B4-BE49-F238E27FC236}">
                <a16:creationId xmlns:a16="http://schemas.microsoft.com/office/drawing/2014/main" id="{38D64698-0B99-24EE-8C72-F9A77FD33E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2767E4-0D9F-ACBB-648E-C2901F2167DE}"/>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20089154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48AC-7D68-0029-970A-DC9D50D7E2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EBC401-7FE1-57C7-B517-974FB920DB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1AF8D-7270-E76E-D79A-B645FC2EF19B}"/>
              </a:ext>
            </a:extLst>
          </p:cNvPr>
          <p:cNvSpPr>
            <a:spLocks noGrp="1"/>
          </p:cNvSpPr>
          <p:nvPr>
            <p:ph type="dt" sz="half" idx="10"/>
          </p:nvPr>
        </p:nvSpPr>
        <p:spPr/>
        <p:txBody>
          <a:bodyPr/>
          <a:lstStyle/>
          <a:p>
            <a:fld id="{F780E1E2-5901-4ED0-B05F-32B520A18AA2}" type="datetime1">
              <a:rPr lang="en-US" smtClean="0"/>
              <a:t>11/10/2025</a:t>
            </a:fld>
            <a:endParaRPr lang="en-US"/>
          </a:p>
        </p:txBody>
      </p:sp>
      <p:sp>
        <p:nvSpPr>
          <p:cNvPr id="5" name="Footer Placeholder 4">
            <a:extLst>
              <a:ext uri="{FF2B5EF4-FFF2-40B4-BE49-F238E27FC236}">
                <a16:creationId xmlns:a16="http://schemas.microsoft.com/office/drawing/2014/main" id="{028683DA-53DF-8DE5-B310-D75E82F0F6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9B117-7C05-0718-DCBB-E7B6F376C86B}"/>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3291844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D81F8-C84E-DDC2-231F-AD741895F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303DC0-2EAE-D708-6567-F5F10D2CD8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38D3DA-1E61-9963-F722-33EE9EA63235}"/>
              </a:ext>
            </a:extLst>
          </p:cNvPr>
          <p:cNvSpPr>
            <a:spLocks noGrp="1"/>
          </p:cNvSpPr>
          <p:nvPr>
            <p:ph type="dt" sz="half" idx="10"/>
          </p:nvPr>
        </p:nvSpPr>
        <p:spPr/>
        <p:txBody>
          <a:bodyPr/>
          <a:lstStyle/>
          <a:p>
            <a:fld id="{221D3559-7382-4C06-8850-33960A63E9FB}" type="datetime1">
              <a:rPr lang="en-US" smtClean="0"/>
              <a:t>11/10/2025</a:t>
            </a:fld>
            <a:endParaRPr lang="en-US"/>
          </a:p>
        </p:txBody>
      </p:sp>
      <p:sp>
        <p:nvSpPr>
          <p:cNvPr id="5" name="Footer Placeholder 4">
            <a:extLst>
              <a:ext uri="{FF2B5EF4-FFF2-40B4-BE49-F238E27FC236}">
                <a16:creationId xmlns:a16="http://schemas.microsoft.com/office/drawing/2014/main" id="{47620E71-B325-32A8-649E-1EE1D67561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4E276-08DA-0FCD-C4D1-FD343C2DB08D}"/>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4206288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29CC-48F8-C4D3-630F-B35BD06BB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D0BA91-9220-F3B6-39E5-FA9ABABBFA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09ADBB-DA19-2571-3E83-0FCB606F68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9BB9F6-9253-B4F5-0A34-81F50EAFFAD6}"/>
              </a:ext>
            </a:extLst>
          </p:cNvPr>
          <p:cNvSpPr>
            <a:spLocks noGrp="1"/>
          </p:cNvSpPr>
          <p:nvPr>
            <p:ph type="dt" sz="half" idx="10"/>
          </p:nvPr>
        </p:nvSpPr>
        <p:spPr/>
        <p:txBody>
          <a:bodyPr/>
          <a:lstStyle/>
          <a:p>
            <a:fld id="{7519A281-AF9D-44A8-AD8A-C7C58AA5FF05}" type="datetime1">
              <a:rPr lang="en-US" smtClean="0"/>
              <a:t>11/10/2025</a:t>
            </a:fld>
            <a:endParaRPr lang="en-US"/>
          </a:p>
        </p:txBody>
      </p:sp>
      <p:sp>
        <p:nvSpPr>
          <p:cNvPr id="6" name="Footer Placeholder 5">
            <a:extLst>
              <a:ext uri="{FF2B5EF4-FFF2-40B4-BE49-F238E27FC236}">
                <a16:creationId xmlns:a16="http://schemas.microsoft.com/office/drawing/2014/main" id="{B23900BE-C103-1223-E52B-D8823C4B12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8427F1-5719-5484-A20C-B42DBBC1E2FE}"/>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8513555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8309F-83BF-28F0-7328-C849895D65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A30FD6-585C-8D28-623C-C9FC09E771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3229BC-768E-2E60-62FD-25127CC8CD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C34FC8-C212-7E98-50A3-E5B507CE02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01FD15-EEEE-835D-3091-A15BEC9B17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7E3FE9-F7A7-F07E-1EBA-B90EBEE3A658}"/>
              </a:ext>
            </a:extLst>
          </p:cNvPr>
          <p:cNvSpPr>
            <a:spLocks noGrp="1"/>
          </p:cNvSpPr>
          <p:nvPr>
            <p:ph type="dt" sz="half" idx="10"/>
          </p:nvPr>
        </p:nvSpPr>
        <p:spPr/>
        <p:txBody>
          <a:bodyPr/>
          <a:lstStyle/>
          <a:p>
            <a:fld id="{070D31CF-DB8B-4D36-98D6-A930B2543410}" type="datetime1">
              <a:rPr lang="en-US" smtClean="0"/>
              <a:t>11/10/2025</a:t>
            </a:fld>
            <a:endParaRPr lang="en-US"/>
          </a:p>
        </p:txBody>
      </p:sp>
      <p:sp>
        <p:nvSpPr>
          <p:cNvPr id="8" name="Footer Placeholder 7">
            <a:extLst>
              <a:ext uri="{FF2B5EF4-FFF2-40B4-BE49-F238E27FC236}">
                <a16:creationId xmlns:a16="http://schemas.microsoft.com/office/drawing/2014/main" id="{86DDA7BB-3674-69EC-EB54-9A2681F5F0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9DEEE3-482B-A592-D202-EE6B28D8B9E4}"/>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17735441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3081-A55D-BAF8-EF29-B97D296EDE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0112B8-FE2A-1EFC-23CA-F0F21B674E38}"/>
              </a:ext>
            </a:extLst>
          </p:cNvPr>
          <p:cNvSpPr>
            <a:spLocks noGrp="1"/>
          </p:cNvSpPr>
          <p:nvPr>
            <p:ph type="dt" sz="half" idx="10"/>
          </p:nvPr>
        </p:nvSpPr>
        <p:spPr/>
        <p:txBody>
          <a:bodyPr/>
          <a:lstStyle/>
          <a:p>
            <a:fld id="{60C2387F-1BA4-4F5D-8CF4-D83C7A38B062}" type="datetime1">
              <a:rPr lang="en-US" smtClean="0"/>
              <a:t>11/10/2025</a:t>
            </a:fld>
            <a:endParaRPr lang="en-US"/>
          </a:p>
        </p:txBody>
      </p:sp>
      <p:sp>
        <p:nvSpPr>
          <p:cNvPr id="4" name="Footer Placeholder 3">
            <a:extLst>
              <a:ext uri="{FF2B5EF4-FFF2-40B4-BE49-F238E27FC236}">
                <a16:creationId xmlns:a16="http://schemas.microsoft.com/office/drawing/2014/main" id="{DE440707-686D-1C97-8C7E-FD65CE9626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0F96D0-A497-065E-ED9B-A4CCA1A1D0E2}"/>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2050770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7750B8-15D7-C306-3506-9705800A002E}"/>
              </a:ext>
            </a:extLst>
          </p:cNvPr>
          <p:cNvSpPr>
            <a:spLocks noGrp="1"/>
          </p:cNvSpPr>
          <p:nvPr>
            <p:ph type="dt" sz="half" idx="10"/>
          </p:nvPr>
        </p:nvSpPr>
        <p:spPr/>
        <p:txBody>
          <a:bodyPr/>
          <a:lstStyle/>
          <a:p>
            <a:fld id="{DDF94102-C9E8-4E78-8BED-8BBCC7936F0B}" type="datetime1">
              <a:rPr lang="en-US" smtClean="0"/>
              <a:t>11/10/2025</a:t>
            </a:fld>
            <a:endParaRPr lang="en-US"/>
          </a:p>
        </p:txBody>
      </p:sp>
      <p:sp>
        <p:nvSpPr>
          <p:cNvPr id="3" name="Footer Placeholder 2">
            <a:extLst>
              <a:ext uri="{FF2B5EF4-FFF2-40B4-BE49-F238E27FC236}">
                <a16:creationId xmlns:a16="http://schemas.microsoft.com/office/drawing/2014/main" id="{87851600-3AD3-2F76-0C4F-F6FCDE329C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10C9EF-F086-983B-0A84-7D521D416599}"/>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4279822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4C8DE-3183-EA22-B5E2-ABFBF42949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794D61-BC59-635D-E634-C4E1D4106B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7D8C45-20B4-780B-8E32-A743B4CDFA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E19F44-3623-DA7E-1146-9C9F6D7BFB9E}"/>
              </a:ext>
            </a:extLst>
          </p:cNvPr>
          <p:cNvSpPr>
            <a:spLocks noGrp="1"/>
          </p:cNvSpPr>
          <p:nvPr>
            <p:ph type="dt" sz="half" idx="10"/>
          </p:nvPr>
        </p:nvSpPr>
        <p:spPr/>
        <p:txBody>
          <a:bodyPr/>
          <a:lstStyle/>
          <a:p>
            <a:fld id="{0C0BC487-645D-4376-BD68-1E5949733A8B}" type="datetime1">
              <a:rPr lang="en-US" smtClean="0"/>
              <a:t>11/10/2025</a:t>
            </a:fld>
            <a:endParaRPr lang="en-US"/>
          </a:p>
        </p:txBody>
      </p:sp>
      <p:sp>
        <p:nvSpPr>
          <p:cNvPr id="6" name="Footer Placeholder 5">
            <a:extLst>
              <a:ext uri="{FF2B5EF4-FFF2-40B4-BE49-F238E27FC236}">
                <a16:creationId xmlns:a16="http://schemas.microsoft.com/office/drawing/2014/main" id="{AE738521-4C1E-9083-4AB3-E33435223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641DC1-BF64-3CFF-2E26-5161FE92EFF0}"/>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26530689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E0B3-EAFF-5399-BA0E-DB4ED93C1F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737FA2-7424-886E-581B-8D507AEB9F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5A6CC3-7E78-D1CC-CF58-09E680937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C60E6D-0D3D-30F6-5F95-191644FC359E}"/>
              </a:ext>
            </a:extLst>
          </p:cNvPr>
          <p:cNvSpPr>
            <a:spLocks noGrp="1"/>
          </p:cNvSpPr>
          <p:nvPr>
            <p:ph type="dt" sz="half" idx="10"/>
          </p:nvPr>
        </p:nvSpPr>
        <p:spPr/>
        <p:txBody>
          <a:bodyPr/>
          <a:lstStyle/>
          <a:p>
            <a:fld id="{A4762B86-9658-4E2A-9F02-3120633DF618}" type="datetime1">
              <a:rPr lang="en-US" smtClean="0"/>
              <a:t>11/10/2025</a:t>
            </a:fld>
            <a:endParaRPr lang="en-US"/>
          </a:p>
        </p:txBody>
      </p:sp>
      <p:sp>
        <p:nvSpPr>
          <p:cNvPr id="6" name="Footer Placeholder 5">
            <a:extLst>
              <a:ext uri="{FF2B5EF4-FFF2-40B4-BE49-F238E27FC236}">
                <a16:creationId xmlns:a16="http://schemas.microsoft.com/office/drawing/2014/main" id="{B23A2766-CA6F-F379-6310-47B33ADE38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C9E9C-679A-792E-231F-853F0358FE27}"/>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3866335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BCC4-496B-203F-71DB-022E9283B3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C023A8-B143-419B-70F8-63C1C78DE7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CB2331-E100-09D6-ABBC-83DFD8CA69D2}"/>
              </a:ext>
            </a:extLst>
          </p:cNvPr>
          <p:cNvSpPr>
            <a:spLocks noGrp="1"/>
          </p:cNvSpPr>
          <p:nvPr>
            <p:ph type="dt" sz="half" idx="10"/>
          </p:nvPr>
        </p:nvSpPr>
        <p:spPr/>
        <p:txBody>
          <a:bodyPr/>
          <a:lstStyle/>
          <a:p>
            <a:fld id="{C9271D93-443F-4E32-A2A6-420D7004D82C}" type="datetime1">
              <a:rPr lang="en-US" smtClean="0"/>
              <a:t>11/10/2025</a:t>
            </a:fld>
            <a:endParaRPr lang="en-US"/>
          </a:p>
        </p:txBody>
      </p:sp>
      <p:sp>
        <p:nvSpPr>
          <p:cNvPr id="5" name="Footer Placeholder 4">
            <a:extLst>
              <a:ext uri="{FF2B5EF4-FFF2-40B4-BE49-F238E27FC236}">
                <a16:creationId xmlns:a16="http://schemas.microsoft.com/office/drawing/2014/main" id="{9740C0B2-7995-ACE8-9E1A-EF5579A5F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7CC26-5B3D-5215-F1F7-4FA9F4585D48}"/>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3117768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B41FD4-0874-1258-34D8-736646535C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9699A5-6144-567D-4DD9-6154FFE3D9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36966-D5E0-E0C4-7E20-36E1A1C3B26E}"/>
              </a:ext>
            </a:extLst>
          </p:cNvPr>
          <p:cNvSpPr>
            <a:spLocks noGrp="1"/>
          </p:cNvSpPr>
          <p:nvPr>
            <p:ph type="dt" sz="half" idx="10"/>
          </p:nvPr>
        </p:nvSpPr>
        <p:spPr/>
        <p:txBody>
          <a:bodyPr/>
          <a:lstStyle/>
          <a:p>
            <a:fld id="{5D9CC63B-0B04-4556-8D13-7275B8B98D25}" type="datetime1">
              <a:rPr lang="en-US" smtClean="0"/>
              <a:t>11/10/2025</a:t>
            </a:fld>
            <a:endParaRPr lang="en-US"/>
          </a:p>
        </p:txBody>
      </p:sp>
      <p:sp>
        <p:nvSpPr>
          <p:cNvPr id="5" name="Footer Placeholder 4">
            <a:extLst>
              <a:ext uri="{FF2B5EF4-FFF2-40B4-BE49-F238E27FC236}">
                <a16:creationId xmlns:a16="http://schemas.microsoft.com/office/drawing/2014/main" id="{89AFC5A6-5FDE-96E3-5E9D-353A84DD72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45472C-1977-C920-E190-E4EFB6E41C35}"/>
              </a:ext>
            </a:extLst>
          </p:cNvPr>
          <p:cNvSpPr>
            <a:spLocks noGrp="1"/>
          </p:cNvSpPr>
          <p:nvPr>
            <p:ph type="sldNum" sz="quarter" idx="12"/>
          </p:nvPr>
        </p:nvSpPr>
        <p:spPr/>
        <p:txBody>
          <a:bodyPr/>
          <a:lstStyle/>
          <a:p>
            <a:fld id="{BC21BA0E-E940-D947-A812-35A20E09C85D}" type="slidenum">
              <a:rPr lang="en-US" smtClean="0"/>
              <a:t>‹#›</a:t>
            </a:fld>
            <a:endParaRPr lang="en-US"/>
          </a:p>
        </p:txBody>
      </p:sp>
    </p:spTree>
    <p:extLst>
      <p:ext uri="{BB962C8B-B14F-4D97-AF65-F5344CB8AC3E}">
        <p14:creationId xmlns:p14="http://schemas.microsoft.com/office/powerpoint/2010/main" val="4188141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a:xfrm>
            <a:off x="0" y="5970588"/>
            <a:ext cx="12192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p:nvSpPr>
        <p:spPr>
          <a:xfrm>
            <a:off x="-12700" y="6053139"/>
            <a:ext cx="2999317"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3145368" y="6043614"/>
            <a:ext cx="9046633"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7" name="Straight Connector 6"/>
          <p:cNvCxnSpPr/>
          <p:nvPr userDrawn="1"/>
        </p:nvCxnSpPr>
        <p:spPr>
          <a:xfrm>
            <a:off x="609600" y="2286000"/>
            <a:ext cx="10972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rot="5400000" flipH="1" flipV="1">
            <a:off x="654050" y="3549650"/>
            <a:ext cx="48133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ubtitle 8"/>
          <p:cNvSpPr>
            <a:spLocks noGrp="1"/>
          </p:cNvSpPr>
          <p:nvPr>
            <p:ph type="subTitle" idx="1"/>
          </p:nvPr>
        </p:nvSpPr>
        <p:spPr>
          <a:xfrm>
            <a:off x="3352800" y="2438400"/>
            <a:ext cx="8026400" cy="685800"/>
          </a:xfrm>
        </p:spPr>
        <p:txBody>
          <a:bodyPr anchor="ctr"/>
          <a:lstStyle>
            <a:lvl1pPr marL="0" indent="0" algn="r">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dirty="0"/>
              <a:t>Click to edit Master subtitle style</a:t>
            </a:r>
          </a:p>
        </p:txBody>
      </p:sp>
      <p:sp>
        <p:nvSpPr>
          <p:cNvPr id="16" name="Title 15"/>
          <p:cNvSpPr>
            <a:spLocks noGrp="1"/>
          </p:cNvSpPr>
          <p:nvPr>
            <p:ph type="title"/>
          </p:nvPr>
        </p:nvSpPr>
        <p:spPr>
          <a:xfrm>
            <a:off x="3352800" y="685800"/>
            <a:ext cx="8026400" cy="1341120"/>
          </a:xfrm>
        </p:spPr>
        <p:txBody>
          <a:bodyPr/>
          <a:lstStyle>
            <a:lvl1pPr algn="r">
              <a:defRPr baseline="0"/>
            </a:lvl1pPr>
          </a:lstStyle>
          <a:p>
            <a:endParaRPr lang="en-US" dirty="0"/>
          </a:p>
        </p:txBody>
      </p:sp>
      <p:sp>
        <p:nvSpPr>
          <p:cNvPr id="10" name="Footer Placeholder 19"/>
          <p:cNvSpPr>
            <a:spLocks noGrp="1"/>
          </p:cNvSpPr>
          <p:nvPr>
            <p:ph type="ftr" sz="quarter" idx="10"/>
          </p:nvPr>
        </p:nvSpPr>
        <p:spPr>
          <a:xfrm>
            <a:off x="4775201" y="6340476"/>
            <a:ext cx="7228417" cy="365125"/>
          </a:xfrm>
        </p:spPr>
        <p:txBody>
          <a:bodyPr/>
          <a:lstStyle>
            <a:lvl1pPr>
              <a:defRPr/>
            </a:lvl1pPr>
          </a:lstStyle>
          <a:p>
            <a:pPr>
              <a:defRPr/>
            </a:pPr>
            <a:r>
              <a:rPr lang="en-US">
                <a:solidFill>
                  <a:srgbClr val="EEECE1"/>
                </a:solidFill>
              </a:rPr>
              <a:t>(c) KendallTodd, Inc. - All Rights Reserved</a:t>
            </a:r>
          </a:p>
        </p:txBody>
      </p:sp>
    </p:spTree>
    <p:custDataLst>
      <p:tags r:id="rId2"/>
    </p:custDataLst>
    <p:extLst>
      <p:ext uri="{BB962C8B-B14F-4D97-AF65-F5344CB8AC3E}">
        <p14:creationId xmlns:p14="http://schemas.microsoft.com/office/powerpoint/2010/main" val="951721864"/>
      </p:ext>
    </p:extLst>
  </p:cSld>
  <p:clrMapOvr>
    <a:overrideClrMapping bg1="dk1" tx1="lt1" bg2="dk2" tx2="lt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Click to edit Master title style</a:t>
            </a:r>
          </a:p>
        </p:txBody>
      </p:sp>
      <p:sp>
        <p:nvSpPr>
          <p:cNvPr id="7" name="Rectangle 6"/>
          <p:cNvSpPr>
            <a:spLocks noGrp="1"/>
          </p:cNvSpPr>
          <p:nvPr>
            <p:ph sz="quarter" idx="13"/>
          </p:nvPr>
        </p:nvSpPr>
        <p:spPr>
          <a:xfrm>
            <a:off x="812800" y="1803400"/>
            <a:ext cx="10160000" cy="4368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p:nvPr>
        </p:nvSpPr>
        <p:spPr>
          <a:xfrm rot="5400000">
            <a:off x="9267827" y="3876674"/>
            <a:ext cx="4857748" cy="609600"/>
          </a:xfrm>
        </p:spPr>
        <p:txBody>
          <a:bodyPr>
            <a:normAutofit/>
          </a:bodyPr>
          <a:lstStyle>
            <a:lvl1pPr>
              <a:buNone/>
              <a:defRPr sz="1000" b="1" cap="none" spc="0">
                <a:ln>
                  <a:noFill/>
                </a:ln>
                <a:solidFill>
                  <a:schemeClr val="bg1"/>
                </a:solidFill>
                <a:effectLst/>
              </a:defRPr>
            </a:lvl1pPr>
            <a:lvl2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2pPr>
            <a:lvl3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3pPr>
            <a:lvl4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4pPr>
            <a:lvl5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5pPr>
          </a:lstStyle>
          <a:p>
            <a:pPr lvl="0"/>
            <a:r>
              <a:rPr lang="en-US"/>
              <a:t>Click to edit Master text styles</a:t>
            </a:r>
          </a:p>
        </p:txBody>
      </p:sp>
      <p:sp>
        <p:nvSpPr>
          <p:cNvPr id="5" name="Date Placeholder 13"/>
          <p:cNvSpPr>
            <a:spLocks noGrp="1"/>
          </p:cNvSpPr>
          <p:nvPr>
            <p:ph type="dt" sz="half" idx="15"/>
          </p:nvPr>
        </p:nvSpPr>
        <p:spPr/>
        <p:txBody>
          <a:bodyPr/>
          <a:lstStyle>
            <a:lvl1pPr>
              <a:defRPr/>
            </a:lvl1pPr>
          </a:lstStyle>
          <a:p>
            <a:pPr>
              <a:defRPr/>
            </a:pPr>
            <a:endParaRPr lang="en-US" dirty="0">
              <a:solidFill>
                <a:srgbClr val="1F497D"/>
              </a:solidFill>
            </a:endParaRPr>
          </a:p>
        </p:txBody>
      </p:sp>
      <p:sp>
        <p:nvSpPr>
          <p:cNvPr id="6" name="Footer Placeholder 2"/>
          <p:cNvSpPr>
            <a:spLocks noGrp="1"/>
          </p:cNvSpPr>
          <p:nvPr>
            <p:ph type="ftr" sz="quarter" idx="16"/>
          </p:nvPr>
        </p:nvSpPr>
        <p:spPr/>
        <p:txBody>
          <a:bodyPr/>
          <a:lstStyle>
            <a:lvl1pPr>
              <a:defRPr/>
            </a:lvl1pPr>
          </a:lstStyle>
          <a:p>
            <a:pPr>
              <a:defRPr/>
            </a:pPr>
            <a:r>
              <a:rPr lang="en-US">
                <a:solidFill>
                  <a:srgbClr val="1F497D"/>
                </a:solidFill>
              </a:rPr>
              <a:t>(c) KendallTodd, Inc. - All Rights Reserved</a:t>
            </a:r>
          </a:p>
        </p:txBody>
      </p:sp>
      <p:sp>
        <p:nvSpPr>
          <p:cNvPr id="8" name="Slide Number Placeholder 22"/>
          <p:cNvSpPr>
            <a:spLocks noGrp="1"/>
          </p:cNvSpPr>
          <p:nvPr>
            <p:ph type="sldNum" sz="quarter" idx="17"/>
          </p:nvPr>
        </p:nvSpPr>
        <p:spPr/>
        <p:txBody>
          <a:bodyPr/>
          <a:lstStyle>
            <a:lvl1pPr>
              <a:defRPr/>
            </a:lvl1pPr>
          </a:lstStyle>
          <a:p>
            <a:pPr>
              <a:defRPr/>
            </a:pPr>
            <a:fld id="{2F2EE50A-7BA8-4F3D-9C97-5CDF3BCC1765}" type="slidenum">
              <a:rPr lang="en-US"/>
              <a:pPr>
                <a:defRPr/>
              </a:pPr>
              <a:t>‹#›</a:t>
            </a:fld>
            <a:endParaRPr lang="en-US" dirty="0"/>
          </a:p>
        </p:txBody>
      </p:sp>
    </p:spTree>
    <p:custDataLst>
      <p:tags r:id="rId1"/>
    </p:custDataLst>
    <p:extLst>
      <p:ext uri="{BB962C8B-B14F-4D97-AF65-F5344CB8AC3E}">
        <p14:creationId xmlns:p14="http://schemas.microsoft.com/office/powerpoint/2010/main" val="1352543512"/>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7" name="Straight Connector 6"/>
          <p:cNvCxnSpPr/>
          <p:nvPr userDrawn="1"/>
        </p:nvCxnSpPr>
        <p:spPr>
          <a:xfrm rot="5400000">
            <a:off x="7828492" y="6439430"/>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1828801" y="2743202"/>
            <a:ext cx="9497484" cy="1673225"/>
          </a:xfrm>
        </p:spPr>
        <p:txBody>
          <a:bodyPr/>
          <a:lstStyle>
            <a:lvl1pPr marL="454025" indent="3175">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dirty="0"/>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extLst/>
          </a:lstStyle>
          <a:p>
            <a:r>
              <a:rPr lang="en-US"/>
              <a:t>Click to edit Master title style</a:t>
            </a:r>
            <a:endParaRPr lang="en-US" dirty="0"/>
          </a:p>
        </p:txBody>
      </p:sp>
      <p:sp>
        <p:nvSpPr>
          <p:cNvPr id="8" name="Date Placeholder 11"/>
          <p:cNvSpPr>
            <a:spLocks noGrp="1"/>
          </p:cNvSpPr>
          <p:nvPr>
            <p:ph type="dt" sz="half" idx="10"/>
          </p:nvPr>
        </p:nvSpPr>
        <p:spPr/>
        <p:txBody>
          <a:bodyPr/>
          <a:lstStyle>
            <a:lvl1pPr>
              <a:defRPr/>
            </a:lvl1pPr>
            <a:extLst/>
          </a:lstStyle>
          <a:p>
            <a:pPr>
              <a:defRPr/>
            </a:pPr>
            <a:endParaRPr lang="en-US">
              <a:solidFill>
                <a:srgbClr val="1F497D"/>
              </a:solidFill>
            </a:endParaRPr>
          </a:p>
        </p:txBody>
      </p:sp>
      <p:sp>
        <p:nvSpPr>
          <p:cNvPr id="9" name="Slide Number Placeholder 12"/>
          <p:cNvSpPr>
            <a:spLocks noGrp="1"/>
          </p:cNvSpPr>
          <p:nvPr>
            <p:ph type="sldNum" sz="quarter" idx="11"/>
          </p:nvPr>
        </p:nvSpPr>
        <p:spPr>
          <a:xfrm>
            <a:off x="0" y="1752601"/>
            <a:ext cx="1727200" cy="701675"/>
          </a:xfrm>
        </p:spPr>
        <p:txBody>
          <a:bodyPr>
            <a:noAutofit/>
          </a:bodyPr>
          <a:lstStyle>
            <a:lvl1pPr>
              <a:defRPr sz="2400">
                <a:solidFill>
                  <a:srgbClr val="FFFFFF"/>
                </a:solidFill>
              </a:defRPr>
            </a:lvl1pPr>
            <a:extLst/>
          </a:lstStyle>
          <a:p>
            <a:pPr>
              <a:defRPr/>
            </a:pPr>
            <a:fld id="{3AC13780-86A2-4D8D-90DA-9F669BEBA19F}" type="slidenum">
              <a:rPr lang="en-US"/>
              <a:pPr>
                <a:defRPr/>
              </a:pPr>
              <a:t>‹#›</a:t>
            </a:fld>
            <a:endParaRPr lang="en-US" dirty="0"/>
          </a:p>
        </p:txBody>
      </p:sp>
      <p:sp>
        <p:nvSpPr>
          <p:cNvPr id="10" name="Footer Placeholder 13"/>
          <p:cNvSpPr>
            <a:spLocks noGrp="1"/>
          </p:cNvSpPr>
          <p:nvPr>
            <p:ph type="ftr"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a:solidFill>
                  <a:srgbClr val="1F497D"/>
                </a:solidFill>
              </a:rPr>
              <a:t>(c) KendallTodd, Inc. - All Rights Reserved</a:t>
            </a:r>
          </a:p>
        </p:txBody>
      </p:sp>
      <p:pic>
        <p:nvPicPr>
          <p:cNvPr id="11" name="Picture 10" descr="BSRRBook.png"/>
          <p:cNvPicPr>
            <a:picLocks noChangeAspect="1"/>
          </p:cNvPicPr>
          <p:nvPr userDrawn="1"/>
        </p:nvPicPr>
        <p:blipFill>
          <a:blip r:embed="rId3" cstate="print"/>
          <a:stretch>
            <a:fillRect/>
          </a:stretch>
        </p:blipFill>
        <p:spPr>
          <a:xfrm>
            <a:off x="304800" y="3886201"/>
            <a:ext cx="2406651" cy="2619375"/>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3904157532"/>
      </p:ext>
    </p:extLst>
  </p:cSld>
  <p:clrMapOvr>
    <a:overrideClrMapping bg1="lt1" tx1="dk1" bg2="lt2" tx2="dk2" accent1="accent1" accent2="accent2" accent3="accent3" accent4="accent4" accent5="accent5" accent6="accent6" hlink="hlink" folHlink="folHlink"/>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7" name="Straight Connector 6"/>
          <p:cNvCxnSpPr/>
          <p:nvPr userDrawn="1"/>
        </p:nvCxnSpPr>
        <p:spPr>
          <a:xfrm rot="5400000">
            <a:off x="7828492" y="6439430"/>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1828801" y="2743202"/>
            <a:ext cx="9497484" cy="1673225"/>
          </a:xfrm>
        </p:spPr>
        <p:txBody>
          <a:bodyPr/>
          <a:lstStyle>
            <a:lvl1pPr marL="454025" indent="3175">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dirty="0"/>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extLst/>
          </a:lstStyle>
          <a:p>
            <a:r>
              <a:rPr lang="en-US"/>
              <a:t>Click to edit Master title style</a:t>
            </a:r>
            <a:endParaRPr lang="en-US" dirty="0"/>
          </a:p>
        </p:txBody>
      </p:sp>
      <p:sp>
        <p:nvSpPr>
          <p:cNvPr id="8" name="Date Placeholder 11"/>
          <p:cNvSpPr>
            <a:spLocks noGrp="1"/>
          </p:cNvSpPr>
          <p:nvPr>
            <p:ph type="dt" sz="half" idx="10"/>
          </p:nvPr>
        </p:nvSpPr>
        <p:spPr/>
        <p:txBody>
          <a:bodyPr/>
          <a:lstStyle>
            <a:lvl1pPr>
              <a:defRPr/>
            </a:lvl1pPr>
            <a:extLst/>
          </a:lstStyle>
          <a:p>
            <a:pPr>
              <a:defRPr/>
            </a:pPr>
            <a:endParaRPr lang="en-US">
              <a:solidFill>
                <a:srgbClr val="1F497D"/>
              </a:solidFill>
            </a:endParaRPr>
          </a:p>
        </p:txBody>
      </p:sp>
      <p:sp>
        <p:nvSpPr>
          <p:cNvPr id="9" name="Slide Number Placeholder 12"/>
          <p:cNvSpPr>
            <a:spLocks noGrp="1"/>
          </p:cNvSpPr>
          <p:nvPr>
            <p:ph type="sldNum" sz="quarter" idx="11"/>
          </p:nvPr>
        </p:nvSpPr>
        <p:spPr>
          <a:xfrm>
            <a:off x="0" y="1752601"/>
            <a:ext cx="1727200" cy="701675"/>
          </a:xfrm>
        </p:spPr>
        <p:txBody>
          <a:bodyPr>
            <a:noAutofit/>
          </a:bodyPr>
          <a:lstStyle>
            <a:lvl1pPr>
              <a:defRPr sz="2400">
                <a:solidFill>
                  <a:srgbClr val="FFFFFF"/>
                </a:solidFill>
              </a:defRPr>
            </a:lvl1pPr>
            <a:extLst/>
          </a:lstStyle>
          <a:p>
            <a:pPr>
              <a:defRPr/>
            </a:pPr>
            <a:fld id="{3AC13780-86A2-4D8D-90DA-9F669BEBA19F}" type="slidenum">
              <a:rPr lang="en-US"/>
              <a:pPr>
                <a:defRPr/>
              </a:pPr>
              <a:t>‹#›</a:t>
            </a:fld>
            <a:endParaRPr lang="en-US" dirty="0"/>
          </a:p>
        </p:txBody>
      </p:sp>
      <p:sp>
        <p:nvSpPr>
          <p:cNvPr id="10" name="Footer Placeholder 13"/>
          <p:cNvSpPr>
            <a:spLocks noGrp="1"/>
          </p:cNvSpPr>
          <p:nvPr>
            <p:ph type="ftr"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a:solidFill>
                  <a:srgbClr val="1F497D"/>
                </a:solidFill>
              </a:rPr>
              <a:t>(c) KendallTodd, Inc. - All Rights Reserved</a:t>
            </a:r>
          </a:p>
        </p:txBody>
      </p:sp>
    </p:spTree>
    <p:custDataLst>
      <p:tags r:id="rId1"/>
    </p:custDataLst>
    <p:extLst>
      <p:ext uri="{BB962C8B-B14F-4D97-AF65-F5344CB8AC3E}">
        <p14:creationId xmlns:p14="http://schemas.microsoft.com/office/powerpoint/2010/main" val="2574491055"/>
      </p:ext>
    </p:extLst>
  </p:cSld>
  <p:clrMapOvr>
    <a:overrideClrMapping bg1="lt1" tx1="dk1" bg2="lt2" tx2="dk2" accent1="accent1" accent2="accent2" accent3="accent3" accent4="accent4" accent5="accent5" accent6="accent6" hlink="hlink" folHlink="folHlink"/>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Content Placeholder 8"/>
          <p:cNvSpPr>
            <a:spLocks noGrp="1"/>
          </p:cNvSpPr>
          <p:nvPr>
            <p:ph sz="quarter" idx="13"/>
          </p:nvPr>
        </p:nvSpPr>
        <p:spPr>
          <a:xfrm>
            <a:off x="812800" y="1803403"/>
            <a:ext cx="4673600" cy="43581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4"/>
          </p:nvPr>
        </p:nvSpPr>
        <p:spPr>
          <a:xfrm>
            <a:off x="5791200" y="1803400"/>
            <a:ext cx="5181600" cy="43581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7"/>
          <p:cNvSpPr>
            <a:spLocks noGrp="1"/>
          </p:cNvSpPr>
          <p:nvPr>
            <p:ph type="dt" sz="half" idx="15"/>
          </p:nvPr>
        </p:nvSpPr>
        <p:spPr/>
        <p:txBody>
          <a:bodyPr rtlCol="0"/>
          <a:lstStyle>
            <a:lvl1pPr>
              <a:defRPr/>
            </a:lvl1pPr>
            <a:extLst/>
          </a:lstStyle>
          <a:p>
            <a:pPr>
              <a:defRPr/>
            </a:pPr>
            <a:endParaRPr lang="en-US">
              <a:solidFill>
                <a:srgbClr val="1F497D"/>
              </a:solidFill>
            </a:endParaRPr>
          </a:p>
        </p:txBody>
      </p:sp>
      <p:sp>
        <p:nvSpPr>
          <p:cNvPr id="6" name="Slide Number Placeholder 9"/>
          <p:cNvSpPr>
            <a:spLocks noGrp="1"/>
          </p:cNvSpPr>
          <p:nvPr>
            <p:ph type="sldNum" sz="quarter" idx="16"/>
          </p:nvPr>
        </p:nvSpPr>
        <p:spPr/>
        <p:txBody>
          <a:bodyPr rtlCol="0"/>
          <a:lstStyle>
            <a:lvl1pPr>
              <a:defRPr/>
            </a:lvl1pPr>
            <a:extLst/>
          </a:lstStyle>
          <a:p>
            <a:pPr>
              <a:defRPr/>
            </a:pPr>
            <a:fld id="{B2E29C6B-D1D7-47CD-A703-9D427BCF3A19}" type="slidenum">
              <a:rPr lang="en-US"/>
              <a:pPr>
                <a:defRPr/>
              </a:pPr>
              <a:t>‹#›</a:t>
            </a:fld>
            <a:endParaRPr lang="en-US"/>
          </a:p>
        </p:txBody>
      </p:sp>
      <p:sp>
        <p:nvSpPr>
          <p:cNvPr id="7" name="Footer Placeholder 11"/>
          <p:cNvSpPr>
            <a:spLocks noGrp="1"/>
          </p:cNvSpPr>
          <p:nvPr>
            <p:ph type="ftr" sz="quarter" idx="17"/>
          </p:nvPr>
        </p:nvSpPr>
        <p:spPr/>
        <p:txBody>
          <a:bodyPr rtlCol="0"/>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a:solidFill>
                  <a:srgbClr val="1F497D"/>
                </a:solidFill>
              </a:rPr>
              <a:t>(c) KendallTodd, Inc. - All Rights Reserved</a:t>
            </a:r>
          </a:p>
        </p:txBody>
      </p:sp>
    </p:spTree>
    <p:custDataLst>
      <p:tags r:id="rId1"/>
    </p:custDataLst>
    <p:extLst>
      <p:ext uri="{BB962C8B-B14F-4D97-AF65-F5344CB8AC3E}">
        <p14:creationId xmlns:p14="http://schemas.microsoft.com/office/powerpoint/2010/main" val="3433982142"/>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6864" y="157480"/>
            <a:ext cx="10155936" cy="1341120"/>
          </a:xfrm>
        </p:spPr>
        <p:txBody>
          <a:bodyPr/>
          <a:lstStyle>
            <a:lvl1pPr>
              <a:defRPr/>
            </a:lvl1pPr>
            <a:extLst/>
          </a:lstStyle>
          <a:p>
            <a:r>
              <a:rPr lang="en-US" dirty="0"/>
              <a:t>Click to edit Master title style</a:t>
            </a:r>
          </a:p>
        </p:txBody>
      </p:sp>
      <p:sp>
        <p:nvSpPr>
          <p:cNvPr id="11" name="Content Placeholder 10"/>
          <p:cNvSpPr>
            <a:spLocks noGrp="1"/>
          </p:cNvSpPr>
          <p:nvPr>
            <p:ph sz="quarter" idx="13"/>
          </p:nvPr>
        </p:nvSpPr>
        <p:spPr>
          <a:xfrm>
            <a:off x="812800" y="2559757"/>
            <a:ext cx="46736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5791200" y="2559757"/>
            <a:ext cx="5181600" cy="3505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5"/>
          <p:cNvSpPr>
            <a:spLocks noGrp="1"/>
          </p:cNvSpPr>
          <p:nvPr>
            <p:ph type="body" sz="quarter" idx="18"/>
          </p:nvPr>
        </p:nvSpPr>
        <p:spPr>
          <a:xfrm>
            <a:off x="812800" y="1816383"/>
            <a:ext cx="4673600" cy="707136"/>
          </a:xfrm>
          <a:solidFill>
            <a:schemeClr val="accent2"/>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15" name="Text Placeholder 14"/>
          <p:cNvSpPr>
            <a:spLocks noGrp="1"/>
          </p:cNvSpPr>
          <p:nvPr>
            <p:ph type="body" sz="quarter" idx="19"/>
          </p:nvPr>
        </p:nvSpPr>
        <p:spPr>
          <a:xfrm>
            <a:off x="5791200" y="1816383"/>
            <a:ext cx="5181600" cy="707136"/>
          </a:xfrm>
          <a:solidFill>
            <a:schemeClr val="accent4"/>
          </a:solidFill>
        </p:spPr>
        <p:txBody>
          <a:bodyPr rtlCol="0" anchor="ctr"/>
          <a:lstStyle>
            <a:lvl1pPr>
              <a:buFontTx/>
              <a:buNone/>
              <a:defRPr sz="2000" b="1">
                <a:solidFill>
                  <a:srgbClr val="FFFFFF"/>
                </a:solidFill>
              </a:defRPr>
            </a:lvl1pPr>
            <a:extLst/>
          </a:lstStyle>
          <a:p>
            <a:pPr lvl="0"/>
            <a:r>
              <a:rPr lang="en-US" dirty="0"/>
              <a:t>Click to edit Master text styles</a:t>
            </a:r>
          </a:p>
        </p:txBody>
      </p:sp>
      <p:sp>
        <p:nvSpPr>
          <p:cNvPr id="7" name="Date Placeholder 9"/>
          <p:cNvSpPr>
            <a:spLocks noGrp="1"/>
          </p:cNvSpPr>
          <p:nvPr>
            <p:ph type="dt" sz="half" idx="20"/>
          </p:nvPr>
        </p:nvSpPr>
        <p:spPr/>
        <p:txBody>
          <a:bodyPr rtlCol="0"/>
          <a:lstStyle>
            <a:lvl1pPr>
              <a:defRPr/>
            </a:lvl1pPr>
            <a:extLst/>
          </a:lstStyle>
          <a:p>
            <a:pPr>
              <a:defRPr/>
            </a:pPr>
            <a:endParaRPr lang="en-US">
              <a:solidFill>
                <a:srgbClr val="1F497D"/>
              </a:solidFill>
            </a:endParaRPr>
          </a:p>
        </p:txBody>
      </p:sp>
      <p:sp>
        <p:nvSpPr>
          <p:cNvPr id="8" name="Slide Number Placeholder 11"/>
          <p:cNvSpPr>
            <a:spLocks noGrp="1"/>
          </p:cNvSpPr>
          <p:nvPr>
            <p:ph type="sldNum" sz="quarter" idx="21"/>
          </p:nvPr>
        </p:nvSpPr>
        <p:spPr/>
        <p:txBody>
          <a:bodyPr rtlCol="0"/>
          <a:lstStyle>
            <a:lvl1pPr>
              <a:defRPr/>
            </a:lvl1pPr>
            <a:extLst/>
          </a:lstStyle>
          <a:p>
            <a:pPr>
              <a:defRPr/>
            </a:pPr>
            <a:fld id="{90E67A8D-24FA-4C6C-8BD1-2411C27CCB7B}" type="slidenum">
              <a:rPr lang="en-US"/>
              <a:pPr>
                <a:defRPr/>
              </a:pPr>
              <a:t>‹#›</a:t>
            </a:fld>
            <a:endParaRPr lang="en-US"/>
          </a:p>
        </p:txBody>
      </p:sp>
      <p:sp>
        <p:nvSpPr>
          <p:cNvPr id="9" name="Footer Placeholder 13"/>
          <p:cNvSpPr>
            <a:spLocks noGrp="1"/>
          </p:cNvSpPr>
          <p:nvPr>
            <p:ph type="ftr" sz="quarter" idx="22"/>
          </p:nvPr>
        </p:nvSpPr>
        <p:spPr/>
        <p:txBody>
          <a:bodyPr rtlCol="0"/>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a:solidFill>
                  <a:srgbClr val="1F497D"/>
                </a:solidFill>
              </a:rPr>
              <a:t>(c) KendallTodd, Inc. - All Rights Reserved</a:t>
            </a:r>
          </a:p>
        </p:txBody>
      </p:sp>
    </p:spTree>
    <p:extLst>
      <p:ext uri="{BB962C8B-B14F-4D97-AF65-F5344CB8AC3E}">
        <p14:creationId xmlns:p14="http://schemas.microsoft.com/office/powerpoint/2010/main" val="160403483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13"/>
          <p:cNvSpPr>
            <a:spLocks noGrp="1"/>
          </p:cNvSpPr>
          <p:nvPr>
            <p:ph type="body" sz="quarter" idx="14"/>
          </p:nvPr>
        </p:nvSpPr>
        <p:spPr>
          <a:xfrm rot="5400000">
            <a:off x="9267827" y="3876674"/>
            <a:ext cx="4857748" cy="609600"/>
          </a:xfrm>
        </p:spPr>
        <p:txBody>
          <a:bodyPr>
            <a:normAutofit/>
          </a:bodyPr>
          <a:lstStyle>
            <a:lvl1pPr>
              <a:buNone/>
              <a:defRPr sz="1000" b="1" cap="none" spc="0">
                <a:ln>
                  <a:noFill/>
                </a:ln>
                <a:solidFill>
                  <a:schemeClr val="bg1"/>
                </a:solidFill>
                <a:effectLst/>
              </a:defRPr>
            </a:lvl1pPr>
            <a:lvl2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2pPr>
            <a:lvl3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3pPr>
            <a:lvl4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4pPr>
            <a:lvl5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5pPr>
          </a:lstStyle>
          <a:p>
            <a:pPr lvl="0"/>
            <a:r>
              <a:rPr lang="en-US"/>
              <a:t>Click to edit Master text styles</a:t>
            </a:r>
          </a:p>
        </p:txBody>
      </p:sp>
      <p:sp>
        <p:nvSpPr>
          <p:cNvPr id="4" name="Date Placeholder 13"/>
          <p:cNvSpPr>
            <a:spLocks noGrp="1"/>
          </p:cNvSpPr>
          <p:nvPr>
            <p:ph type="dt" sz="half" idx="15"/>
          </p:nvPr>
        </p:nvSpPr>
        <p:spPr/>
        <p:txBody>
          <a:bodyPr/>
          <a:lstStyle>
            <a:lvl1pPr>
              <a:defRPr/>
            </a:lvl1pPr>
          </a:lstStyle>
          <a:p>
            <a:pPr>
              <a:defRPr/>
            </a:pPr>
            <a:endParaRPr lang="en-US" dirty="0">
              <a:solidFill>
                <a:srgbClr val="1F497D"/>
              </a:solidFill>
            </a:endParaRPr>
          </a:p>
        </p:txBody>
      </p:sp>
      <p:sp>
        <p:nvSpPr>
          <p:cNvPr id="5" name="Footer Placeholder 2"/>
          <p:cNvSpPr>
            <a:spLocks noGrp="1"/>
          </p:cNvSpPr>
          <p:nvPr>
            <p:ph type="ftr" sz="quarter" idx="16"/>
          </p:nvPr>
        </p:nvSpPr>
        <p:spPr/>
        <p:txBody>
          <a:bodyPr/>
          <a:lstStyle>
            <a:lvl1pPr>
              <a:defRPr/>
            </a:lvl1pPr>
          </a:lstStyle>
          <a:p>
            <a:pPr>
              <a:defRPr/>
            </a:pPr>
            <a:r>
              <a:rPr lang="en-US">
                <a:solidFill>
                  <a:srgbClr val="1F497D"/>
                </a:solidFill>
              </a:rPr>
              <a:t>(c) KendallTodd, Inc. - All Rights Reserved</a:t>
            </a:r>
          </a:p>
        </p:txBody>
      </p:sp>
      <p:sp>
        <p:nvSpPr>
          <p:cNvPr id="7" name="Slide Number Placeholder 22"/>
          <p:cNvSpPr>
            <a:spLocks noGrp="1"/>
          </p:cNvSpPr>
          <p:nvPr>
            <p:ph type="sldNum" sz="quarter" idx="17"/>
          </p:nvPr>
        </p:nvSpPr>
        <p:spPr/>
        <p:txBody>
          <a:bodyPr/>
          <a:lstStyle>
            <a:lvl1pPr>
              <a:defRPr/>
            </a:lvl1pPr>
          </a:lstStyle>
          <a:p>
            <a:pPr>
              <a:defRPr/>
            </a:pPr>
            <a:fld id="{37966070-345B-4BCE-8306-BA52DE57CF2E}" type="slidenum">
              <a:rPr lang="en-US"/>
              <a:pPr>
                <a:defRPr/>
              </a:pPr>
              <a:t>‹#›</a:t>
            </a:fld>
            <a:endParaRPr lang="en-US" dirty="0"/>
          </a:p>
        </p:txBody>
      </p:sp>
    </p:spTree>
    <p:custDataLst>
      <p:tags r:id="rId1"/>
    </p:custDataLst>
    <p:extLst>
      <p:ext uri="{BB962C8B-B14F-4D97-AF65-F5344CB8AC3E}">
        <p14:creationId xmlns:p14="http://schemas.microsoft.com/office/powerpoint/2010/main" val="354519781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rot="5400000">
            <a:off x="7828492" y="6439430"/>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Date Placeholder 1"/>
          <p:cNvSpPr>
            <a:spLocks noGrp="1"/>
          </p:cNvSpPr>
          <p:nvPr>
            <p:ph type="dt" sz="half" idx="10"/>
          </p:nvPr>
        </p:nvSpPr>
        <p:spPr/>
        <p:txBody>
          <a:bodyPr/>
          <a:lstStyle>
            <a:lvl1pPr>
              <a:defRPr/>
            </a:lvl1pPr>
            <a:extLst/>
          </a:lstStyle>
          <a:p>
            <a:pPr>
              <a:defRPr/>
            </a:pPr>
            <a:endParaRPr lang="en-US">
              <a:solidFill>
                <a:srgbClr val="1F497D"/>
              </a:solidFill>
            </a:endParaRPr>
          </a:p>
        </p:txBody>
      </p:sp>
      <p:sp>
        <p:nvSpPr>
          <p:cNvPr id="4" name="Footer Placeholder 2"/>
          <p:cNvSpPr>
            <a:spLocks noGrp="1"/>
          </p:cNvSpPr>
          <p:nvPr>
            <p:ph type="ftr" sz="quarter" idx="11"/>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a:solidFill>
                  <a:srgbClr val="1F497D"/>
                </a:solidFill>
              </a:rPr>
              <a:t>(c) KendallTodd, Inc. - All Rights Reserved</a:t>
            </a:r>
          </a:p>
        </p:txBody>
      </p:sp>
      <p:sp>
        <p:nvSpPr>
          <p:cNvPr id="5"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extLst/>
          </a:lstStyle>
          <a:p>
            <a:pPr>
              <a:defRPr/>
            </a:pPr>
            <a:fld id="{C9141A13-507E-4898-AF1E-DCC689FFE0F6}" type="slidenum">
              <a:rPr lang="en-US">
                <a:solidFill>
                  <a:srgbClr val="1F497D"/>
                </a:solidFill>
              </a:rPr>
              <a:pPr>
                <a:defRPr/>
              </a:pPr>
              <a:t>‹#›</a:t>
            </a:fld>
            <a:endParaRPr lang="en-US" dirty="0">
              <a:solidFill>
                <a:srgbClr val="1F497D"/>
              </a:solidFill>
            </a:endParaRPr>
          </a:p>
        </p:txBody>
      </p:sp>
    </p:spTree>
    <p:custDataLst>
      <p:tags r:id="rId1"/>
    </p:custDataLst>
    <p:extLst>
      <p:ext uri="{BB962C8B-B14F-4D97-AF65-F5344CB8AC3E}">
        <p14:creationId xmlns:p14="http://schemas.microsoft.com/office/powerpoint/2010/main" val="2556145323"/>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57480"/>
            <a:ext cx="10160000" cy="1341120"/>
          </a:xfrm>
        </p:spPr>
        <p:txBody>
          <a:bodyPr/>
          <a:lstStyle>
            <a:lvl1pPr algn="l">
              <a:buNone/>
              <a:defRPr sz="4200" b="0"/>
            </a:lvl1pPr>
            <a:extLst/>
          </a:lstStyle>
          <a:p>
            <a:r>
              <a:rPr lang="en-US" dirty="0"/>
              <a:t>Click to edit Master title style</a:t>
            </a:r>
          </a:p>
        </p:txBody>
      </p:sp>
      <p:sp>
        <p:nvSpPr>
          <p:cNvPr id="3" name="Text Placeholder 2"/>
          <p:cNvSpPr>
            <a:spLocks noGrp="1"/>
          </p:cNvSpPr>
          <p:nvPr>
            <p:ph type="body" idx="1"/>
          </p:nvPr>
        </p:nvSpPr>
        <p:spPr>
          <a:xfrm>
            <a:off x="812800" y="1905000"/>
            <a:ext cx="2133600" cy="41656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dirty="0"/>
              <a:t>Click to edit Master text styles</a:t>
            </a:r>
          </a:p>
        </p:txBody>
      </p:sp>
      <p:sp>
        <p:nvSpPr>
          <p:cNvPr id="9" name="Content Placeholder 8"/>
          <p:cNvSpPr>
            <a:spLocks noGrp="1"/>
          </p:cNvSpPr>
          <p:nvPr>
            <p:ph sz="quarter" idx="13"/>
          </p:nvPr>
        </p:nvSpPr>
        <p:spPr>
          <a:xfrm>
            <a:off x="3149600" y="1905000"/>
            <a:ext cx="7823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3"/>
          <p:cNvSpPr>
            <a:spLocks noGrp="1"/>
          </p:cNvSpPr>
          <p:nvPr>
            <p:ph type="body" sz="quarter" idx="14"/>
          </p:nvPr>
        </p:nvSpPr>
        <p:spPr>
          <a:xfrm rot="5400000">
            <a:off x="9267827" y="3876674"/>
            <a:ext cx="4857748" cy="609600"/>
          </a:xfrm>
        </p:spPr>
        <p:txBody>
          <a:bodyPr>
            <a:normAutofit/>
          </a:bodyPr>
          <a:lstStyle>
            <a:lvl1pPr>
              <a:buNone/>
              <a:defRPr sz="1000" b="1" cap="none" spc="0">
                <a:ln>
                  <a:noFill/>
                </a:ln>
                <a:solidFill>
                  <a:schemeClr val="bg1"/>
                </a:solidFill>
                <a:effectLst/>
              </a:defRPr>
            </a:lvl1pPr>
            <a:lvl2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2pPr>
            <a:lvl3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3pPr>
            <a:lvl4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4pPr>
            <a:lvl5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5pPr>
          </a:lstStyle>
          <a:p>
            <a:pPr lvl="0"/>
            <a:r>
              <a:rPr lang="en-US"/>
              <a:t>Click to edit Master text styles</a:t>
            </a:r>
          </a:p>
        </p:txBody>
      </p:sp>
      <p:sp>
        <p:nvSpPr>
          <p:cNvPr id="6" name="Date Placeholder 13"/>
          <p:cNvSpPr>
            <a:spLocks noGrp="1"/>
          </p:cNvSpPr>
          <p:nvPr>
            <p:ph type="dt" sz="half" idx="15"/>
          </p:nvPr>
        </p:nvSpPr>
        <p:spPr/>
        <p:txBody>
          <a:bodyPr/>
          <a:lstStyle>
            <a:lvl1pPr>
              <a:defRPr/>
            </a:lvl1pPr>
          </a:lstStyle>
          <a:p>
            <a:pPr>
              <a:defRPr/>
            </a:pPr>
            <a:endParaRPr lang="en-US" dirty="0">
              <a:solidFill>
                <a:srgbClr val="1F497D"/>
              </a:solidFill>
            </a:endParaRPr>
          </a:p>
        </p:txBody>
      </p:sp>
      <p:sp>
        <p:nvSpPr>
          <p:cNvPr id="7" name="Footer Placeholder 2"/>
          <p:cNvSpPr>
            <a:spLocks noGrp="1"/>
          </p:cNvSpPr>
          <p:nvPr>
            <p:ph type="ftr" sz="quarter" idx="16"/>
          </p:nvPr>
        </p:nvSpPr>
        <p:spPr/>
        <p:txBody>
          <a:bodyPr/>
          <a:lstStyle>
            <a:lvl1pPr>
              <a:defRPr/>
            </a:lvl1pPr>
          </a:lstStyle>
          <a:p>
            <a:pPr>
              <a:defRPr/>
            </a:pPr>
            <a:r>
              <a:rPr lang="en-US">
                <a:solidFill>
                  <a:srgbClr val="1F497D"/>
                </a:solidFill>
              </a:rPr>
              <a:t>(c) KendallTodd, Inc. - All Rights Reserved</a:t>
            </a:r>
          </a:p>
        </p:txBody>
      </p:sp>
      <p:sp>
        <p:nvSpPr>
          <p:cNvPr id="10" name="Slide Number Placeholder 22"/>
          <p:cNvSpPr>
            <a:spLocks noGrp="1"/>
          </p:cNvSpPr>
          <p:nvPr>
            <p:ph type="sldNum" sz="quarter" idx="17"/>
          </p:nvPr>
        </p:nvSpPr>
        <p:spPr/>
        <p:txBody>
          <a:bodyPr/>
          <a:lstStyle>
            <a:lvl1pPr>
              <a:defRPr/>
            </a:lvl1pPr>
          </a:lstStyle>
          <a:p>
            <a:pPr>
              <a:defRPr/>
            </a:pPr>
            <a:fld id="{942ADA5A-0ADF-4DEC-BCF0-3B7D35EE0132}" type="slidenum">
              <a:rPr lang="en-US"/>
              <a:pPr>
                <a:defRPr/>
              </a:pPr>
              <a:t>‹#›</a:t>
            </a:fld>
            <a:endParaRPr lang="en-US" dirty="0"/>
          </a:p>
        </p:txBody>
      </p:sp>
    </p:spTree>
    <p:custDataLst>
      <p:tags r:id="rId1"/>
    </p:custDataLst>
    <p:extLst>
      <p:ext uri="{BB962C8B-B14F-4D97-AF65-F5344CB8AC3E}">
        <p14:creationId xmlns:p14="http://schemas.microsoft.com/office/powerpoint/2010/main" val="406169869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12700" y="4572001"/>
            <a:ext cx="12192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12699" y="4664075"/>
            <a:ext cx="1951567"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7" name="Rectangle 6"/>
          <p:cNvSpPr/>
          <p:nvPr/>
        </p:nvSpPr>
        <p:spPr>
          <a:xfrm>
            <a:off x="2059518" y="4654550"/>
            <a:ext cx="10119783"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8" name="Rectangle 7"/>
          <p:cNvSpPr/>
          <p:nvPr/>
        </p:nvSpPr>
        <p:spPr>
          <a:xfrm>
            <a:off x="1930401" y="1"/>
            <a:ext cx="133351"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9" name="Straight Connector 8"/>
          <p:cNvCxnSpPr/>
          <p:nvPr userDrawn="1"/>
        </p:nvCxnSpPr>
        <p:spPr>
          <a:xfrm rot="5400000">
            <a:off x="8014759" y="6439430"/>
            <a:ext cx="533400" cy="2117"/>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a:xfrm>
            <a:off x="2076891" y="0"/>
            <a:ext cx="10115109" cy="4559808"/>
          </a:xfrm>
          <a:solidFill>
            <a:schemeClr val="tx2">
              <a:shade val="50000"/>
            </a:schemeClr>
          </a:solidFill>
          <a:ln>
            <a:noFill/>
          </a:ln>
        </p:spPr>
        <p:txBody>
          <a:bodyPr>
            <a:normAutofit/>
          </a:bodyPr>
          <a:lstStyle>
            <a:lvl1pPr>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a:t>Click to edit Master text styles</a:t>
            </a:r>
          </a:p>
        </p:txBody>
      </p:sp>
      <p:sp>
        <p:nvSpPr>
          <p:cNvPr id="2" name="Title 1"/>
          <p:cNvSpPr>
            <a:spLocks noGrp="1"/>
          </p:cNvSpPr>
          <p:nvPr>
            <p:ph type="title"/>
          </p:nvPr>
        </p:nvSpPr>
        <p:spPr>
          <a:xfrm>
            <a:off x="2133600" y="4724400"/>
            <a:ext cx="9753600" cy="609600"/>
          </a:xfrm>
        </p:spPr>
        <p:txBody>
          <a:bodyPr anchor="ctr"/>
          <a:lstStyle>
            <a:lvl1pPr algn="l">
              <a:buNone/>
              <a:defRPr sz="2800" b="0">
                <a:solidFill>
                  <a:srgbClr val="FFFFFF"/>
                </a:solidFill>
              </a:defRPr>
            </a:lvl1pPr>
            <a:extLst/>
          </a:lstStyle>
          <a:p>
            <a:r>
              <a:rPr lang="en-US"/>
              <a:t>Click to edit Master title style</a:t>
            </a:r>
            <a:endParaRPr lang="en-US" dirty="0"/>
          </a:p>
        </p:txBody>
      </p:sp>
      <p:sp>
        <p:nvSpPr>
          <p:cNvPr id="10" name="Date Placeholder 11"/>
          <p:cNvSpPr>
            <a:spLocks noGrp="1"/>
          </p:cNvSpPr>
          <p:nvPr>
            <p:ph type="dt" sz="half" idx="10"/>
          </p:nvPr>
        </p:nvSpPr>
        <p:spPr>
          <a:xfrm>
            <a:off x="8331200" y="6248401"/>
            <a:ext cx="3556000" cy="365125"/>
          </a:xfrm>
        </p:spPr>
        <p:txBody>
          <a:bodyPr rtlCol="0"/>
          <a:lstStyle>
            <a:lvl1pPr>
              <a:defRPr/>
            </a:lvl1pPr>
            <a:extLst/>
          </a:lstStyle>
          <a:p>
            <a:pPr>
              <a:defRPr/>
            </a:pPr>
            <a:endParaRPr lang="en-US">
              <a:solidFill>
                <a:srgbClr val="EEECE1"/>
              </a:solidFill>
            </a:endParaRPr>
          </a:p>
        </p:txBody>
      </p:sp>
      <p:sp>
        <p:nvSpPr>
          <p:cNvPr id="11" name="Slide Number Placeholder 12"/>
          <p:cNvSpPr>
            <a:spLocks noGrp="1"/>
          </p:cNvSpPr>
          <p:nvPr>
            <p:ph type="sldNum" sz="quarter" idx="11"/>
          </p:nvPr>
        </p:nvSpPr>
        <p:spPr>
          <a:xfrm>
            <a:off x="0" y="4667251"/>
            <a:ext cx="1930400" cy="663575"/>
          </a:xfrm>
        </p:spPr>
        <p:txBody>
          <a:bodyPr rtlCol="0"/>
          <a:lstStyle>
            <a:lvl1pPr>
              <a:defRPr sz="2800"/>
            </a:lvl1pPr>
            <a:extLst/>
          </a:lstStyle>
          <a:p>
            <a:pPr>
              <a:defRPr/>
            </a:pPr>
            <a:fld id="{E17CD829-1E1A-46D3-BA27-E1B8214A4220}" type="slidenum">
              <a:rPr lang="en-US"/>
              <a:pPr>
                <a:defRPr/>
              </a:pPr>
              <a:t>‹#›</a:t>
            </a:fld>
            <a:endParaRPr lang="en-US" dirty="0"/>
          </a:p>
        </p:txBody>
      </p:sp>
      <p:sp>
        <p:nvSpPr>
          <p:cNvPr id="12" name="Footer Placeholder 13"/>
          <p:cNvSpPr>
            <a:spLocks noGrp="1"/>
          </p:cNvSpPr>
          <p:nvPr>
            <p:ph type="ftr" sz="quarter" idx="12"/>
          </p:nvPr>
        </p:nvSpPr>
        <p:spPr>
          <a:xfrm>
            <a:off x="2133600" y="6248401"/>
            <a:ext cx="6096000" cy="365125"/>
          </a:xfrm>
        </p:spPr>
        <p:txBody>
          <a:bodyPr rtlCol="0"/>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a:solidFill>
                  <a:srgbClr val="EEECE1"/>
                </a:solidFill>
              </a:rPr>
              <a:t>(c) KendallTodd, Inc. - All Rights Reserved</a:t>
            </a:r>
          </a:p>
        </p:txBody>
      </p:sp>
    </p:spTree>
    <p:extLst>
      <p:ext uri="{BB962C8B-B14F-4D97-AF65-F5344CB8AC3E}">
        <p14:creationId xmlns:p14="http://schemas.microsoft.com/office/powerpoint/2010/main" val="1829543021"/>
      </p:ext>
    </p:extLst>
  </p:cSld>
  <p:clrMapOvr>
    <a:overrideClrMapping bg1="dk1" tx1="lt1" bg2="dk2" tx2="lt2" accent1="accent1" accent2="accent2" accent3="accent3" accent4="accent4" accent5="accent5" accent6="accent6" hlink="hlink" folHlink="folHlink"/>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1F497D"/>
              </a:solidFill>
            </a:endParaRPr>
          </a:p>
        </p:txBody>
      </p:sp>
      <p:sp>
        <p:nvSpPr>
          <p:cNvPr id="5" name="Slide Number Placeholder 4"/>
          <p:cNvSpPr>
            <a:spLocks noGrp="1"/>
          </p:cNvSpPr>
          <p:nvPr>
            <p:ph type="sldNum" sz="quarter" idx="11"/>
          </p:nvPr>
        </p:nvSpPr>
        <p:spPr/>
        <p:txBody>
          <a:bodyPr/>
          <a:lstStyle>
            <a:lvl1pPr>
              <a:defRPr/>
            </a:lvl1pPr>
          </a:lstStyle>
          <a:p>
            <a:pPr>
              <a:defRPr/>
            </a:pPr>
            <a:fld id="{689514EF-6FA0-49AB-8995-F07095287EF4}" type="slidenum">
              <a:rPr lang="en-US"/>
              <a:pPr>
                <a:defRPr/>
              </a:pPr>
              <a:t>‹#›</a:t>
            </a:fld>
            <a:endParaRPr lang="en-US" dirty="0"/>
          </a:p>
        </p:txBody>
      </p:sp>
      <p:sp>
        <p:nvSpPr>
          <p:cNvPr id="6" name="Footer Placeholder 5"/>
          <p:cNvSpPr>
            <a:spLocks noGrp="1"/>
          </p:cNvSpPr>
          <p:nvPr>
            <p:ph type="ftr" sz="quarter" idx="12"/>
          </p:nvPr>
        </p:nvSpPr>
        <p:spPr/>
        <p:txBody>
          <a:bodyPr/>
          <a:lstStyle>
            <a:lvl1pPr>
              <a:defRPr/>
            </a:lvl1pPr>
          </a:lstStyle>
          <a:p>
            <a:pPr>
              <a:defRPr/>
            </a:pPr>
            <a:r>
              <a:rPr lang="en-US">
                <a:solidFill>
                  <a:srgbClr val="1F497D"/>
                </a:solidFill>
              </a:rPr>
              <a:t>(c) KendallTodd, Inc. - All Rights Reserved</a:t>
            </a:r>
          </a:p>
        </p:txBody>
      </p:sp>
    </p:spTree>
    <p:extLst>
      <p:ext uri="{BB962C8B-B14F-4D97-AF65-F5344CB8AC3E}">
        <p14:creationId xmlns:p14="http://schemas.microsoft.com/office/powerpoint/2010/main" val="41307957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C1581-A9F2-8594-B8C2-A78838E40B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2DDAFE-83BF-C274-D515-A08D367215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546055-CD53-263E-829E-C2863B190D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DCD8D5-6CF5-C649-BDBD-4EB2F9536039}" type="datetimeFigureOut">
              <a:rPr lang="en-US" smtClean="0"/>
              <a:t>11/10/2025</a:t>
            </a:fld>
            <a:endParaRPr lang="en-US"/>
          </a:p>
        </p:txBody>
      </p:sp>
      <p:sp>
        <p:nvSpPr>
          <p:cNvPr id="5" name="Footer Placeholder 4">
            <a:extLst>
              <a:ext uri="{FF2B5EF4-FFF2-40B4-BE49-F238E27FC236}">
                <a16:creationId xmlns:a16="http://schemas.microsoft.com/office/drawing/2014/main" id="{DC43992B-56A7-9F53-53D8-CF921BC8C4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39B0CC-9862-9B8A-0466-67242773B1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30667-E5BA-2642-BE23-129A18ED8179}" type="slidenum">
              <a:rPr lang="en-US" smtClean="0"/>
              <a:t>‹#›</a:t>
            </a:fld>
            <a:endParaRPr lang="en-US"/>
          </a:p>
        </p:txBody>
      </p:sp>
    </p:spTree>
    <p:extLst>
      <p:ext uri="{BB962C8B-B14F-4D97-AF65-F5344CB8AC3E}">
        <p14:creationId xmlns:p14="http://schemas.microsoft.com/office/powerpoint/2010/main" val="3580571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46204-1BAF-6D5C-F649-67B51F4116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F34920-09B0-B9AA-E0CC-B75D62D61A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D877B-1949-4950-F7ED-65E91B8BA5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BD1605-EF7E-4108-B0C0-77301095B86C}" type="datetimeFigureOut">
              <a:rPr lang="en-US" smtClean="0"/>
              <a:t>11/10/2025</a:t>
            </a:fld>
            <a:endParaRPr lang="en-US"/>
          </a:p>
        </p:txBody>
      </p:sp>
      <p:sp>
        <p:nvSpPr>
          <p:cNvPr id="5" name="Footer Placeholder 4">
            <a:extLst>
              <a:ext uri="{FF2B5EF4-FFF2-40B4-BE49-F238E27FC236}">
                <a16:creationId xmlns:a16="http://schemas.microsoft.com/office/drawing/2014/main" id="{6CB0ECDF-96B5-7224-FD03-48140ACF6F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26A95A6-4708-B0FA-1DE4-3A9627191B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0FD3A9-6E8E-4AE7-8B5B-D99C762EBD3C}" type="slidenum">
              <a:rPr lang="en-US" smtClean="0"/>
              <a:t>‹#›</a:t>
            </a:fld>
            <a:endParaRPr lang="en-US"/>
          </a:p>
        </p:txBody>
      </p:sp>
    </p:spTree>
    <p:extLst>
      <p:ext uri="{BB962C8B-B14F-4D97-AF65-F5344CB8AC3E}">
        <p14:creationId xmlns:p14="http://schemas.microsoft.com/office/powerpoint/2010/main" val="460288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accent3">
                <a:shade val="45000"/>
                <a:satMod val="135000"/>
              </a:schemeClr>
              <a:prstClr val="white"/>
            </a:duotone>
            <a:lum bright="4000" contrast="-19000"/>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F4115-9AE1-EB8D-E390-89205AC9A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3A5C38-D756-EDF4-EB3E-28B3761C24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F43416-DA65-D881-7455-BE178025F5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2DCAE-7CF7-4342-ABEC-5308A40CFCD4}" type="datetime1">
              <a:rPr lang="en-US" smtClean="0"/>
              <a:t>11/10/2025</a:t>
            </a:fld>
            <a:endParaRPr lang="en-US"/>
          </a:p>
        </p:txBody>
      </p:sp>
      <p:sp>
        <p:nvSpPr>
          <p:cNvPr id="5" name="Footer Placeholder 4">
            <a:extLst>
              <a:ext uri="{FF2B5EF4-FFF2-40B4-BE49-F238E27FC236}">
                <a16:creationId xmlns:a16="http://schemas.microsoft.com/office/drawing/2014/main" id="{DEB41586-A5A2-AF42-EC84-A9FAA87151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EE3355-DF12-C7B7-5668-4AE06473B5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1BA0E-E940-D947-A812-35A20E09C85D}" type="slidenum">
              <a:rPr lang="en-US" smtClean="0"/>
              <a:t>‹#›</a:t>
            </a:fld>
            <a:endParaRPr lang="en-US"/>
          </a:p>
        </p:txBody>
      </p:sp>
    </p:spTree>
    <p:extLst>
      <p:ext uri="{BB962C8B-B14F-4D97-AF65-F5344CB8AC3E}">
        <p14:creationId xmlns:p14="http://schemas.microsoft.com/office/powerpoint/2010/main" val="10940717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10"/>
          <p:cNvSpPr/>
          <p:nvPr/>
        </p:nvSpPr>
        <p:spPr>
          <a:xfrm>
            <a:off x="11480800" y="0"/>
            <a:ext cx="711200" cy="6858000"/>
          </a:xfrm>
          <a:prstGeom prst="rect">
            <a:avLst/>
          </a:prstGeom>
          <a:solidFill>
            <a:schemeClr val="bg2">
              <a:lumMod val="2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lang="en-US" sz="1800" dirty="0">
              <a:solidFill>
                <a:prstClr val="black"/>
              </a:solidFill>
            </a:endParaRPr>
          </a:p>
        </p:txBody>
      </p:sp>
      <p:sp>
        <p:nvSpPr>
          <p:cNvPr id="1027" name="Text Placeholder 12"/>
          <p:cNvSpPr>
            <a:spLocks noGrp="1"/>
          </p:cNvSpPr>
          <p:nvPr>
            <p:ph type="body" idx="1"/>
          </p:nvPr>
        </p:nvSpPr>
        <p:spPr bwMode="auto">
          <a:xfrm>
            <a:off x="817034" y="1803401"/>
            <a:ext cx="10155767" cy="4322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8128000" y="6399214"/>
            <a:ext cx="2844800" cy="365125"/>
          </a:xfrm>
          <a:prstGeom prst="rect">
            <a:avLst/>
          </a:prstGeom>
        </p:spPr>
        <p:txBody>
          <a:bodyPr vert="horz" anchor="ctr" anchorCtr="0"/>
          <a:lstStyle>
            <a:lvl1pPr algn="l" fontAlgn="auto">
              <a:spcBef>
                <a:spcPts val="0"/>
              </a:spcBef>
              <a:spcAft>
                <a:spcPts val="0"/>
              </a:spcAft>
              <a:defRPr sz="1400">
                <a:solidFill>
                  <a:schemeClr val="tx2"/>
                </a:solidFill>
                <a:latin typeface="+mn-lt"/>
              </a:defRPr>
            </a:lvl1pPr>
            <a:extLst/>
          </a:lstStyle>
          <a:p>
            <a:pPr eaLnBrk="1" hangingPunct="1">
              <a:defRPr/>
            </a:pPr>
            <a:endParaRPr lang="en-US" dirty="0">
              <a:solidFill>
                <a:srgbClr val="1F497D"/>
              </a:solidFill>
            </a:endParaRPr>
          </a:p>
        </p:txBody>
      </p:sp>
      <p:sp>
        <p:nvSpPr>
          <p:cNvPr id="3" name="Footer Placeholder 2"/>
          <p:cNvSpPr>
            <a:spLocks noGrp="1"/>
          </p:cNvSpPr>
          <p:nvPr>
            <p:ph type="ftr" sz="quarter" idx="3"/>
          </p:nvPr>
        </p:nvSpPr>
        <p:spPr>
          <a:xfrm>
            <a:off x="812801" y="6399214"/>
            <a:ext cx="7228417" cy="365125"/>
          </a:xfrm>
          <a:prstGeom prst="rect">
            <a:avLst/>
          </a:prstGeom>
        </p:spPr>
        <p:txBody>
          <a:bodyPr vert="horz" anchor="ctr"/>
          <a:lstStyle>
            <a:lvl1pPr marL="0" marR="0" indent="0" algn="r" defTabSz="914400" rtl="0" eaLnBrk="1" fontAlgn="auto" latinLnBrk="0" hangingPunct="1">
              <a:lnSpc>
                <a:spcPct val="100000"/>
              </a:lnSpc>
              <a:spcBef>
                <a:spcPts val="0"/>
              </a:spcBef>
              <a:spcAft>
                <a:spcPts val="0"/>
              </a:spcAft>
              <a:buClrTx/>
              <a:buSzTx/>
              <a:buFontTx/>
              <a:buNone/>
              <a:tabLst/>
              <a:defRPr sz="1400">
                <a:solidFill>
                  <a:schemeClr val="tx2"/>
                </a:solidFill>
                <a:latin typeface="+mn-lt"/>
              </a:defRPr>
            </a:lvl1pPr>
            <a:extLst/>
          </a:lstStyle>
          <a:p>
            <a:pPr>
              <a:defRPr/>
            </a:pPr>
            <a:r>
              <a:rPr lang="en-US">
                <a:solidFill>
                  <a:srgbClr val="1F497D"/>
                </a:solidFill>
              </a:rPr>
              <a:t>(c) KendallTodd, Inc. - All Rights Reserved</a:t>
            </a:r>
          </a:p>
        </p:txBody>
      </p:sp>
      <p:sp>
        <p:nvSpPr>
          <p:cNvPr id="7" name="Rectangle 6"/>
          <p:cNvSpPr/>
          <p:nvPr/>
        </p:nvSpPr>
        <p:spPr>
          <a:xfrm>
            <a:off x="0" y="1460500"/>
            <a:ext cx="12192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8" name="Rectangle 7"/>
          <p:cNvSpPr/>
          <p:nvPr/>
        </p:nvSpPr>
        <p:spPr>
          <a:xfrm>
            <a:off x="0" y="1506538"/>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9" name="Rectangle 8"/>
          <p:cNvSpPr/>
          <p:nvPr/>
        </p:nvSpPr>
        <p:spPr>
          <a:xfrm>
            <a:off x="787400" y="1506538"/>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23" name="Slide Number Placeholder 22"/>
          <p:cNvSpPr>
            <a:spLocks noGrp="1"/>
          </p:cNvSpPr>
          <p:nvPr>
            <p:ph type="sldNum" sz="quarter" idx="4"/>
          </p:nvPr>
        </p:nvSpPr>
        <p:spPr>
          <a:xfrm>
            <a:off x="0" y="1498601"/>
            <a:ext cx="711200" cy="244475"/>
          </a:xfrm>
          <a:prstGeom prst="rect">
            <a:avLst/>
          </a:prstGeom>
        </p:spPr>
        <p:txBody>
          <a:bodyPr vert="horz" anchor="ctr" anchorCtr="0">
            <a:normAutofit/>
          </a:bodyPr>
          <a:lstStyle>
            <a:lvl1pPr algn="ctr" fontAlgn="auto">
              <a:spcBef>
                <a:spcPts val="0"/>
              </a:spcBef>
              <a:spcAft>
                <a:spcPts val="0"/>
              </a:spcAft>
              <a:defRPr sz="1400" b="1">
                <a:solidFill>
                  <a:srgbClr val="FFFFFF"/>
                </a:solidFill>
                <a:latin typeface="+mn-lt"/>
              </a:defRPr>
            </a:lvl1pPr>
            <a:extLst/>
          </a:lstStyle>
          <a:p>
            <a:pPr eaLnBrk="1" hangingPunct="1">
              <a:defRPr/>
            </a:pPr>
            <a:fld id="{1404298F-DCC8-454F-845C-FACAA10BC69F}" type="slidenum">
              <a:rPr lang="en-US"/>
              <a:pPr eaLnBrk="1" hangingPunct="1">
                <a:defRPr/>
              </a:pPr>
              <a:t>‹#›</a:t>
            </a:fld>
            <a:endParaRPr lang="en-US" dirty="0"/>
          </a:p>
        </p:txBody>
      </p:sp>
      <p:sp>
        <p:nvSpPr>
          <p:cNvPr id="1034" name="Title Placeholder 21"/>
          <p:cNvSpPr>
            <a:spLocks noGrp="1"/>
          </p:cNvSpPr>
          <p:nvPr>
            <p:ph type="title"/>
          </p:nvPr>
        </p:nvSpPr>
        <p:spPr bwMode="auto">
          <a:xfrm>
            <a:off x="812800" y="157164"/>
            <a:ext cx="10160000" cy="13414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cxnSp>
        <p:nvCxnSpPr>
          <p:cNvPr id="18" name="Straight Connector 17"/>
          <p:cNvCxnSpPr/>
          <p:nvPr/>
        </p:nvCxnSpPr>
        <p:spPr>
          <a:xfrm rot="5400000">
            <a:off x="7828492" y="6590242"/>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9567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sldNum="0" hdr="0" dt="0"/>
  <p:txStyles>
    <p:titleStyle>
      <a:lvl1pPr algn="l" rtl="0" eaLnBrk="0" fontAlgn="base" hangingPunct="0">
        <a:spcBef>
          <a:spcPct val="0"/>
        </a:spcBef>
        <a:spcAft>
          <a:spcPct val="0"/>
        </a:spcAft>
        <a:defRPr sz="4200" kern="1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w Cen MT" pitchFamily="34" charset="0"/>
        </a:defRPr>
      </a:lvl2pPr>
      <a:lvl3pPr algn="l" rtl="0" eaLnBrk="0" fontAlgn="base" hangingPunct="0">
        <a:spcBef>
          <a:spcPct val="0"/>
        </a:spcBef>
        <a:spcAft>
          <a:spcPct val="0"/>
        </a:spcAft>
        <a:defRPr sz="4200">
          <a:solidFill>
            <a:schemeClr val="tx2"/>
          </a:solidFill>
          <a:latin typeface="Tw Cen MT" pitchFamily="34" charset="0"/>
        </a:defRPr>
      </a:lvl3pPr>
      <a:lvl4pPr algn="l" rtl="0" eaLnBrk="0" fontAlgn="base" hangingPunct="0">
        <a:spcBef>
          <a:spcPct val="0"/>
        </a:spcBef>
        <a:spcAft>
          <a:spcPct val="0"/>
        </a:spcAft>
        <a:defRPr sz="4200">
          <a:solidFill>
            <a:schemeClr val="tx2"/>
          </a:solidFill>
          <a:latin typeface="Tw Cen MT" pitchFamily="34" charset="0"/>
        </a:defRPr>
      </a:lvl4pPr>
      <a:lvl5pPr algn="l" rtl="0" eaLnBrk="0" fontAlgn="base" hangingPunct="0">
        <a:spcBef>
          <a:spcPct val="0"/>
        </a:spcBef>
        <a:spcAft>
          <a:spcPct val="0"/>
        </a:spcAft>
        <a:defRPr sz="4200">
          <a:solidFill>
            <a:schemeClr val="tx2"/>
          </a:solidFill>
          <a:latin typeface="Tw Cen MT" pitchFamily="34" charset="0"/>
        </a:defRPr>
      </a:lvl5pPr>
      <a:lvl6pPr marL="457200" algn="l" rtl="0" fontAlgn="base">
        <a:spcBef>
          <a:spcPct val="0"/>
        </a:spcBef>
        <a:spcAft>
          <a:spcPct val="0"/>
        </a:spcAft>
        <a:defRPr sz="4200">
          <a:solidFill>
            <a:schemeClr val="tx2"/>
          </a:solidFill>
          <a:latin typeface="Tw Cen MT" pitchFamily="34" charset="0"/>
        </a:defRPr>
      </a:lvl6pPr>
      <a:lvl7pPr marL="914400" algn="l" rtl="0" fontAlgn="base">
        <a:spcBef>
          <a:spcPct val="0"/>
        </a:spcBef>
        <a:spcAft>
          <a:spcPct val="0"/>
        </a:spcAft>
        <a:defRPr sz="4200">
          <a:solidFill>
            <a:schemeClr val="tx2"/>
          </a:solidFill>
          <a:latin typeface="Tw Cen MT" pitchFamily="34" charset="0"/>
        </a:defRPr>
      </a:lvl7pPr>
      <a:lvl8pPr marL="1371600" algn="l" rtl="0" fontAlgn="base">
        <a:spcBef>
          <a:spcPct val="0"/>
        </a:spcBef>
        <a:spcAft>
          <a:spcPct val="0"/>
        </a:spcAft>
        <a:defRPr sz="4200">
          <a:solidFill>
            <a:schemeClr val="tx2"/>
          </a:solidFill>
          <a:latin typeface="Tw Cen MT" pitchFamily="34" charset="0"/>
        </a:defRPr>
      </a:lvl8pPr>
      <a:lvl9pPr marL="1828800" algn="l" rtl="0" fontAlgn="base">
        <a:spcBef>
          <a:spcPct val="0"/>
        </a:spcBef>
        <a:spcAft>
          <a:spcPct val="0"/>
        </a:spcAft>
        <a:defRPr sz="4200">
          <a:solidFill>
            <a:schemeClr val="tx2"/>
          </a:solidFill>
          <a:latin typeface="Tw Cen MT" pitchFamily="34" charset="0"/>
        </a:defRPr>
      </a:lvl9pPr>
      <a:extLst/>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0504D"/>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8064A2"/>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website&#10;&#10;Description automatically generated">
            <a:extLst>
              <a:ext uri="{FF2B5EF4-FFF2-40B4-BE49-F238E27FC236}">
                <a16:creationId xmlns:a16="http://schemas.microsoft.com/office/drawing/2014/main" id="{948FC0BC-9713-92BA-88F6-899696AA85AE}"/>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2265015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E0987C7B-B8F7-0CD1-0753-13B7A15FE73A}"/>
              </a:ext>
            </a:extLst>
          </p:cNvPr>
          <p:cNvSpPr txBox="1"/>
          <p:nvPr/>
        </p:nvSpPr>
        <p:spPr>
          <a:xfrm>
            <a:off x="7868444" y="5922553"/>
            <a:ext cx="2993885" cy="261610"/>
          </a:xfrm>
          <a:prstGeom prst="rect">
            <a:avLst/>
          </a:prstGeom>
          <a:noFill/>
        </p:spPr>
        <p:txBody>
          <a:bodyPr wrap="square" rtlCol="0">
            <a:spAutoFit/>
          </a:bodyPr>
          <a:lstStyle/>
          <a:p>
            <a:r>
              <a:rPr lang="en-US" sz="1100" dirty="0"/>
              <a:t>Source:  The </a:t>
            </a:r>
            <a:r>
              <a:rPr lang="en-US" sz="1100" dirty="0" err="1"/>
              <a:t>Kobeissi</a:t>
            </a:r>
            <a:r>
              <a:rPr lang="en-US" sz="1100" dirty="0"/>
              <a:t> Letter</a:t>
            </a:r>
          </a:p>
        </p:txBody>
      </p:sp>
      <p:pic>
        <p:nvPicPr>
          <p:cNvPr id="5" name="Picture 4" descr="A graph showing a line graph&#10;&#10;AI-generated content may be incorrect.">
            <a:extLst>
              <a:ext uri="{FF2B5EF4-FFF2-40B4-BE49-F238E27FC236}">
                <a16:creationId xmlns:a16="http://schemas.microsoft.com/office/drawing/2014/main" id="{8E02EBA9-1D2C-8EBF-E5E1-60BDE9FE8909}"/>
              </a:ext>
            </a:extLst>
          </p:cNvPr>
          <p:cNvPicPr>
            <a:picLocks noChangeAspect="1"/>
          </p:cNvPicPr>
          <p:nvPr/>
        </p:nvPicPr>
        <p:blipFill>
          <a:blip r:embed="rId3"/>
          <a:stretch>
            <a:fillRect/>
          </a:stretch>
        </p:blipFill>
        <p:spPr>
          <a:xfrm>
            <a:off x="1981200" y="0"/>
            <a:ext cx="8229600" cy="6858000"/>
          </a:xfrm>
          <a:prstGeom prst="rect">
            <a:avLst/>
          </a:prstGeom>
        </p:spPr>
      </p:pic>
      <p:sp>
        <p:nvSpPr>
          <p:cNvPr id="6" name="TextBox 5">
            <a:extLst>
              <a:ext uri="{FF2B5EF4-FFF2-40B4-BE49-F238E27FC236}">
                <a16:creationId xmlns:a16="http://schemas.microsoft.com/office/drawing/2014/main" id="{DE46CD20-4847-3E01-A5DA-8555232C53EF}"/>
              </a:ext>
            </a:extLst>
          </p:cNvPr>
          <p:cNvSpPr txBox="1"/>
          <p:nvPr/>
        </p:nvSpPr>
        <p:spPr>
          <a:xfrm>
            <a:off x="10387218" y="2526474"/>
            <a:ext cx="1678546" cy="2031325"/>
          </a:xfrm>
          <a:prstGeom prst="rect">
            <a:avLst/>
          </a:prstGeom>
          <a:noFill/>
        </p:spPr>
        <p:txBody>
          <a:bodyPr wrap="square" rtlCol="0">
            <a:spAutoFit/>
          </a:bodyPr>
          <a:lstStyle/>
          <a:p>
            <a:pPr algn="ctr"/>
            <a:r>
              <a:rPr lang="en-US" b="1" dirty="0">
                <a:solidFill>
                  <a:schemeClr val="accent4">
                    <a:lumMod val="75000"/>
                  </a:schemeClr>
                </a:solidFill>
              </a:rPr>
              <a:t>2025</a:t>
            </a:r>
          </a:p>
          <a:p>
            <a:pPr algn="ctr"/>
            <a:endParaRPr lang="en-US" b="1" dirty="0">
              <a:solidFill>
                <a:schemeClr val="accent4">
                  <a:lumMod val="75000"/>
                </a:schemeClr>
              </a:solidFill>
            </a:endParaRPr>
          </a:p>
          <a:p>
            <a:pPr algn="ctr"/>
            <a:r>
              <a:rPr lang="en-US" b="1" dirty="0">
                <a:solidFill>
                  <a:schemeClr val="accent4">
                    <a:lumMod val="75000"/>
                  </a:schemeClr>
                </a:solidFill>
              </a:rPr>
              <a:t>Income:</a:t>
            </a:r>
          </a:p>
          <a:p>
            <a:pPr algn="ctr"/>
            <a:r>
              <a:rPr lang="en-US" b="1" dirty="0">
                <a:solidFill>
                  <a:schemeClr val="accent4">
                    <a:lumMod val="75000"/>
                  </a:schemeClr>
                </a:solidFill>
              </a:rPr>
              <a:t>$83,730</a:t>
            </a:r>
          </a:p>
          <a:p>
            <a:pPr algn="ctr"/>
            <a:endParaRPr lang="en-US" b="1" dirty="0">
              <a:solidFill>
                <a:schemeClr val="accent4">
                  <a:lumMod val="75000"/>
                </a:schemeClr>
              </a:solidFill>
            </a:endParaRPr>
          </a:p>
          <a:p>
            <a:pPr algn="ctr"/>
            <a:r>
              <a:rPr lang="en-US" b="1" dirty="0">
                <a:solidFill>
                  <a:schemeClr val="accent4">
                    <a:lumMod val="75000"/>
                  </a:schemeClr>
                </a:solidFill>
              </a:rPr>
              <a:t>House Price:</a:t>
            </a:r>
          </a:p>
          <a:p>
            <a:pPr algn="ctr"/>
            <a:r>
              <a:rPr lang="en-US" b="1" dirty="0">
                <a:solidFill>
                  <a:schemeClr val="accent4">
                    <a:lumMod val="75000"/>
                  </a:schemeClr>
                </a:solidFill>
              </a:rPr>
              <a:t>$588,829</a:t>
            </a:r>
          </a:p>
        </p:txBody>
      </p:sp>
      <p:sp>
        <p:nvSpPr>
          <p:cNvPr id="7" name="TextBox 6">
            <a:extLst>
              <a:ext uri="{FF2B5EF4-FFF2-40B4-BE49-F238E27FC236}">
                <a16:creationId xmlns:a16="http://schemas.microsoft.com/office/drawing/2014/main" id="{50DC50E1-BC59-317B-B785-2D100BF0AE11}"/>
              </a:ext>
            </a:extLst>
          </p:cNvPr>
          <p:cNvSpPr txBox="1"/>
          <p:nvPr/>
        </p:nvSpPr>
        <p:spPr>
          <a:xfrm>
            <a:off x="455054" y="2604203"/>
            <a:ext cx="1678546" cy="2031325"/>
          </a:xfrm>
          <a:prstGeom prst="rect">
            <a:avLst/>
          </a:prstGeom>
          <a:noFill/>
        </p:spPr>
        <p:txBody>
          <a:bodyPr wrap="square" rtlCol="0">
            <a:spAutoFit/>
          </a:bodyPr>
          <a:lstStyle/>
          <a:p>
            <a:pPr algn="ctr"/>
            <a:r>
              <a:rPr lang="en-US" b="1" dirty="0">
                <a:solidFill>
                  <a:schemeClr val="accent4">
                    <a:lumMod val="75000"/>
                  </a:schemeClr>
                </a:solidFill>
              </a:rPr>
              <a:t>1980</a:t>
            </a:r>
          </a:p>
          <a:p>
            <a:pPr algn="ctr"/>
            <a:endParaRPr lang="en-US" b="1" dirty="0">
              <a:solidFill>
                <a:schemeClr val="accent4">
                  <a:lumMod val="75000"/>
                </a:schemeClr>
              </a:solidFill>
            </a:endParaRPr>
          </a:p>
          <a:p>
            <a:pPr algn="ctr"/>
            <a:r>
              <a:rPr lang="en-US" b="1" dirty="0">
                <a:solidFill>
                  <a:schemeClr val="accent4">
                    <a:lumMod val="75000"/>
                  </a:schemeClr>
                </a:solidFill>
              </a:rPr>
              <a:t>Income:</a:t>
            </a:r>
          </a:p>
          <a:p>
            <a:pPr algn="ctr"/>
            <a:r>
              <a:rPr lang="en-US" b="1" dirty="0">
                <a:solidFill>
                  <a:schemeClr val="accent4">
                    <a:lumMod val="75000"/>
                  </a:schemeClr>
                </a:solidFill>
              </a:rPr>
              <a:t>$23,620</a:t>
            </a:r>
          </a:p>
          <a:p>
            <a:pPr algn="ctr"/>
            <a:endParaRPr lang="en-US" b="1" dirty="0">
              <a:solidFill>
                <a:schemeClr val="accent4">
                  <a:lumMod val="75000"/>
                </a:schemeClr>
              </a:solidFill>
            </a:endParaRPr>
          </a:p>
          <a:p>
            <a:pPr algn="ctr"/>
            <a:r>
              <a:rPr lang="en-US" b="1" dirty="0">
                <a:solidFill>
                  <a:schemeClr val="accent4">
                    <a:lumMod val="75000"/>
                  </a:schemeClr>
                </a:solidFill>
              </a:rPr>
              <a:t>House Price:</a:t>
            </a:r>
          </a:p>
          <a:p>
            <a:pPr algn="ctr"/>
            <a:r>
              <a:rPr lang="en-US" b="1" dirty="0">
                <a:solidFill>
                  <a:schemeClr val="accent4">
                    <a:lumMod val="75000"/>
                  </a:schemeClr>
                </a:solidFill>
              </a:rPr>
              <a:t>$83,200</a:t>
            </a:r>
          </a:p>
        </p:txBody>
      </p:sp>
    </p:spTree>
    <p:extLst>
      <p:ext uri="{BB962C8B-B14F-4D97-AF65-F5344CB8AC3E}">
        <p14:creationId xmlns:p14="http://schemas.microsoft.com/office/powerpoint/2010/main" val="1469122718"/>
      </p:ext>
    </p:extLst>
  </p:cSld>
  <p:clrMapOvr>
    <a:masterClrMapping/>
  </p:clrMapOvr>
  <mc:AlternateContent xmlns:mc="http://schemas.openxmlformats.org/markup-compatibility/2006" xmlns:p14="http://schemas.microsoft.com/office/powerpoint/2010/main">
    <mc:Choice Requires="p14">
      <p:transition spd="slow" p14:dur="2000" advTm="46445"/>
    </mc:Choice>
    <mc:Fallback xmlns="">
      <p:transition spd="slow" advTm="4644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59F502-F782-630F-EDB9-E7A92B8CA3B6}"/>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CBF8F7B-CF48-23F6-5DD3-1873B52A6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182B3549-47C2-7DCB-F2B2-9B6C5B0D7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40B42E50-605C-C3F3-1616-693697D58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B335B236-2D83-8FA2-BCDF-6123A3C41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graph with a line going up&#10;&#10;AI-generated content may be incorrect.">
            <a:extLst>
              <a:ext uri="{FF2B5EF4-FFF2-40B4-BE49-F238E27FC236}">
                <a16:creationId xmlns:a16="http://schemas.microsoft.com/office/drawing/2014/main" id="{7B36E9F1-97D5-65E1-CBDE-6F49CA12B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81545"/>
            <a:ext cx="12192000" cy="4294909"/>
          </a:xfrm>
          <a:prstGeom prst="rect">
            <a:avLst/>
          </a:prstGeom>
        </p:spPr>
      </p:pic>
    </p:spTree>
    <p:extLst>
      <p:ext uri="{BB962C8B-B14F-4D97-AF65-F5344CB8AC3E}">
        <p14:creationId xmlns:p14="http://schemas.microsoft.com/office/powerpoint/2010/main" val="4288277793"/>
      </p:ext>
    </p:extLst>
  </p:cSld>
  <p:clrMapOvr>
    <a:masterClrMapping/>
  </p:clrMapOvr>
  <mc:AlternateContent xmlns:mc="http://schemas.openxmlformats.org/markup-compatibility/2006" xmlns:p14="http://schemas.microsoft.com/office/powerpoint/2010/main">
    <mc:Choice Requires="p14">
      <p:transition spd="slow" p14:dur="2000" advTm="12852"/>
    </mc:Choice>
    <mc:Fallback xmlns="">
      <p:transition spd="slow" advTm="1285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4553AF35-BF5D-512F-76A3-214FE1A71B86}"/>
              </a:ext>
            </a:extLst>
          </p:cNvPr>
          <p:cNvPicPr>
            <a:picLocks noChangeAspect="1"/>
          </p:cNvPicPr>
          <p:nvPr/>
        </p:nvPicPr>
        <p:blipFill>
          <a:blip r:embed="rId3"/>
          <a:stretch>
            <a:fillRect/>
          </a:stretch>
        </p:blipFill>
        <p:spPr>
          <a:xfrm>
            <a:off x="-29885" y="1272160"/>
            <a:ext cx="12212920" cy="4671440"/>
          </a:xfrm>
          <a:prstGeom prst="rect">
            <a:avLst/>
          </a:prstGeom>
        </p:spPr>
      </p:pic>
    </p:spTree>
    <p:extLst>
      <p:ext uri="{BB962C8B-B14F-4D97-AF65-F5344CB8AC3E}">
        <p14:creationId xmlns:p14="http://schemas.microsoft.com/office/powerpoint/2010/main" val="746509694"/>
      </p:ext>
    </p:extLst>
  </p:cSld>
  <p:clrMapOvr>
    <a:masterClrMapping/>
  </p:clrMapOvr>
  <mc:AlternateContent xmlns:mc="http://schemas.openxmlformats.org/markup-compatibility/2006" xmlns:p14="http://schemas.microsoft.com/office/powerpoint/2010/main">
    <mc:Choice Requires="p14">
      <p:transition spd="slow" p14:dur="2000" advTm="12852"/>
    </mc:Choice>
    <mc:Fallback xmlns="">
      <p:transition spd="slow" advTm="1285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58604162-B359-BF88-5749-F57126B1B685}"/>
              </a:ext>
            </a:extLst>
          </p:cNvPr>
          <p:cNvPicPr>
            <a:picLocks noChangeAspect="1"/>
          </p:cNvPicPr>
          <p:nvPr/>
        </p:nvPicPr>
        <p:blipFill rotWithShape="1">
          <a:blip r:embed="rId3"/>
          <a:srcRect b="19"/>
          <a:stretch/>
        </p:blipFill>
        <p:spPr>
          <a:xfrm>
            <a:off x="20" y="1282"/>
            <a:ext cx="12191980" cy="6856718"/>
          </a:xfrm>
          <a:prstGeom prst="rect">
            <a:avLst/>
          </a:prstGeom>
        </p:spPr>
      </p:pic>
    </p:spTree>
    <p:extLst>
      <p:ext uri="{BB962C8B-B14F-4D97-AF65-F5344CB8AC3E}">
        <p14:creationId xmlns:p14="http://schemas.microsoft.com/office/powerpoint/2010/main" val="193909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6286EF5E-94E3-E0C0-2366-BE1CD37CF20F}"/>
              </a:ext>
            </a:extLst>
          </p:cNvPr>
          <p:cNvSpPr/>
          <p:nvPr/>
        </p:nvSpPr>
        <p:spPr>
          <a:xfrm>
            <a:off x="2700987" y="1795555"/>
            <a:ext cx="6086475" cy="43053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2B96C001-F3A4-021B-D562-55C731EB5AF8}"/>
              </a:ext>
            </a:extLst>
          </p:cNvPr>
          <p:cNvSpPr txBox="1"/>
          <p:nvPr/>
        </p:nvSpPr>
        <p:spPr>
          <a:xfrm>
            <a:off x="3246315" y="180709"/>
            <a:ext cx="527726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56082"/>
                </a:solidFill>
                <a:effectLst/>
                <a:uLnTx/>
                <a:uFillTx/>
                <a:latin typeface="Aptos" panose="02110004020202020204"/>
                <a:ea typeface="+mn-ea"/>
                <a:cs typeface="+mn-cs"/>
              </a:rPr>
              <a:t>The Big ?</a:t>
            </a:r>
          </a:p>
        </p:txBody>
      </p:sp>
      <p:sp>
        <p:nvSpPr>
          <p:cNvPr id="3" name="TextBox 2">
            <a:extLst>
              <a:ext uri="{FF2B5EF4-FFF2-40B4-BE49-F238E27FC236}">
                <a16:creationId xmlns:a16="http://schemas.microsoft.com/office/drawing/2014/main" id="{5E5A2D6D-E8EA-41CA-E9B1-17A57D9FFB85}"/>
              </a:ext>
            </a:extLst>
          </p:cNvPr>
          <p:cNvSpPr txBox="1"/>
          <p:nvPr/>
        </p:nvSpPr>
        <p:spPr>
          <a:xfrm>
            <a:off x="2299032" y="3257976"/>
            <a:ext cx="142171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Assets</a:t>
            </a:r>
          </a:p>
        </p:txBody>
      </p:sp>
      <p:sp>
        <p:nvSpPr>
          <p:cNvPr id="4" name="TextBox 3">
            <a:extLst>
              <a:ext uri="{FF2B5EF4-FFF2-40B4-BE49-F238E27FC236}">
                <a16:creationId xmlns:a16="http://schemas.microsoft.com/office/drawing/2014/main" id="{2F2ADC21-8D97-A08E-60E2-44E134D34282}"/>
              </a:ext>
            </a:extLst>
          </p:cNvPr>
          <p:cNvSpPr txBox="1"/>
          <p:nvPr/>
        </p:nvSpPr>
        <p:spPr>
          <a:xfrm>
            <a:off x="7352001" y="3234972"/>
            <a:ext cx="23431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Liabilities</a:t>
            </a:r>
          </a:p>
        </p:txBody>
      </p:sp>
      <p:sp>
        <p:nvSpPr>
          <p:cNvPr id="5" name="TextBox 4">
            <a:extLst>
              <a:ext uri="{FF2B5EF4-FFF2-40B4-BE49-F238E27FC236}">
                <a16:creationId xmlns:a16="http://schemas.microsoft.com/office/drawing/2014/main" id="{51D0C481-E942-B519-16B0-8B2751B7E5CF}"/>
              </a:ext>
            </a:extLst>
          </p:cNvPr>
          <p:cNvSpPr txBox="1"/>
          <p:nvPr/>
        </p:nvSpPr>
        <p:spPr>
          <a:xfrm>
            <a:off x="1214325" y="5701464"/>
            <a:ext cx="162738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Financial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Advisor</a:t>
            </a:r>
          </a:p>
        </p:txBody>
      </p:sp>
      <p:sp>
        <p:nvSpPr>
          <p:cNvPr id="8" name="TextBox 7">
            <a:extLst>
              <a:ext uri="{FF2B5EF4-FFF2-40B4-BE49-F238E27FC236}">
                <a16:creationId xmlns:a16="http://schemas.microsoft.com/office/drawing/2014/main" id="{1AD34D81-D72A-06FA-D641-19D6A68AC5BB}"/>
              </a:ext>
            </a:extLst>
          </p:cNvPr>
          <p:cNvSpPr txBox="1"/>
          <p:nvPr/>
        </p:nvSpPr>
        <p:spPr>
          <a:xfrm>
            <a:off x="9014327" y="5734050"/>
            <a:ext cx="156794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Liability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Advisor</a:t>
            </a:r>
          </a:p>
        </p:txBody>
      </p:sp>
      <p:sp>
        <p:nvSpPr>
          <p:cNvPr id="9" name="TextBox 8">
            <a:extLst>
              <a:ext uri="{FF2B5EF4-FFF2-40B4-BE49-F238E27FC236}">
                <a16:creationId xmlns:a16="http://schemas.microsoft.com/office/drawing/2014/main" id="{FFC1DDE6-1261-254B-5B00-EEC32DEE23C3}"/>
              </a:ext>
            </a:extLst>
          </p:cNvPr>
          <p:cNvSpPr txBox="1"/>
          <p:nvPr/>
        </p:nvSpPr>
        <p:spPr>
          <a:xfrm>
            <a:off x="5017073" y="1002003"/>
            <a:ext cx="20218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97132"/>
                </a:solidFill>
                <a:effectLst/>
                <a:uLnTx/>
                <a:uFillTx/>
                <a:latin typeface="Aptos" panose="02110004020202020204"/>
                <a:ea typeface="+mn-ea"/>
                <a:cs typeface="+mn-cs"/>
              </a:rPr>
              <a:t>Real Estate</a:t>
            </a:r>
          </a:p>
        </p:txBody>
      </p:sp>
    </p:spTree>
    <p:extLst>
      <p:ext uri="{BB962C8B-B14F-4D97-AF65-F5344CB8AC3E}">
        <p14:creationId xmlns:p14="http://schemas.microsoft.com/office/powerpoint/2010/main" val="475565050"/>
      </p:ext>
    </p:extLst>
  </p:cSld>
  <p:clrMapOvr>
    <a:masterClrMapping/>
  </p:clrMapOvr>
  <mc:AlternateContent xmlns:mc="http://schemas.openxmlformats.org/markup-compatibility/2006" xmlns:p14="http://schemas.microsoft.com/office/powerpoint/2010/main">
    <mc:Choice Requires="p14">
      <p:transition spd="slow" p14:dur="2000" advTm="69522"/>
    </mc:Choice>
    <mc:Fallback xmlns="">
      <p:transition spd="slow" advTm="6952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6286EF5E-94E3-E0C0-2366-BE1CD37CF20F}"/>
              </a:ext>
            </a:extLst>
          </p:cNvPr>
          <p:cNvSpPr/>
          <p:nvPr/>
        </p:nvSpPr>
        <p:spPr>
          <a:xfrm>
            <a:off x="2884779" y="1979022"/>
            <a:ext cx="6086475" cy="43053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2B96C001-F3A4-021B-D562-55C731EB5AF8}"/>
              </a:ext>
            </a:extLst>
          </p:cNvPr>
          <p:cNvSpPr txBox="1"/>
          <p:nvPr/>
        </p:nvSpPr>
        <p:spPr>
          <a:xfrm>
            <a:off x="2161227" y="708842"/>
            <a:ext cx="786954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56082">
                    <a:lumMod val="40000"/>
                    <a:lumOff val="60000"/>
                  </a:srgbClr>
                </a:solidFill>
                <a:effectLst/>
                <a:uLnTx/>
                <a:uFillTx/>
                <a:latin typeface="Aptos" panose="02110004020202020204"/>
                <a:ea typeface="+mn-ea"/>
                <a:cs typeface="+mn-cs"/>
              </a:rPr>
              <a:t>Location		 Location		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chemeClr val="accent1"/>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5E5A2D6D-E8EA-41CA-E9B1-17A57D9FFB85}"/>
              </a:ext>
            </a:extLst>
          </p:cNvPr>
          <p:cNvSpPr txBox="1"/>
          <p:nvPr/>
        </p:nvSpPr>
        <p:spPr>
          <a:xfrm>
            <a:off x="2299032" y="3257976"/>
            <a:ext cx="142171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Assets</a:t>
            </a:r>
          </a:p>
        </p:txBody>
      </p:sp>
      <p:sp>
        <p:nvSpPr>
          <p:cNvPr id="4" name="TextBox 3">
            <a:extLst>
              <a:ext uri="{FF2B5EF4-FFF2-40B4-BE49-F238E27FC236}">
                <a16:creationId xmlns:a16="http://schemas.microsoft.com/office/drawing/2014/main" id="{2F2ADC21-8D97-A08E-60E2-44E134D34282}"/>
              </a:ext>
            </a:extLst>
          </p:cNvPr>
          <p:cNvSpPr txBox="1"/>
          <p:nvPr/>
        </p:nvSpPr>
        <p:spPr>
          <a:xfrm>
            <a:off x="7352001" y="3234972"/>
            <a:ext cx="23431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Liabilities</a:t>
            </a:r>
          </a:p>
        </p:txBody>
      </p:sp>
      <p:sp>
        <p:nvSpPr>
          <p:cNvPr id="5" name="TextBox 4">
            <a:extLst>
              <a:ext uri="{FF2B5EF4-FFF2-40B4-BE49-F238E27FC236}">
                <a16:creationId xmlns:a16="http://schemas.microsoft.com/office/drawing/2014/main" id="{51D0C481-E942-B519-16B0-8B2751B7E5CF}"/>
              </a:ext>
            </a:extLst>
          </p:cNvPr>
          <p:cNvSpPr txBox="1"/>
          <p:nvPr/>
        </p:nvSpPr>
        <p:spPr>
          <a:xfrm>
            <a:off x="1214325" y="5701464"/>
            <a:ext cx="162738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Financial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Advisor</a:t>
            </a:r>
          </a:p>
        </p:txBody>
      </p:sp>
      <p:sp>
        <p:nvSpPr>
          <p:cNvPr id="8" name="TextBox 7">
            <a:extLst>
              <a:ext uri="{FF2B5EF4-FFF2-40B4-BE49-F238E27FC236}">
                <a16:creationId xmlns:a16="http://schemas.microsoft.com/office/drawing/2014/main" id="{1AD34D81-D72A-06FA-D641-19D6A68AC5BB}"/>
              </a:ext>
            </a:extLst>
          </p:cNvPr>
          <p:cNvSpPr txBox="1"/>
          <p:nvPr/>
        </p:nvSpPr>
        <p:spPr>
          <a:xfrm>
            <a:off x="9014327" y="5734050"/>
            <a:ext cx="156794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Liability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Advisor</a:t>
            </a:r>
          </a:p>
        </p:txBody>
      </p:sp>
      <p:sp>
        <p:nvSpPr>
          <p:cNvPr id="9" name="TextBox 8">
            <a:extLst>
              <a:ext uri="{FF2B5EF4-FFF2-40B4-BE49-F238E27FC236}">
                <a16:creationId xmlns:a16="http://schemas.microsoft.com/office/drawing/2014/main" id="{FFC1DDE6-1261-254B-5B00-EEC32DEE23C3}"/>
              </a:ext>
            </a:extLst>
          </p:cNvPr>
          <p:cNvSpPr txBox="1"/>
          <p:nvPr/>
        </p:nvSpPr>
        <p:spPr>
          <a:xfrm>
            <a:off x="5017073" y="1374139"/>
            <a:ext cx="20218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97132"/>
                </a:solidFill>
                <a:effectLst/>
                <a:uLnTx/>
                <a:uFillTx/>
                <a:latin typeface="Aptos" panose="02110004020202020204"/>
                <a:ea typeface="+mn-ea"/>
                <a:cs typeface="+mn-cs"/>
              </a:rPr>
              <a:t>Real Estate</a:t>
            </a:r>
          </a:p>
        </p:txBody>
      </p:sp>
      <p:sp>
        <p:nvSpPr>
          <p:cNvPr id="11" name="TextBox 10">
            <a:extLst>
              <a:ext uri="{FF2B5EF4-FFF2-40B4-BE49-F238E27FC236}">
                <a16:creationId xmlns:a16="http://schemas.microsoft.com/office/drawing/2014/main" id="{8EB2B0A5-5969-7291-0D8C-C052091799AA}"/>
              </a:ext>
            </a:extLst>
          </p:cNvPr>
          <p:cNvSpPr txBox="1"/>
          <p:nvPr/>
        </p:nvSpPr>
        <p:spPr>
          <a:xfrm>
            <a:off x="4485623" y="5005913"/>
            <a:ext cx="30848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Aptos" panose="02110004020202020204"/>
                <a:ea typeface="+mn-ea"/>
                <a:cs typeface="+mn-cs"/>
              </a:rPr>
              <a:t>Prepay or invest??</a:t>
            </a:r>
          </a:p>
        </p:txBody>
      </p:sp>
    </p:spTree>
    <p:extLst>
      <p:ext uri="{BB962C8B-B14F-4D97-AF65-F5344CB8AC3E}">
        <p14:creationId xmlns:p14="http://schemas.microsoft.com/office/powerpoint/2010/main" val="4004592902"/>
      </p:ext>
    </p:extLst>
  </p:cSld>
  <p:clrMapOvr>
    <a:masterClrMapping/>
  </p:clrMapOvr>
  <mc:AlternateContent xmlns:mc="http://schemas.openxmlformats.org/markup-compatibility/2006" xmlns:p14="http://schemas.microsoft.com/office/powerpoint/2010/main">
    <mc:Choice Requires="p14">
      <p:transition spd="slow" p14:dur="2000" advTm="69522"/>
    </mc:Choice>
    <mc:Fallback xmlns="">
      <p:transition spd="slow" advTm="6952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Isosceles Triangle 5">
            <a:extLst>
              <a:ext uri="{FF2B5EF4-FFF2-40B4-BE49-F238E27FC236}">
                <a16:creationId xmlns:a16="http://schemas.microsoft.com/office/drawing/2014/main" id="{6286EF5E-94E3-E0C0-2366-BE1CD37CF20F}"/>
              </a:ext>
            </a:extLst>
          </p:cNvPr>
          <p:cNvSpPr/>
          <p:nvPr/>
        </p:nvSpPr>
        <p:spPr>
          <a:xfrm>
            <a:off x="2884779" y="1979022"/>
            <a:ext cx="6086475" cy="43053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2B96C001-F3A4-021B-D562-55C731EB5AF8}"/>
              </a:ext>
            </a:extLst>
          </p:cNvPr>
          <p:cNvSpPr txBox="1"/>
          <p:nvPr/>
        </p:nvSpPr>
        <p:spPr>
          <a:xfrm>
            <a:off x="2161227" y="469554"/>
            <a:ext cx="786954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56082">
                    <a:lumMod val="40000"/>
                    <a:lumOff val="60000"/>
                  </a:srgbClr>
                </a:solidFill>
                <a:effectLst/>
                <a:uLnTx/>
                <a:uFillTx/>
                <a:latin typeface="Aptos" panose="02110004020202020204"/>
                <a:ea typeface="+mn-ea"/>
                <a:cs typeface="+mn-cs"/>
              </a:rPr>
              <a:t>Location		 Location		Location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Aptos" panose="02110004020202020204"/>
                <a:ea typeface="+mn-ea"/>
                <a:cs typeface="+mn-cs"/>
              </a:rPr>
              <a:t>  Safety		 Liquidity		  Return</a:t>
            </a:r>
          </a:p>
        </p:txBody>
      </p:sp>
      <p:sp>
        <p:nvSpPr>
          <p:cNvPr id="3" name="TextBox 2">
            <a:extLst>
              <a:ext uri="{FF2B5EF4-FFF2-40B4-BE49-F238E27FC236}">
                <a16:creationId xmlns:a16="http://schemas.microsoft.com/office/drawing/2014/main" id="{5E5A2D6D-E8EA-41CA-E9B1-17A57D9FFB85}"/>
              </a:ext>
            </a:extLst>
          </p:cNvPr>
          <p:cNvSpPr txBox="1"/>
          <p:nvPr/>
        </p:nvSpPr>
        <p:spPr>
          <a:xfrm>
            <a:off x="2299032" y="3257976"/>
            <a:ext cx="142171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Assets</a:t>
            </a:r>
          </a:p>
        </p:txBody>
      </p:sp>
      <p:sp>
        <p:nvSpPr>
          <p:cNvPr id="4" name="TextBox 3">
            <a:extLst>
              <a:ext uri="{FF2B5EF4-FFF2-40B4-BE49-F238E27FC236}">
                <a16:creationId xmlns:a16="http://schemas.microsoft.com/office/drawing/2014/main" id="{2F2ADC21-8D97-A08E-60E2-44E134D34282}"/>
              </a:ext>
            </a:extLst>
          </p:cNvPr>
          <p:cNvSpPr txBox="1"/>
          <p:nvPr/>
        </p:nvSpPr>
        <p:spPr>
          <a:xfrm>
            <a:off x="7352001" y="3234972"/>
            <a:ext cx="23431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Liabilities</a:t>
            </a:r>
          </a:p>
        </p:txBody>
      </p:sp>
      <p:sp>
        <p:nvSpPr>
          <p:cNvPr id="5" name="TextBox 4">
            <a:extLst>
              <a:ext uri="{FF2B5EF4-FFF2-40B4-BE49-F238E27FC236}">
                <a16:creationId xmlns:a16="http://schemas.microsoft.com/office/drawing/2014/main" id="{51D0C481-E942-B519-16B0-8B2751B7E5CF}"/>
              </a:ext>
            </a:extLst>
          </p:cNvPr>
          <p:cNvSpPr txBox="1"/>
          <p:nvPr/>
        </p:nvSpPr>
        <p:spPr>
          <a:xfrm>
            <a:off x="1214325" y="5701464"/>
            <a:ext cx="162738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Financial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Advisor</a:t>
            </a:r>
          </a:p>
        </p:txBody>
      </p:sp>
      <p:sp>
        <p:nvSpPr>
          <p:cNvPr id="8" name="TextBox 7">
            <a:extLst>
              <a:ext uri="{FF2B5EF4-FFF2-40B4-BE49-F238E27FC236}">
                <a16:creationId xmlns:a16="http://schemas.microsoft.com/office/drawing/2014/main" id="{1AD34D81-D72A-06FA-D641-19D6A68AC5BB}"/>
              </a:ext>
            </a:extLst>
          </p:cNvPr>
          <p:cNvSpPr txBox="1"/>
          <p:nvPr/>
        </p:nvSpPr>
        <p:spPr>
          <a:xfrm>
            <a:off x="9014327" y="5734050"/>
            <a:ext cx="156794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Liability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56082"/>
                </a:solidFill>
                <a:effectLst/>
                <a:uLnTx/>
                <a:uFillTx/>
                <a:latin typeface="Aptos" panose="02110004020202020204"/>
                <a:ea typeface="+mn-ea"/>
                <a:cs typeface="+mn-cs"/>
              </a:rPr>
              <a:t>Advisor</a:t>
            </a:r>
          </a:p>
        </p:txBody>
      </p:sp>
      <p:sp>
        <p:nvSpPr>
          <p:cNvPr id="9" name="TextBox 8">
            <a:extLst>
              <a:ext uri="{FF2B5EF4-FFF2-40B4-BE49-F238E27FC236}">
                <a16:creationId xmlns:a16="http://schemas.microsoft.com/office/drawing/2014/main" id="{FFC1DDE6-1261-254B-5B00-EEC32DEE23C3}"/>
              </a:ext>
            </a:extLst>
          </p:cNvPr>
          <p:cNvSpPr txBox="1"/>
          <p:nvPr/>
        </p:nvSpPr>
        <p:spPr>
          <a:xfrm>
            <a:off x="5085049" y="1548591"/>
            <a:ext cx="20218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97132"/>
                </a:solidFill>
                <a:effectLst/>
                <a:uLnTx/>
                <a:uFillTx/>
                <a:latin typeface="Aptos" panose="02110004020202020204"/>
                <a:ea typeface="+mn-ea"/>
                <a:cs typeface="+mn-cs"/>
              </a:rPr>
              <a:t>Real Estate</a:t>
            </a:r>
          </a:p>
        </p:txBody>
      </p:sp>
      <p:sp>
        <p:nvSpPr>
          <p:cNvPr id="11" name="TextBox 10">
            <a:extLst>
              <a:ext uri="{FF2B5EF4-FFF2-40B4-BE49-F238E27FC236}">
                <a16:creationId xmlns:a16="http://schemas.microsoft.com/office/drawing/2014/main" id="{8EB2B0A5-5969-7291-0D8C-C052091799AA}"/>
              </a:ext>
            </a:extLst>
          </p:cNvPr>
          <p:cNvSpPr txBox="1"/>
          <p:nvPr/>
        </p:nvSpPr>
        <p:spPr>
          <a:xfrm>
            <a:off x="4485623" y="5005913"/>
            <a:ext cx="30848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Aptos" panose="02110004020202020204"/>
                <a:ea typeface="+mn-ea"/>
                <a:cs typeface="+mn-cs"/>
              </a:rPr>
              <a:t>Prepay or invest??</a:t>
            </a:r>
          </a:p>
        </p:txBody>
      </p:sp>
    </p:spTree>
    <p:extLst>
      <p:ext uri="{BB962C8B-B14F-4D97-AF65-F5344CB8AC3E}">
        <p14:creationId xmlns:p14="http://schemas.microsoft.com/office/powerpoint/2010/main" val="400796937"/>
      </p:ext>
    </p:extLst>
  </p:cSld>
  <p:clrMapOvr>
    <a:masterClrMapping/>
  </p:clrMapOvr>
  <mc:AlternateContent xmlns:mc="http://schemas.openxmlformats.org/markup-compatibility/2006" xmlns:p14="http://schemas.microsoft.com/office/powerpoint/2010/main">
    <mc:Choice Requires="p14">
      <p:transition spd="slow" p14:dur="2000" advTm="69522"/>
    </mc:Choice>
    <mc:Fallback xmlns="">
      <p:transition spd="slow" advTm="6952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88B7-2110-9169-38D9-0CCF36CB6C76}"/>
              </a:ext>
            </a:extLst>
          </p:cNvPr>
          <p:cNvSpPr>
            <a:spLocks noGrp="1"/>
          </p:cNvSpPr>
          <p:nvPr>
            <p:ph type="title"/>
          </p:nvPr>
        </p:nvSpPr>
        <p:spPr/>
        <p:txBody>
          <a:bodyPr/>
          <a:lstStyle/>
          <a:p>
            <a:r>
              <a:rPr lang="en-US" dirty="0"/>
              <a:t>Product vs Strategy</a:t>
            </a:r>
          </a:p>
        </p:txBody>
      </p:sp>
      <p:sp>
        <p:nvSpPr>
          <p:cNvPr id="4" name="Text Placeholder 3">
            <a:extLst>
              <a:ext uri="{FF2B5EF4-FFF2-40B4-BE49-F238E27FC236}">
                <a16:creationId xmlns:a16="http://schemas.microsoft.com/office/drawing/2014/main" id="{69681961-F5FC-8EB5-C8FA-78F971FA082A}"/>
              </a:ext>
            </a:extLst>
          </p:cNvPr>
          <p:cNvSpPr>
            <a:spLocks noGrp="1"/>
          </p:cNvSpPr>
          <p:nvPr>
            <p:ph type="body" sz="quarter" idx="14"/>
          </p:nvPr>
        </p:nvSpPr>
        <p:spPr/>
        <p:txBody>
          <a:bodyPr/>
          <a:lstStyle/>
          <a:p>
            <a:endParaRPr lang="en-US"/>
          </a:p>
        </p:txBody>
      </p:sp>
      <p:sp>
        <p:nvSpPr>
          <p:cNvPr id="5" name="Footer Placeholder 4">
            <a:extLst>
              <a:ext uri="{FF2B5EF4-FFF2-40B4-BE49-F238E27FC236}">
                <a16:creationId xmlns:a16="http://schemas.microsoft.com/office/drawing/2014/main" id="{82AAD22A-4FDA-E0C3-681F-57F51C638D43}"/>
              </a:ext>
            </a:extLst>
          </p:cNvPr>
          <p:cNvSpPr>
            <a:spLocks noGrp="1"/>
          </p:cNvSpPr>
          <p:nvPr>
            <p:ph type="ftr"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F497D"/>
                </a:solidFill>
                <a:effectLst/>
                <a:uLnTx/>
                <a:uFillTx/>
                <a:latin typeface="Tw Cen MT"/>
                <a:ea typeface="+mn-ea"/>
                <a:cs typeface="+mn-cs"/>
              </a:rPr>
              <a:t>(c) KendallTodd, Inc. - All Rights Reserved</a:t>
            </a:r>
          </a:p>
        </p:txBody>
      </p:sp>
      <p:pic>
        <p:nvPicPr>
          <p:cNvPr id="11" name="Content Placeholder 10">
            <a:extLst>
              <a:ext uri="{FF2B5EF4-FFF2-40B4-BE49-F238E27FC236}">
                <a16:creationId xmlns:a16="http://schemas.microsoft.com/office/drawing/2014/main" id="{1EED565C-7D7D-AA50-0F4A-07253C425CCD}"/>
              </a:ext>
            </a:extLst>
          </p:cNvPr>
          <p:cNvPicPr>
            <a:picLocks noGrp="1" noChangeAspect="1"/>
          </p:cNvPicPr>
          <p:nvPr>
            <p:ph sz="quarter" idx="13"/>
          </p:nvPr>
        </p:nvPicPr>
        <p:blipFill>
          <a:blip r:embed="rId3"/>
          <a:stretch>
            <a:fillRect/>
          </a:stretch>
        </p:blipFill>
        <p:spPr>
          <a:xfrm>
            <a:off x="2813379" y="1803400"/>
            <a:ext cx="6158842" cy="4368800"/>
          </a:xfrm>
        </p:spPr>
      </p:pic>
    </p:spTree>
    <p:extLst>
      <p:ext uri="{BB962C8B-B14F-4D97-AF65-F5344CB8AC3E}">
        <p14:creationId xmlns:p14="http://schemas.microsoft.com/office/powerpoint/2010/main" val="282937074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A6428C53-A83D-131C-9F5E-5ED5EC49FE3C}"/>
              </a:ext>
            </a:extLst>
          </p:cNvPr>
          <p:cNvPicPr>
            <a:picLocks noChangeAspect="1"/>
          </p:cNvPicPr>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3554412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39C48BB-0191-505A-FC75-251B0A5991BF}"/>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108255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CB68EA6-D9CA-C091-326F-EAF4133D654B}"/>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823665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129C8F-9E4D-EB14-5554-AD96F10DA480}"/>
              </a:ext>
            </a:extLst>
          </p:cNvPr>
          <p:cNvPicPr>
            <a:picLocks noChangeAspect="1"/>
          </p:cNvPicPr>
          <p:nvPr/>
        </p:nvPicPr>
        <p:blipFill>
          <a:blip r:embed="rId3">
            <a:alphaModFix amt="35000"/>
          </a:blip>
          <a:stretch>
            <a:fillRect/>
          </a:stretch>
        </p:blipFill>
        <p:spPr>
          <a:xfrm>
            <a:off x="1533525" y="-25714"/>
            <a:ext cx="9090991" cy="6883713"/>
          </a:xfrm>
          <a:prstGeom prst="rect">
            <a:avLst/>
          </a:prstGeom>
        </p:spPr>
      </p:pic>
      <p:sp>
        <p:nvSpPr>
          <p:cNvPr id="6" name="TextBox 5">
            <a:extLst>
              <a:ext uri="{FF2B5EF4-FFF2-40B4-BE49-F238E27FC236}">
                <a16:creationId xmlns:a16="http://schemas.microsoft.com/office/drawing/2014/main" id="{47EE85B4-C60B-0192-E44C-E027EA30B39A}"/>
              </a:ext>
            </a:extLst>
          </p:cNvPr>
          <p:cNvSpPr txBox="1"/>
          <p:nvPr/>
        </p:nvSpPr>
        <p:spPr>
          <a:xfrm>
            <a:off x="2106791" y="1325565"/>
            <a:ext cx="8097012" cy="40626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“If I had asked people what they wanted, they would have said faster horses” </a:t>
            </a:r>
            <a:r>
              <a:rPr kumimoji="0" lang="en-US" sz="1800" b="0"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 -Henry Ford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EA72E">
                  <a:lumMod val="75000"/>
                </a:srgbClr>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Visionaries don’t just meet expectations.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They redefine them.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The All In One Loan™ </a:t>
            </a:r>
            <a:r>
              <a:rPr kumimoji="0" lang="en-US" sz="2800" b="0"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 Mortgage reimagined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from a fixed expense...to a </a:t>
            </a:r>
            <a:r>
              <a:rPr kumimoji="0" lang="en-US" sz="2800" b="1" i="0" u="none" strike="noStrike" kern="1200" cap="none" spc="0" normalizeH="0" baseline="0" noProof="0" dirty="0">
                <a:ln>
                  <a:noFill/>
                </a:ln>
                <a:solidFill>
                  <a:srgbClr val="4EA72E">
                    <a:lumMod val="75000"/>
                  </a:srgbClr>
                </a:solidFill>
                <a:effectLst/>
                <a:uLnTx/>
                <a:uFillTx/>
                <a:latin typeface="Aptos" panose="02110004020202020204"/>
                <a:ea typeface="+mn-ea"/>
                <a:cs typeface="+mn-cs"/>
              </a:rPr>
              <a:t>dynamic financial tool.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6372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aph of a graph showing the growth of a mortgage&#10;&#10;AI-generated content may be incorrect.">
            <a:extLst>
              <a:ext uri="{FF2B5EF4-FFF2-40B4-BE49-F238E27FC236}">
                <a16:creationId xmlns:a16="http://schemas.microsoft.com/office/drawing/2014/main" id="{44F313E6-D3D5-891E-656B-0A150ADF3C0A}"/>
              </a:ext>
            </a:extLst>
          </p:cNvPr>
          <p:cNvPicPr>
            <a:picLocks noChangeAspect="1"/>
          </p:cNvPicPr>
          <p:nvPr/>
        </p:nvPicPr>
        <p:blipFill>
          <a:blip r:embed="rId3"/>
          <a:srcRect t="881" r="-1" b="-1"/>
          <a:stretch>
            <a:fillRect/>
          </a:stretch>
        </p:blipFill>
        <p:spPr>
          <a:xfrm>
            <a:off x="838200" y="233807"/>
            <a:ext cx="10468866" cy="5888737"/>
          </a:xfrm>
          <a:prstGeom prst="rect">
            <a:avLst/>
          </a:prstGeom>
          <a:ln w="28575">
            <a:solidFill>
              <a:schemeClr val="bg1"/>
            </a:solidFill>
          </a:ln>
        </p:spPr>
      </p:pic>
    </p:spTree>
    <p:extLst>
      <p:ext uri="{BB962C8B-B14F-4D97-AF65-F5344CB8AC3E}">
        <p14:creationId xmlns:p14="http://schemas.microsoft.com/office/powerpoint/2010/main" val="1299565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C5CCCBB-29B1-A751-3C0E-ADFFF5F44E16}"/>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2004355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35E13D-0022-9043-A880-E078DC31E67C}"/>
              </a:ext>
            </a:extLst>
          </p:cNvPr>
          <p:cNvPicPr>
            <a:picLocks noChangeAspect="1"/>
          </p:cNvPicPr>
          <p:nvPr/>
        </p:nvPicPr>
        <p:blipFill>
          <a:blip r:embed="rId2"/>
          <a:stretch>
            <a:fillRect/>
          </a:stretch>
        </p:blipFill>
        <p:spPr>
          <a:xfrm>
            <a:off x="492000" y="274320"/>
            <a:ext cx="11207999" cy="6309360"/>
          </a:xfrm>
          <a:prstGeom prst="rect">
            <a:avLst/>
          </a:prstGeom>
        </p:spPr>
      </p:pic>
      <p:sp>
        <p:nvSpPr>
          <p:cNvPr id="2" name="Slide Number Placeholder 1">
            <a:extLst>
              <a:ext uri="{FF2B5EF4-FFF2-40B4-BE49-F238E27FC236}">
                <a16:creationId xmlns:a16="http://schemas.microsoft.com/office/drawing/2014/main" id="{BB193099-8528-227E-5354-5432AFED0D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21BA0E-E940-D947-A812-35A20E09C8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5570C6C-D5F0-8B78-BCC3-4780338685B9}"/>
              </a:ext>
            </a:extLst>
          </p:cNvPr>
          <p:cNvPicPr>
            <a:picLocks noChangeAspect="1"/>
          </p:cNvPicPr>
          <p:nvPr/>
        </p:nvPicPr>
        <p:blipFill>
          <a:blip r:embed="rId3"/>
          <a:stretch>
            <a:fillRect/>
          </a:stretch>
        </p:blipFill>
        <p:spPr>
          <a:xfrm>
            <a:off x="5983418" y="505926"/>
            <a:ext cx="4590686" cy="969348"/>
          </a:xfrm>
          <a:prstGeom prst="rect">
            <a:avLst/>
          </a:prstGeom>
        </p:spPr>
      </p:pic>
    </p:spTree>
    <p:extLst>
      <p:ext uri="{BB962C8B-B14F-4D97-AF65-F5344CB8AC3E}">
        <p14:creationId xmlns:p14="http://schemas.microsoft.com/office/powerpoint/2010/main" val="3267580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7CA510-1DAC-FF5A-3BC4-0EBE097EB9F8}"/>
              </a:ext>
            </a:extLst>
          </p:cNvPr>
          <p:cNvPicPr>
            <a:picLocks noChangeAspect="1"/>
          </p:cNvPicPr>
          <p:nvPr/>
        </p:nvPicPr>
        <p:blipFill>
          <a:blip r:embed="rId2"/>
          <a:stretch>
            <a:fillRect/>
          </a:stretch>
        </p:blipFill>
        <p:spPr>
          <a:xfrm>
            <a:off x="489840" y="274320"/>
            <a:ext cx="11212319" cy="6309360"/>
          </a:xfrm>
          <a:prstGeom prst="rect">
            <a:avLst/>
          </a:prstGeom>
        </p:spPr>
      </p:pic>
      <p:sp>
        <p:nvSpPr>
          <p:cNvPr id="3" name="Slide Number Placeholder 2">
            <a:extLst>
              <a:ext uri="{FF2B5EF4-FFF2-40B4-BE49-F238E27FC236}">
                <a16:creationId xmlns:a16="http://schemas.microsoft.com/office/drawing/2014/main" id="{6CD7BF9D-1F92-F3B0-63FF-0B9874D149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21BA0E-E940-D947-A812-35A20E09C8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E128BD19-EF5B-3F10-E38D-B5094B12A4ED}"/>
              </a:ext>
            </a:extLst>
          </p:cNvPr>
          <p:cNvPicPr>
            <a:picLocks noChangeAspect="1"/>
          </p:cNvPicPr>
          <p:nvPr/>
        </p:nvPicPr>
        <p:blipFill>
          <a:blip r:embed="rId3"/>
          <a:stretch>
            <a:fillRect/>
          </a:stretch>
        </p:blipFill>
        <p:spPr>
          <a:xfrm>
            <a:off x="6095999" y="535423"/>
            <a:ext cx="4590686" cy="969348"/>
          </a:xfrm>
          <a:prstGeom prst="rect">
            <a:avLst/>
          </a:prstGeom>
        </p:spPr>
      </p:pic>
    </p:spTree>
    <p:extLst>
      <p:ext uri="{BB962C8B-B14F-4D97-AF65-F5344CB8AC3E}">
        <p14:creationId xmlns:p14="http://schemas.microsoft.com/office/powerpoint/2010/main" val="1752698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06992B-E387-2F35-150F-D9E08E8BF490}"/>
              </a:ext>
            </a:extLst>
          </p:cNvPr>
          <p:cNvPicPr>
            <a:picLocks noChangeAspect="1"/>
          </p:cNvPicPr>
          <p:nvPr/>
        </p:nvPicPr>
        <p:blipFill>
          <a:blip r:embed="rId2"/>
          <a:stretch>
            <a:fillRect/>
          </a:stretch>
        </p:blipFill>
        <p:spPr>
          <a:xfrm>
            <a:off x="489840" y="274320"/>
            <a:ext cx="11212319" cy="6309360"/>
          </a:xfrm>
          <a:prstGeom prst="rect">
            <a:avLst/>
          </a:prstGeom>
        </p:spPr>
      </p:pic>
      <p:sp>
        <p:nvSpPr>
          <p:cNvPr id="3" name="Slide Number Placeholder 2">
            <a:extLst>
              <a:ext uri="{FF2B5EF4-FFF2-40B4-BE49-F238E27FC236}">
                <a16:creationId xmlns:a16="http://schemas.microsoft.com/office/drawing/2014/main" id="{3D09555F-9F68-C212-87A0-363F401789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21BA0E-E940-D947-A812-35A20E09C8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52C83E9-3CF3-3264-CF53-C031C6F05920}"/>
              </a:ext>
            </a:extLst>
          </p:cNvPr>
          <p:cNvSpPr txBox="1"/>
          <p:nvPr/>
        </p:nvSpPr>
        <p:spPr>
          <a:xfrm>
            <a:off x="6292646" y="570342"/>
            <a:ext cx="4404851" cy="646331"/>
          </a:xfrm>
          <a:prstGeom prst="rect">
            <a:avLst/>
          </a:prstGeom>
          <a:noFill/>
        </p:spPr>
        <p:txBody>
          <a:bodyPr wrap="square" rtlCol="0">
            <a:spAutoFit/>
          </a:bodyPr>
          <a:lstStyle/>
          <a:p>
            <a:r>
              <a:rPr lang="en-US" sz="3600" b="1" dirty="0"/>
              <a:t>Rate vs Cost</a:t>
            </a:r>
          </a:p>
        </p:txBody>
      </p:sp>
    </p:spTree>
    <p:extLst>
      <p:ext uri="{BB962C8B-B14F-4D97-AF65-F5344CB8AC3E}">
        <p14:creationId xmlns:p14="http://schemas.microsoft.com/office/powerpoint/2010/main" val="115093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D1E25B4-0445-91AF-4ABA-DA2F77B16419}"/>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704931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60EFAD-8AE6-167B-A461-D8329D3FAF94}"/>
              </a:ext>
            </a:extLst>
          </p:cNvPr>
          <p:cNvPicPr>
            <a:picLocks noChangeAspect="1"/>
          </p:cNvPicPr>
          <p:nvPr/>
        </p:nvPicPr>
        <p:blipFill>
          <a:blip r:embed="rId2"/>
          <a:stretch>
            <a:fillRect/>
          </a:stretch>
        </p:blipFill>
        <p:spPr>
          <a:xfrm>
            <a:off x="489840" y="274320"/>
            <a:ext cx="11212319" cy="6309360"/>
          </a:xfrm>
          <a:prstGeom prst="rect">
            <a:avLst/>
          </a:prstGeom>
        </p:spPr>
      </p:pic>
      <p:sp>
        <p:nvSpPr>
          <p:cNvPr id="3" name="Slide Number Placeholder 2">
            <a:extLst>
              <a:ext uri="{FF2B5EF4-FFF2-40B4-BE49-F238E27FC236}">
                <a16:creationId xmlns:a16="http://schemas.microsoft.com/office/drawing/2014/main" id="{785C9D9D-3F46-6028-B932-02074DE4E3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21BA0E-E940-D947-A812-35A20E09C85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036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DA76DAC-8721-3F32-57E6-04BD35AF93CD}"/>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2483722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704A2D5-FD2C-B31C-FBEC-14EEFEB19F3D}"/>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1296293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8D60C16-F3F9-0F28-FADD-65C2B85B6745}"/>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4189665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72E6A09-E727-975D-D932-D88ED4D3C610}"/>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783522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9C0230E-CC52-F99C-3C1C-7A5CBA56A686}"/>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2714642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612F887-0381-D857-32D7-D7040089FCDB}"/>
              </a:ext>
            </a:extLst>
          </p:cNvPr>
          <p:cNvPicPr>
            <a:picLocks noChangeAspect="1"/>
          </p:cNvPicPr>
          <p:nvPr/>
        </p:nvPicPr>
        <p:blipFill rotWithShape="1">
          <a:blip r:embed="rId2"/>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4282544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3A17C8B-5F50-F8EF-E73E-A74CC7BEF98E}"/>
              </a:ext>
            </a:extLst>
          </p:cNvPr>
          <p:cNvPicPr>
            <a:picLocks noChangeAspect="1"/>
          </p:cNvPicPr>
          <p:nvPr/>
        </p:nvPicPr>
        <p:blipFill rotWithShape="1">
          <a:blip r:embed="rId2"/>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909674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0EC5AE1-0793-80A5-3DAF-25E62B3D1551}"/>
              </a:ext>
            </a:extLst>
          </p:cNvPr>
          <p:cNvSpPr txBox="1"/>
          <p:nvPr/>
        </p:nvSpPr>
        <p:spPr>
          <a:xfrm>
            <a:off x="946596" y="972355"/>
            <a:ext cx="9897413" cy="5434821"/>
          </a:xfrm>
          <a:prstGeom prst="rect">
            <a:avLst/>
          </a:prstGeom>
          <a:noFill/>
        </p:spPr>
        <p:txBody>
          <a:bodyPr wrap="square" rtlCol="0">
            <a:spAutoFit/>
          </a:bodyPr>
          <a:lstStyle/>
          <a:p>
            <a:pPr marL="342900" lvl="0" indent="-342900">
              <a:lnSpc>
                <a:spcPts val="1465"/>
              </a:lnSpc>
              <a:spcBef>
                <a:spcPts val="1125"/>
              </a:spcBef>
              <a:spcAft>
                <a:spcPts val="1125"/>
              </a:spcAft>
              <a:buFont typeface="+mj-lt"/>
              <a:buAutoNum type="arabicPeriod"/>
              <a:tabLst>
                <a:tab pos="457200" algn="l"/>
              </a:tabLst>
            </a:pPr>
            <a:r>
              <a:rPr lang="en-US" b="1" dirty="0">
                <a:solidFill>
                  <a:schemeClr val="bg2"/>
                </a:solidFill>
                <a:effectLst/>
                <a:latin typeface="Open Sans" panose="020B0606030504020204" pitchFamily="34" charset="0"/>
              </a:rPr>
              <a:t>Decreasing Payments:</a:t>
            </a:r>
            <a:r>
              <a:rPr lang="en-US" dirty="0">
                <a:solidFill>
                  <a:schemeClr val="bg2"/>
                </a:solidFill>
                <a:effectLst/>
                <a:latin typeface="Open Sans" panose="020B0606030504020204" pitchFamily="34" charset="0"/>
              </a:rPr>
              <a:t> Instead of monthly payments being locked-in at the same amount each month for decades, All In One Loan™ monthly payments lower with principal as the loan is paid-off. </a:t>
            </a:r>
          </a:p>
          <a:p>
            <a:pPr marL="342900" lvl="0" indent="-342900">
              <a:lnSpc>
                <a:spcPts val="1465"/>
              </a:lnSpc>
              <a:spcBef>
                <a:spcPts val="1125"/>
              </a:spcBef>
              <a:spcAft>
                <a:spcPts val="1125"/>
              </a:spcAft>
              <a:buFont typeface="+mj-lt"/>
              <a:buAutoNum type="arabicPeriod"/>
              <a:tabLst>
                <a:tab pos="457200" algn="l"/>
              </a:tabLst>
            </a:pPr>
            <a:endParaRPr lang="en-US" dirty="0">
              <a:solidFill>
                <a:schemeClr val="bg2"/>
              </a:solidFill>
              <a:effectLst/>
            </a:endParaRPr>
          </a:p>
          <a:p>
            <a:pPr marL="342900" lvl="0" indent="-342900">
              <a:lnSpc>
                <a:spcPts val="1465"/>
              </a:lnSpc>
              <a:spcAft>
                <a:spcPts val="1125"/>
              </a:spcAft>
              <a:buFont typeface="+mj-lt"/>
              <a:buAutoNum type="arabicPeriod"/>
              <a:tabLst>
                <a:tab pos="457200" algn="l"/>
              </a:tabLst>
            </a:pPr>
            <a:r>
              <a:rPr lang="en-US" b="1" dirty="0">
                <a:solidFill>
                  <a:schemeClr val="bg2"/>
                </a:solidFill>
                <a:effectLst/>
                <a:latin typeface="Open Sans" panose="020B0606030504020204" pitchFamily="34" charset="0"/>
              </a:rPr>
              <a:t>Accelerated Payoff:</a:t>
            </a:r>
            <a:r>
              <a:rPr lang="en-US" dirty="0">
                <a:solidFill>
                  <a:schemeClr val="bg2"/>
                </a:solidFill>
                <a:effectLst/>
                <a:latin typeface="Open Sans" panose="020B0606030504020204" pitchFamily="34" charset="0"/>
              </a:rPr>
              <a:t> All In One Loan™ applies more money towards principal first before interest is calculated so customers can paydown their principal 2-4 times faster compared to a traditional mortgage.</a:t>
            </a:r>
          </a:p>
          <a:p>
            <a:pPr marL="342900" lvl="0" indent="-342900">
              <a:lnSpc>
                <a:spcPts val="1465"/>
              </a:lnSpc>
              <a:spcAft>
                <a:spcPts val="1125"/>
              </a:spcAft>
              <a:buFont typeface="+mj-lt"/>
              <a:buAutoNum type="arabicPeriod"/>
              <a:tabLst>
                <a:tab pos="457200" algn="l"/>
              </a:tabLst>
            </a:pPr>
            <a:endParaRPr lang="en-US" dirty="0">
              <a:solidFill>
                <a:schemeClr val="bg2"/>
              </a:solidFill>
              <a:effectLst/>
            </a:endParaRPr>
          </a:p>
          <a:p>
            <a:pPr marL="342900" lvl="0" indent="-342900">
              <a:lnSpc>
                <a:spcPts val="1465"/>
              </a:lnSpc>
              <a:spcAft>
                <a:spcPts val="1125"/>
              </a:spcAft>
              <a:buFont typeface="+mj-lt"/>
              <a:buAutoNum type="arabicPeriod"/>
              <a:tabLst>
                <a:tab pos="457200" algn="l"/>
              </a:tabLst>
            </a:pPr>
            <a:r>
              <a:rPr lang="en-US" b="1" dirty="0">
                <a:solidFill>
                  <a:schemeClr val="bg2"/>
                </a:solidFill>
                <a:effectLst/>
                <a:latin typeface="Open Sans" panose="020B0606030504020204" pitchFamily="34" charset="0"/>
              </a:rPr>
              <a:t>Total Interest Savings:</a:t>
            </a:r>
            <a:r>
              <a:rPr lang="en-US" dirty="0">
                <a:solidFill>
                  <a:schemeClr val="bg2"/>
                </a:solidFill>
                <a:effectLst/>
                <a:latin typeface="Open Sans" panose="020B0606030504020204" pitchFamily="34" charset="0"/>
              </a:rPr>
              <a:t> All In One Loan™ customers can save tens and even hundreds of thousands of dollars in finance charges (interest) resulting in a significant reduction in a home's total price. </a:t>
            </a:r>
          </a:p>
          <a:p>
            <a:pPr marL="342900" lvl="0" indent="-342900">
              <a:lnSpc>
                <a:spcPts val="1465"/>
              </a:lnSpc>
              <a:spcAft>
                <a:spcPts val="1125"/>
              </a:spcAft>
              <a:buFont typeface="+mj-lt"/>
              <a:buAutoNum type="arabicPeriod"/>
              <a:tabLst>
                <a:tab pos="457200" algn="l"/>
              </a:tabLst>
            </a:pPr>
            <a:endParaRPr lang="en-US" dirty="0">
              <a:solidFill>
                <a:schemeClr val="bg2"/>
              </a:solidFill>
              <a:effectLst/>
            </a:endParaRPr>
          </a:p>
          <a:p>
            <a:pPr marL="342900" lvl="0" indent="-342900">
              <a:lnSpc>
                <a:spcPts val="1465"/>
              </a:lnSpc>
              <a:spcAft>
                <a:spcPts val="1125"/>
              </a:spcAft>
              <a:buFont typeface="+mj-lt"/>
              <a:buAutoNum type="arabicPeriod"/>
              <a:tabLst>
                <a:tab pos="457200" algn="l"/>
              </a:tabLst>
            </a:pPr>
            <a:r>
              <a:rPr lang="en-US" b="1" dirty="0">
                <a:solidFill>
                  <a:schemeClr val="bg2"/>
                </a:solidFill>
                <a:effectLst/>
                <a:latin typeface="Open Sans" panose="020B0606030504020204" pitchFamily="34" charset="0"/>
              </a:rPr>
              <a:t>Increased Monthly Cash Flow: </a:t>
            </a:r>
            <a:r>
              <a:rPr lang="en-US" dirty="0">
                <a:solidFill>
                  <a:schemeClr val="bg2"/>
                </a:solidFill>
                <a:effectLst/>
                <a:latin typeface="Open Sans" panose="020B0606030504020204" pitchFamily="34" charset="0"/>
              </a:rPr>
              <a:t>Because the All In one Loan™ payments decrease with principal, it also improves household monthly cash-flow. </a:t>
            </a:r>
          </a:p>
          <a:p>
            <a:pPr marL="342900" lvl="0" indent="-342900">
              <a:lnSpc>
                <a:spcPts val="1465"/>
              </a:lnSpc>
              <a:spcAft>
                <a:spcPts val="1125"/>
              </a:spcAft>
              <a:buFont typeface="+mj-lt"/>
              <a:buAutoNum type="arabicPeriod"/>
              <a:tabLst>
                <a:tab pos="457200" algn="l"/>
              </a:tabLst>
            </a:pPr>
            <a:endParaRPr lang="en-US" dirty="0">
              <a:solidFill>
                <a:schemeClr val="bg2"/>
              </a:solidFill>
              <a:effectLst/>
            </a:endParaRPr>
          </a:p>
          <a:p>
            <a:pPr marL="342900" lvl="0" indent="-342900">
              <a:lnSpc>
                <a:spcPts val="1465"/>
              </a:lnSpc>
              <a:spcAft>
                <a:spcPts val="1125"/>
              </a:spcAft>
              <a:buFont typeface="+mj-lt"/>
              <a:buAutoNum type="arabicPeriod"/>
              <a:tabLst>
                <a:tab pos="457200" algn="l"/>
              </a:tabLst>
            </a:pPr>
            <a:r>
              <a:rPr lang="en-US" b="1" dirty="0">
                <a:solidFill>
                  <a:schemeClr val="bg2"/>
                </a:solidFill>
                <a:effectLst/>
                <a:latin typeface="Open Sans" panose="020B0606030504020204" pitchFamily="34" charset="0"/>
              </a:rPr>
              <a:t>Access to Equity Money:</a:t>
            </a:r>
            <a:r>
              <a:rPr lang="en-US" dirty="0">
                <a:solidFill>
                  <a:schemeClr val="bg2"/>
                </a:solidFill>
                <a:effectLst/>
                <a:latin typeface="Open Sans" panose="020B0606030504020204" pitchFamily="34" charset="0"/>
              </a:rPr>
              <a:t> The All In One Loan™ keeps equity money available for use 24/7 without refinancing, which provides an incentive to apply as much money towards principal as possible with peace of mind and greater capability to capitalize on opportunities. </a:t>
            </a:r>
            <a:endParaRPr lang="en-US" dirty="0">
              <a:solidFill>
                <a:schemeClr val="bg2"/>
              </a:solidFill>
              <a:effectLst/>
            </a:endParaRPr>
          </a:p>
          <a:p>
            <a:endParaRPr lang="en-US" dirty="0"/>
          </a:p>
        </p:txBody>
      </p:sp>
    </p:spTree>
    <p:extLst>
      <p:ext uri="{BB962C8B-B14F-4D97-AF65-F5344CB8AC3E}">
        <p14:creationId xmlns:p14="http://schemas.microsoft.com/office/powerpoint/2010/main" val="4205028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83B86B-B944-5F7D-5E15-20DD3562858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49F9B7-174E-4298-9596-CDD833F195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04ED6BD-1B1A-896D-9043-FC987889A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C844586-ACEC-F7E3-D341-EE17C7ABA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C16F747-2BE8-CFF0-E788-9F36BB0FF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9D22A43-5DF4-E9C9-1F9F-2EA190850217}"/>
              </a:ext>
            </a:extLst>
          </p:cNvPr>
          <p:cNvPicPr>
            <a:picLocks noChangeAspect="1"/>
          </p:cNvPicPr>
          <p:nvPr/>
        </p:nvPicPr>
        <p:blipFill>
          <a:blip r:embed="rId2"/>
          <a:stretch>
            <a:fillRect/>
          </a:stretch>
        </p:blipFill>
        <p:spPr>
          <a:xfrm>
            <a:off x="457200" y="891541"/>
            <a:ext cx="11277600" cy="5074918"/>
          </a:xfrm>
          <a:prstGeom prst="rect">
            <a:avLst/>
          </a:prstGeom>
        </p:spPr>
      </p:pic>
    </p:spTree>
    <p:extLst>
      <p:ext uri="{BB962C8B-B14F-4D97-AF65-F5344CB8AC3E}">
        <p14:creationId xmlns:p14="http://schemas.microsoft.com/office/powerpoint/2010/main" val="725051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C685F75-F2B2-8D10-5E86-519B7DE5B004}"/>
              </a:ext>
            </a:extLst>
          </p:cNvPr>
          <p:cNvPicPr>
            <a:picLocks noChangeAspect="1"/>
          </p:cNvPicPr>
          <p:nvPr/>
        </p:nvPicPr>
        <p:blipFill>
          <a:blip r:embed="rId3"/>
          <a:stretch>
            <a:fillRect/>
          </a:stretch>
        </p:blipFill>
        <p:spPr>
          <a:xfrm>
            <a:off x="457200" y="778764"/>
            <a:ext cx="11277600" cy="5300471"/>
          </a:xfrm>
          <a:prstGeom prst="rect">
            <a:avLst/>
          </a:prstGeom>
        </p:spPr>
      </p:pic>
    </p:spTree>
    <p:extLst>
      <p:ext uri="{BB962C8B-B14F-4D97-AF65-F5344CB8AC3E}">
        <p14:creationId xmlns:p14="http://schemas.microsoft.com/office/powerpoint/2010/main" val="1921298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36EEA18-00A8-427A-F57B-75CF39560ECE}"/>
              </a:ext>
            </a:extLst>
          </p:cNvPr>
          <p:cNvPicPr>
            <a:picLocks noChangeAspect="1"/>
          </p:cNvPicPr>
          <p:nvPr/>
        </p:nvPicPr>
        <p:blipFill>
          <a:blip r:embed="rId2"/>
          <a:stretch>
            <a:fillRect/>
          </a:stretch>
        </p:blipFill>
        <p:spPr>
          <a:xfrm>
            <a:off x="457200" y="919734"/>
            <a:ext cx="11277600" cy="5018532"/>
          </a:xfrm>
          <a:prstGeom prst="rect">
            <a:avLst/>
          </a:prstGeom>
        </p:spPr>
      </p:pic>
    </p:spTree>
    <p:extLst>
      <p:ext uri="{BB962C8B-B14F-4D97-AF65-F5344CB8AC3E}">
        <p14:creationId xmlns:p14="http://schemas.microsoft.com/office/powerpoint/2010/main" val="3133052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C9B3F5F-FEC4-6328-A3EA-922714015E5E}"/>
              </a:ext>
            </a:extLst>
          </p:cNvPr>
          <p:cNvPicPr>
            <a:picLocks noChangeAspect="1"/>
          </p:cNvPicPr>
          <p:nvPr/>
        </p:nvPicPr>
        <p:blipFill>
          <a:blip r:embed="rId2"/>
          <a:stretch>
            <a:fillRect/>
          </a:stretch>
        </p:blipFill>
        <p:spPr>
          <a:xfrm>
            <a:off x="457200" y="863346"/>
            <a:ext cx="11277600" cy="5131307"/>
          </a:xfrm>
          <a:prstGeom prst="rect">
            <a:avLst/>
          </a:prstGeom>
        </p:spPr>
      </p:pic>
    </p:spTree>
    <p:extLst>
      <p:ext uri="{BB962C8B-B14F-4D97-AF65-F5344CB8AC3E}">
        <p14:creationId xmlns:p14="http://schemas.microsoft.com/office/powerpoint/2010/main" val="3957592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75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76853DF-5801-33C1-5B46-F42F8679A5BC}"/>
              </a:ext>
            </a:extLst>
          </p:cNvPr>
          <p:cNvPicPr>
            <a:picLocks noChangeAspect="1"/>
          </p:cNvPicPr>
          <p:nvPr/>
        </p:nvPicPr>
        <p:blipFill>
          <a:blip r:embed="rId3"/>
          <a:stretch>
            <a:fillRect/>
          </a:stretch>
        </p:blipFill>
        <p:spPr>
          <a:xfrm>
            <a:off x="1666344" y="304800"/>
            <a:ext cx="8229496" cy="6355881"/>
          </a:xfrm>
          <a:prstGeom prst="rect">
            <a:avLst/>
          </a:prstGeom>
        </p:spPr>
      </p:pic>
    </p:spTree>
    <p:extLst>
      <p:ext uri="{BB962C8B-B14F-4D97-AF65-F5344CB8AC3E}">
        <p14:creationId xmlns:p14="http://schemas.microsoft.com/office/powerpoint/2010/main" val="703641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A11688B-0A27-4E86-8D55-76F71ADF2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84A868B-654E-447C-8D9C-0F9328308C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4E43F5E5-7E34-4029-B18F-CAED02086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9931FA-11DF-4781-8AAD-FEE88674F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40F88E6C-5782-452A-8C4F-9D2C2EAC8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3" cy="3141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29FDB39D-804C-F589-C485-56AE55329CE5}"/>
              </a:ext>
            </a:extLst>
          </p:cNvPr>
          <p:cNvSpPr>
            <a:spLocks noGrp="1"/>
          </p:cNvSpPr>
          <p:nvPr>
            <p:ph type="title"/>
          </p:nvPr>
        </p:nvSpPr>
        <p:spPr>
          <a:xfrm>
            <a:off x="550864" y="365125"/>
            <a:ext cx="11090274" cy="1325563"/>
          </a:xfrm>
        </p:spPr>
        <p:txBody>
          <a:bodyPr>
            <a:normAutofit/>
          </a:bodyPr>
          <a:lstStyle/>
          <a:p>
            <a:pPr algn="ctr"/>
            <a:r>
              <a:rPr lang="en-US" sz="4000" dirty="0"/>
              <a:t>The All in One helps people get what they </a:t>
            </a:r>
            <a:br>
              <a:rPr lang="en-US" sz="4000" dirty="0"/>
            </a:br>
            <a:r>
              <a:rPr lang="en-US" sz="4000" dirty="0"/>
              <a:t>really want!</a:t>
            </a:r>
          </a:p>
        </p:txBody>
      </p:sp>
      <p:sp>
        <p:nvSpPr>
          <p:cNvPr id="3" name="Content Placeholder 2">
            <a:extLst>
              <a:ext uri="{FF2B5EF4-FFF2-40B4-BE49-F238E27FC236}">
                <a16:creationId xmlns:a16="http://schemas.microsoft.com/office/drawing/2014/main" id="{C5F57E5A-2C8C-BD5A-29EE-30EDA471FA72}"/>
              </a:ext>
            </a:extLst>
          </p:cNvPr>
          <p:cNvSpPr>
            <a:spLocks/>
          </p:cNvSpPr>
          <p:nvPr/>
        </p:nvSpPr>
        <p:spPr>
          <a:xfrm>
            <a:off x="1460457" y="2265171"/>
            <a:ext cx="2617758" cy="4026093"/>
          </a:xfrm>
          <a:prstGeom prst="rect">
            <a:avLst/>
          </a:prstGeom>
          <a:solidFill>
            <a:schemeClr val="accent6">
              <a:lumMod val="20000"/>
              <a:lumOff val="80000"/>
            </a:schemeClr>
          </a:solidFill>
        </p:spPr>
        <p:txBody>
          <a:bodyPr>
            <a:normAutofit/>
          </a:bodyPr>
          <a:lstStyle/>
          <a:p>
            <a:pPr defTabSz="841248">
              <a:spcAft>
                <a:spcPts val="600"/>
              </a:spcAft>
            </a:pPr>
            <a:r>
              <a:rPr lang="en-US" sz="1656" kern="1200">
                <a:solidFill>
                  <a:schemeClr val="tx1"/>
                </a:solidFill>
                <a:latin typeface="+mn-lt"/>
                <a:ea typeface="+mn-ea"/>
                <a:cs typeface="+mn-cs"/>
              </a:rPr>
              <a:t>Access to Money When Needed</a:t>
            </a:r>
          </a:p>
          <a:p>
            <a:pPr defTabSz="841248">
              <a:spcAft>
                <a:spcPts val="600"/>
              </a:spcAft>
            </a:pPr>
            <a:endParaRPr lang="en-US" sz="1656" kern="1200">
              <a:solidFill>
                <a:schemeClr val="tx1"/>
              </a:solidFill>
              <a:latin typeface="+mn-lt"/>
              <a:ea typeface="+mn-ea"/>
              <a:cs typeface="+mn-cs"/>
            </a:endParaRPr>
          </a:p>
          <a:p>
            <a:pPr defTabSz="841248">
              <a:spcAft>
                <a:spcPts val="600"/>
              </a:spcAft>
            </a:pPr>
            <a:r>
              <a:rPr lang="en-US" sz="1656" kern="1200">
                <a:solidFill>
                  <a:schemeClr val="tx1"/>
                </a:solidFill>
                <a:latin typeface="+mn-lt"/>
                <a:ea typeface="+mn-ea"/>
                <a:cs typeface="+mn-cs"/>
              </a:rPr>
              <a:t>People don’t want another loan to fund big expenses.</a:t>
            </a:r>
          </a:p>
          <a:p>
            <a:pPr defTabSz="841248">
              <a:spcAft>
                <a:spcPts val="600"/>
              </a:spcAft>
            </a:pPr>
            <a:r>
              <a:rPr lang="en-US" sz="1656" kern="1200">
                <a:solidFill>
                  <a:schemeClr val="tx1"/>
                </a:solidFill>
                <a:latin typeface="+mn-lt"/>
                <a:ea typeface="+mn-ea"/>
                <a:cs typeface="+mn-cs"/>
              </a:rPr>
              <a:t>The AIO provides 24/7 access to payment and equity dollars without needing to refinance</a:t>
            </a:r>
            <a:endParaRPr lang="en-US"/>
          </a:p>
        </p:txBody>
      </p:sp>
      <p:sp>
        <p:nvSpPr>
          <p:cNvPr id="4" name="TextBox 3">
            <a:extLst>
              <a:ext uri="{FF2B5EF4-FFF2-40B4-BE49-F238E27FC236}">
                <a16:creationId xmlns:a16="http://schemas.microsoft.com/office/drawing/2014/main" id="{607F9581-500E-BF04-C912-4378ED773D18}"/>
              </a:ext>
            </a:extLst>
          </p:cNvPr>
          <p:cNvSpPr txBox="1"/>
          <p:nvPr/>
        </p:nvSpPr>
        <p:spPr>
          <a:xfrm>
            <a:off x="4160091" y="2214326"/>
            <a:ext cx="3138581" cy="4004301"/>
          </a:xfrm>
          <a:prstGeom prst="rect">
            <a:avLst/>
          </a:prstGeom>
          <a:noFill/>
        </p:spPr>
        <p:txBody>
          <a:bodyPr wrap="square" rtlCol="0">
            <a:spAutoFit/>
          </a:bodyPr>
          <a:lstStyle/>
          <a:p>
            <a:pPr defTabSz="841248">
              <a:spcAft>
                <a:spcPts val="600"/>
              </a:spcAft>
            </a:pPr>
            <a:r>
              <a:rPr lang="en-US" sz="2392" kern="1200">
                <a:solidFill>
                  <a:schemeClr val="tx1"/>
                </a:solidFill>
                <a:latin typeface="+mn-lt"/>
                <a:ea typeface="+mn-ea"/>
                <a:cs typeface="+mn-cs"/>
              </a:rPr>
              <a:t>Less Housing Debt &amp; Interest Expense</a:t>
            </a:r>
          </a:p>
          <a:p>
            <a:pPr defTabSz="841248">
              <a:spcAft>
                <a:spcPts val="600"/>
              </a:spcAft>
            </a:pPr>
            <a:endParaRPr lang="en-US" sz="2392" kern="1200">
              <a:solidFill>
                <a:schemeClr val="tx1"/>
              </a:solidFill>
              <a:latin typeface="+mn-lt"/>
              <a:ea typeface="+mn-ea"/>
              <a:cs typeface="+mn-cs"/>
            </a:endParaRPr>
          </a:p>
          <a:p>
            <a:pPr marL="262890" indent="-262890" defTabSz="841248">
              <a:spcAft>
                <a:spcPts val="600"/>
              </a:spcAft>
              <a:buFont typeface="Arial" panose="020B0604020202020204" pitchFamily="34" charset="0"/>
              <a:buChar char="•"/>
            </a:pPr>
            <a:r>
              <a:rPr lang="en-US" sz="2392" kern="1200">
                <a:solidFill>
                  <a:schemeClr val="tx1"/>
                </a:solidFill>
                <a:latin typeface="+mn-lt"/>
                <a:ea typeface="+mn-ea"/>
                <a:cs typeface="+mn-cs"/>
              </a:rPr>
              <a:t>Nobody wants to pay more than necessary.</a:t>
            </a:r>
          </a:p>
          <a:p>
            <a:pPr marL="262890" indent="-262890" defTabSz="841248">
              <a:spcAft>
                <a:spcPts val="600"/>
              </a:spcAft>
              <a:buFont typeface="Arial" panose="020B0604020202020204" pitchFamily="34" charset="0"/>
              <a:buChar char="•"/>
            </a:pPr>
            <a:r>
              <a:rPr lang="en-US" sz="2392" kern="1200">
                <a:solidFill>
                  <a:schemeClr val="tx1"/>
                </a:solidFill>
                <a:latin typeface="+mn-lt"/>
                <a:ea typeface="+mn-ea"/>
                <a:cs typeface="+mn-cs"/>
              </a:rPr>
              <a:t>The AIO lowers monthly and annual interest cost with less dependency on interest rates.</a:t>
            </a:r>
            <a:endParaRPr lang="en-US" sz="2600"/>
          </a:p>
        </p:txBody>
      </p:sp>
      <p:sp>
        <p:nvSpPr>
          <p:cNvPr id="5" name="TextBox 4">
            <a:extLst>
              <a:ext uri="{FF2B5EF4-FFF2-40B4-BE49-F238E27FC236}">
                <a16:creationId xmlns:a16="http://schemas.microsoft.com/office/drawing/2014/main" id="{9B97EAFF-2522-7706-377A-20F5C5AC4F6C}"/>
              </a:ext>
            </a:extLst>
          </p:cNvPr>
          <p:cNvSpPr txBox="1"/>
          <p:nvPr/>
        </p:nvSpPr>
        <p:spPr>
          <a:xfrm>
            <a:off x="7380547" y="2133600"/>
            <a:ext cx="3347821" cy="4372415"/>
          </a:xfrm>
          <a:prstGeom prst="rect">
            <a:avLst/>
          </a:prstGeom>
          <a:solidFill>
            <a:schemeClr val="accent6">
              <a:lumMod val="20000"/>
              <a:lumOff val="80000"/>
            </a:schemeClr>
          </a:solidFill>
        </p:spPr>
        <p:txBody>
          <a:bodyPr wrap="square" rtlCol="0">
            <a:spAutoFit/>
          </a:bodyPr>
          <a:lstStyle/>
          <a:p>
            <a:pPr defTabSz="841248">
              <a:spcAft>
                <a:spcPts val="600"/>
              </a:spcAft>
            </a:pPr>
            <a:r>
              <a:rPr lang="en-US" sz="2392" kern="1200">
                <a:solidFill>
                  <a:schemeClr val="tx1"/>
                </a:solidFill>
                <a:latin typeface="+mn-lt"/>
                <a:ea typeface="+mn-ea"/>
                <a:cs typeface="+mn-cs"/>
              </a:rPr>
              <a:t>Easier Time Developing Wealth</a:t>
            </a:r>
          </a:p>
          <a:p>
            <a:pPr defTabSz="841248">
              <a:spcAft>
                <a:spcPts val="600"/>
              </a:spcAft>
            </a:pPr>
            <a:endParaRPr lang="en-US" sz="2392" kern="1200">
              <a:solidFill>
                <a:schemeClr val="tx1"/>
              </a:solidFill>
              <a:latin typeface="+mn-lt"/>
              <a:ea typeface="+mn-ea"/>
              <a:cs typeface="+mn-cs"/>
            </a:endParaRPr>
          </a:p>
          <a:p>
            <a:pPr marL="262890" indent="-262890" defTabSz="841248">
              <a:spcAft>
                <a:spcPts val="600"/>
              </a:spcAft>
              <a:buFont typeface="Arial" panose="020B0604020202020204" pitchFamily="34" charset="0"/>
              <a:buChar char="•"/>
            </a:pPr>
            <a:r>
              <a:rPr lang="en-US" sz="2392" kern="1200">
                <a:solidFill>
                  <a:schemeClr val="tx1"/>
                </a:solidFill>
                <a:latin typeface="+mn-lt"/>
                <a:ea typeface="+mn-ea"/>
                <a:cs typeface="+mn-cs"/>
              </a:rPr>
              <a:t>Americans aren’t investing enough for their future.</a:t>
            </a:r>
          </a:p>
          <a:p>
            <a:pPr marL="262890" indent="-262890" defTabSz="841248">
              <a:spcAft>
                <a:spcPts val="600"/>
              </a:spcAft>
              <a:buFont typeface="Arial" panose="020B0604020202020204" pitchFamily="34" charset="0"/>
              <a:buChar char="•"/>
            </a:pPr>
            <a:r>
              <a:rPr lang="en-US" sz="2392" kern="1200">
                <a:solidFill>
                  <a:schemeClr val="tx1"/>
                </a:solidFill>
                <a:latin typeface="+mn-lt"/>
                <a:ea typeface="+mn-ea"/>
                <a:cs typeface="+mn-cs"/>
              </a:rPr>
              <a:t>The AIO grows equity in real estate 200%-400% faster helping borrowers increase their wealth.</a:t>
            </a:r>
            <a:endParaRPr lang="en-US" sz="2600"/>
          </a:p>
        </p:txBody>
      </p:sp>
    </p:spTree>
    <p:extLst>
      <p:ext uri="{BB962C8B-B14F-4D97-AF65-F5344CB8AC3E}">
        <p14:creationId xmlns:p14="http://schemas.microsoft.com/office/powerpoint/2010/main" val="318055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965D318-0055-AAD3-266A-CDBF5E57CA08}"/>
              </a:ext>
            </a:extLst>
          </p:cNvPr>
          <p:cNvPicPr>
            <a:picLocks noChangeAspect="1"/>
          </p:cNvPicPr>
          <p:nvPr/>
        </p:nvPicPr>
        <p:blipFill rotWithShape="1">
          <a:blip r:embed="rId3"/>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4031431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2765E24-02E3-46DE-FA63-E66AD05F4FA3}"/>
              </a:ext>
            </a:extLst>
          </p:cNvPr>
          <p:cNvPicPr>
            <a:picLocks noChangeAspect="1"/>
          </p:cNvPicPr>
          <p:nvPr/>
        </p:nvPicPr>
        <p:blipFill rotWithShape="1">
          <a:blip r:embed="rId2"/>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712959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638896D-0A4B-FB19-8570-AF122C32A83F}"/>
              </a:ext>
            </a:extLst>
          </p:cNvPr>
          <p:cNvPicPr>
            <a:picLocks noChangeAspect="1"/>
          </p:cNvPicPr>
          <p:nvPr/>
        </p:nvPicPr>
        <p:blipFill rotWithShape="1">
          <a:blip r:embed="rId2"/>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728128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C00012E-1122-4B07-37CE-1CC85ACBEE3A}"/>
              </a:ext>
            </a:extLst>
          </p:cNvPr>
          <p:cNvPicPr>
            <a:picLocks noChangeAspect="1"/>
          </p:cNvPicPr>
          <p:nvPr/>
        </p:nvPicPr>
        <p:blipFill rotWithShape="1">
          <a:blip r:embed="rId2"/>
          <a:srcRect/>
          <a:stretch/>
        </p:blipFill>
        <p:spPr>
          <a:xfrm>
            <a:off x="20" y="10"/>
            <a:ext cx="12191979" cy="6857988"/>
          </a:xfrm>
          <a:prstGeom prst="rect">
            <a:avLst/>
          </a:prstGeom>
          <a:effectLst>
            <a:outerShdw blurRad="596900" dist="330200" dir="8820000" sx="87000" sy="87000" algn="ctr" rotWithShape="0">
              <a:srgbClr val="000000">
                <a:alpha val="29000"/>
              </a:srgbClr>
            </a:outerShdw>
          </a:effectLst>
        </p:spPr>
      </p:pic>
    </p:spTree>
    <p:extLst>
      <p:ext uri="{BB962C8B-B14F-4D97-AF65-F5344CB8AC3E}">
        <p14:creationId xmlns:p14="http://schemas.microsoft.com/office/powerpoint/2010/main" val="19208250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idescreenPresentation">
  <a:themeElements>
    <a:clrScheme name="Custom 1">
      <a:dk1>
        <a:sysClr val="windowText" lastClr="000000"/>
      </a:dk1>
      <a:lt1>
        <a:sysClr val="window" lastClr="FFFFFF"/>
      </a:lt1>
      <a:dk2>
        <a:srgbClr val="1F497D"/>
      </a:dk2>
      <a:lt2>
        <a:srgbClr val="EEECE1"/>
      </a:lt2>
      <a:accent1>
        <a:srgbClr val="4F81BD"/>
      </a:accent1>
      <a:accent2>
        <a:srgbClr val="9BBB59"/>
      </a:accent2>
      <a:accent3>
        <a:srgbClr val="C0504D"/>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4F81BD"/>
    </a:accent1>
    <a:accent2>
      <a:srgbClr val="9BBB59"/>
    </a:accent2>
    <a:accent3>
      <a:srgbClr val="C0504D"/>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4F81BD"/>
    </a:accent1>
    <a:accent2>
      <a:srgbClr val="9BBB59"/>
    </a:accent2>
    <a:accent3>
      <a:srgbClr val="C0504D"/>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1175</TotalTime>
  <Words>1692</Words>
  <Application>Microsoft Office PowerPoint</Application>
  <PresentationFormat>Widescreen</PresentationFormat>
  <Paragraphs>124</Paragraphs>
  <Slides>38</Slides>
  <Notes>24</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38</vt:i4>
      </vt:variant>
    </vt:vector>
  </HeadingPairs>
  <TitlesOfParts>
    <vt:vector size="53" baseType="lpstr">
      <vt:lpstr>Aptos</vt:lpstr>
      <vt:lpstr>Aptos Display</vt:lpstr>
      <vt:lpstr>Arial</vt:lpstr>
      <vt:lpstr>Calibri</vt:lpstr>
      <vt:lpstr>Calibri Light</vt:lpstr>
      <vt:lpstr>Open Sans</vt:lpstr>
      <vt:lpstr>Segoe UI Historic</vt:lpstr>
      <vt:lpstr>Times New Roman</vt:lpstr>
      <vt:lpstr>Tw Cen MT</vt:lpstr>
      <vt:lpstr>Wingdings</vt:lpstr>
      <vt:lpstr>Wingdings 2</vt:lpstr>
      <vt:lpstr>Office Theme</vt:lpstr>
      <vt:lpstr>1_Office Theme</vt:lpstr>
      <vt:lpstr>2_Office Theme</vt:lpstr>
      <vt:lpstr>WidescreenPresentation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Product vs Strategy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All in One helps people get what they  really want!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Dave Herbst</dc:creator>
  <cp:lastModifiedBy>Karen Goff, CLA</cp:lastModifiedBy>
  <cp:revision>5</cp:revision>
  <dcterms:created xsi:type="dcterms:W3CDTF">2023-09-26T19:25:30Z</dcterms:created>
  <dcterms:modified xsi:type="dcterms:W3CDTF">2025-11-11T00:13:23Z</dcterms:modified>
</cp:coreProperties>
</file>