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59.xml" ContentType="application/vnd.openxmlformats-officedocument.presentationml.tags+xml"/>
  <Override PartName="/ppt/tags/tag58.xml" ContentType="application/vnd.openxmlformats-officedocument.presentationml.tags+xml"/>
  <Override PartName="/ppt/tags/tag57.xml" ContentType="application/vnd.openxmlformats-officedocument.presentationml.tags+xml"/>
  <Override PartName="/ppt/tags/tag56.xml" ContentType="application/vnd.openxmlformats-officedocument.presentationml.tags+xml"/>
  <Override PartName="/ppt/tags/tag55.xml" ContentType="application/vnd.openxmlformats-officedocument.presentationml.tags+xml"/>
  <Override PartName="/ppt/tags/tag54.xml" ContentType="application/vnd.openxmlformats-officedocument.presentationml.tags+xml"/>
  <Override PartName="/ppt/tags/tag53.xml" ContentType="application/vnd.openxmlformats-officedocument.presentationml.tags+xml"/>
  <Override PartName="/ppt/tags/tag52.xml" ContentType="application/vnd.openxmlformats-officedocument.presentationml.tags+xml"/>
  <Override PartName="/ppt/tags/tag51.xml" ContentType="application/vnd.openxmlformats-officedocument.presentationml.tags+xml"/>
  <Override PartName="/ppt/tags/tag50.xml" ContentType="application/vnd.openxmlformats-officedocument.presentationml.tags+xml"/>
  <Override PartName="/ppt/tags/tag49.xml" ContentType="application/vnd.openxmlformats-officedocument.presentationml.tags+xml"/>
  <Override PartName="/ppt/tags/tag48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77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83.xml" ContentType="application/vnd.openxmlformats-officedocument.presentationml.tags+xml"/>
  <Override PartName="/ppt/tags/tag81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84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85.xml" ContentType="application/vnd.openxmlformats-officedocument.presentationml.tags+xml"/>
  <Override PartName="/ppt/tags/tag131.xml" ContentType="application/vnd.openxmlformats-officedocument.presentationml.tags+xml"/>
  <Override PartName="/ppt/tags/tag86.xml" ContentType="application/vnd.openxmlformats-officedocument.presentationml.tags+xml"/>
  <Override PartName="/ppt/tags/tag132.xml" ContentType="application/vnd.openxmlformats-officedocument.presentationml.tags+xml"/>
  <Override PartName="/ppt/tags/tag87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88.xml" ContentType="application/vnd.openxmlformats-officedocument.presentationml.tags+xml"/>
  <Override PartName="/ppt/tags/tag99.xml" ContentType="application/vnd.openxmlformats-officedocument.presentationml.tags+xml"/>
  <Override PartName="/ppt/tags/tag135.xml" ContentType="application/vnd.openxmlformats-officedocument.presentationml.tags+xml"/>
  <Override PartName="/ppt/tags/tag100.xml" ContentType="application/vnd.openxmlformats-officedocument.presentationml.tags+xml"/>
  <Override PartName="/ppt/tags/tag136.xml" ContentType="application/vnd.openxmlformats-officedocument.presentationml.tags+xml"/>
  <Override PartName="/ppt/tags/tag89.xml" ContentType="application/vnd.openxmlformats-officedocument.presentationml.tags+xml"/>
  <Override PartName="/ppt/tags/tag137.xml" ContentType="application/vnd.openxmlformats-officedocument.presentationml.tags+xml"/>
  <Override PartName="/ppt/tags/tag10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76.xml" ContentType="application/vnd.openxmlformats-officedocument.presentationml.tags+xml"/>
  <Override PartName="/ppt/tags/tag75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82.xml" ContentType="application/vnd.openxmlformats-officedocument.presentationml.tags+xml"/>
  <Override PartName="/ppt/tags/tag95.xml" ContentType="application/vnd.openxmlformats-officedocument.presentationml.tags+xml"/>
  <Override PartName="/ppt/tags/tag101.xml" ContentType="application/vnd.openxmlformats-officedocument.presentationml.tags+xml"/>
  <Override PartName="/ppt/tags/tag90.xml" ContentType="application/vnd.openxmlformats-officedocument.presentationml.tags+xml"/>
  <Override PartName="/ppt/tags/tag74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73.xml" ContentType="application/vnd.openxmlformats-officedocument.presentationml.tags+xml"/>
  <Override PartName="/ppt/tags/tag72.xml" ContentType="application/vnd.openxmlformats-officedocument.presentationml.tags+xml"/>
  <Override PartName="/ppt/tags/tag71.xml" ContentType="application/vnd.openxmlformats-officedocument.presentationml.tags+xml"/>
  <Override PartName="/ppt/tags/tag70.xml" ContentType="application/vnd.openxmlformats-officedocument.presentationml.tags+xml"/>
  <Override PartName="/ppt/tags/tag114.xml" ContentType="application/vnd.openxmlformats-officedocument.presentationml.tags+xml"/>
  <Override PartName="/ppt/tags/tag80.xml" ContentType="application/vnd.openxmlformats-officedocument.presentationml.tags+xml"/>
  <Override PartName="/ppt/tags/tag79.xml" ContentType="application/vnd.openxmlformats-officedocument.presentationml.tags+xml"/>
  <Override PartName="/ppt/tags/tag69.xml" ContentType="application/vnd.openxmlformats-officedocument.presentationml.tags+xml"/>
  <Override PartName="/ppt/tags/tag68.xml" ContentType="application/vnd.openxmlformats-officedocument.presentationml.tags+xml"/>
  <Override PartName="/ppt/tags/tag67.xml" ContentType="application/vnd.openxmlformats-officedocument.presentationml.tags+xml"/>
  <Override PartName="/ppt/tags/tag66.xml" ContentType="application/vnd.openxmlformats-officedocument.presentationml.tags+xml"/>
  <Override PartName="/ppt/tags/tag65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64.xml" ContentType="application/vnd.openxmlformats-officedocument.presentationml.tags+xml"/>
  <Override PartName="/ppt/tags/tag63.xml" ContentType="application/vnd.openxmlformats-officedocument.presentationml.tags+xml"/>
  <Override PartName="/ppt/tags/tag62.xml" ContentType="application/vnd.openxmlformats-officedocument.presentationml.tags+xml"/>
  <Override PartName="/ppt/tags/tag61.xml" ContentType="application/vnd.openxmlformats-officedocument.presentationml.tags+xml"/>
  <Override PartName="/ppt/tags/tag60.xml" ContentType="application/vnd.openxmlformats-officedocument.presentationml.tags+xml"/>
  <Override PartName="/ppt/tags/tag96.xml" ContentType="application/vnd.openxmlformats-officedocument.presentationml.tags+xml"/>
  <Override PartName="/ppt/tags/tag78.xml" ContentType="application/vnd.openxmlformats-officedocument.presentationml.tags+xml"/>
  <Override PartName="/ppt/tags/tag118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3" r:id="rId3"/>
    <p:sldMasterId id="2147483652" r:id="rId4"/>
    <p:sldMasterId id="2147483651" r:id="rId5"/>
    <p:sldMasterId id="2147483650" r:id="rId6"/>
    <p:sldMasterId id="2147483724" r:id="rId7"/>
  </p:sldMasterIdLst>
  <p:notesMasterIdLst>
    <p:notesMasterId r:id="rId49"/>
  </p:notesMasterIdLst>
  <p:handoutMasterIdLst>
    <p:handoutMasterId r:id="rId50"/>
  </p:handoutMasterIdLst>
  <p:sldIdLst>
    <p:sldId id="1372" r:id="rId8"/>
    <p:sldId id="1174" r:id="rId9"/>
    <p:sldId id="1346" r:id="rId10"/>
    <p:sldId id="1177" r:id="rId11"/>
    <p:sldId id="1178" r:id="rId12"/>
    <p:sldId id="1179" r:id="rId13"/>
    <p:sldId id="1180" r:id="rId14"/>
    <p:sldId id="1181" r:id="rId15"/>
    <p:sldId id="1182" r:id="rId16"/>
    <p:sldId id="1183" r:id="rId17"/>
    <p:sldId id="1184" r:id="rId18"/>
    <p:sldId id="1185" r:id="rId19"/>
    <p:sldId id="1186" r:id="rId20"/>
    <p:sldId id="1187" r:id="rId21"/>
    <p:sldId id="1188" r:id="rId22"/>
    <p:sldId id="1189" r:id="rId23"/>
    <p:sldId id="1190" r:id="rId24"/>
    <p:sldId id="1192" r:id="rId25"/>
    <p:sldId id="1193" r:id="rId26"/>
    <p:sldId id="1194" r:id="rId27"/>
    <p:sldId id="1195" r:id="rId28"/>
    <p:sldId id="1196" r:id="rId29"/>
    <p:sldId id="1197" r:id="rId30"/>
    <p:sldId id="1198" r:id="rId31"/>
    <p:sldId id="1199" r:id="rId32"/>
    <p:sldId id="1200" r:id="rId33"/>
    <p:sldId id="1202" r:id="rId34"/>
    <p:sldId id="1203" r:id="rId35"/>
    <p:sldId id="1204" r:id="rId36"/>
    <p:sldId id="1205" r:id="rId37"/>
    <p:sldId id="1206" r:id="rId38"/>
    <p:sldId id="1207" r:id="rId39"/>
    <p:sldId id="1208" r:id="rId40"/>
    <p:sldId id="1209" r:id="rId41"/>
    <p:sldId id="1210" r:id="rId42"/>
    <p:sldId id="1211" r:id="rId43"/>
    <p:sldId id="1213" r:id="rId44"/>
    <p:sldId id="1214" r:id="rId45"/>
    <p:sldId id="1215" r:id="rId46"/>
    <p:sldId id="1216" r:id="rId47"/>
    <p:sldId id="1373" r:id="rId48"/>
  </p:sldIdLst>
  <p:sldSz cx="9144000" cy="6858000" type="screen4x3"/>
  <p:notesSz cx="7315200" cy="9601200"/>
  <p:custDataLst>
    <p:tags r:id="rId5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563"/>
    <a:srgbClr val="E161E7"/>
    <a:srgbClr val="C75BE1"/>
    <a:srgbClr val="808000"/>
    <a:srgbClr val="003366"/>
    <a:srgbClr val="000066"/>
    <a:srgbClr val="FF33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8760" autoAdjust="0"/>
    <p:restoredTop sz="94528" autoAdjust="0"/>
  </p:normalViewPr>
  <p:slideViewPr>
    <p:cSldViewPr snapToGrid="0">
      <p:cViewPr varScale="1">
        <p:scale>
          <a:sx n="107" d="100"/>
          <a:sy n="107" d="100"/>
        </p:scale>
        <p:origin x="229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6" d="100"/>
          <a:sy n="46" d="100"/>
        </p:scale>
        <p:origin x="-1260" y="-90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viewProps" Target="viewProps.xml"/><Relationship Id="rId58" Type="http://schemas.openxmlformats.org/officeDocument/2006/relationships/customXml" Target="../customXml/item3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customXml" Target="../customXml/item1.xml"/><Relationship Id="rId8" Type="http://schemas.openxmlformats.org/officeDocument/2006/relationships/slide" Target="slides/slide1.xml"/><Relationship Id="rId51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notesMaster" Target="notesMasters/notesMaster1.xml"/><Relationship Id="rId57" Type="http://schemas.openxmlformats.org/officeDocument/2006/relationships/customXml" Target="../customXml/item2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F6210-8265-45C4-BE73-23F579A3805F}" type="doc">
      <dgm:prSet loTypeId="urn:microsoft.com/office/officeart/2005/8/layout/arrow5" loCatId="process" qsTypeId="urn:microsoft.com/office/officeart/2005/8/quickstyle/simple2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BB5E0751-533D-46DC-A4FE-B8767D159DA2}">
      <dgm:prSet phldrT="[Text]"/>
      <dgm:spPr/>
      <dgm:t>
        <a:bodyPr/>
        <a:lstStyle/>
        <a:p>
          <a:r>
            <a:rPr lang="en-US" dirty="0">
              <a:latin typeface="Arial" pitchFamily="34" charset="0"/>
              <a:cs typeface="Arial" pitchFamily="34" charset="0"/>
            </a:rPr>
            <a:t>Market Risk</a:t>
          </a:r>
        </a:p>
      </dgm:t>
    </dgm:pt>
    <dgm:pt modelId="{EEA1BA00-BF90-44A9-84B9-3D50F0251D37}" type="parTrans" cxnId="{AC74E79E-7EAC-4063-A4EF-512807F4D5D1}">
      <dgm:prSet/>
      <dgm:spPr/>
      <dgm:t>
        <a:bodyPr/>
        <a:lstStyle/>
        <a:p>
          <a:endParaRPr lang="en-US"/>
        </a:p>
      </dgm:t>
    </dgm:pt>
    <dgm:pt modelId="{B4078007-3998-40C2-ACA3-149FB2537C21}" type="sibTrans" cxnId="{AC74E79E-7EAC-4063-A4EF-512807F4D5D1}">
      <dgm:prSet/>
      <dgm:spPr/>
      <dgm:t>
        <a:bodyPr/>
        <a:lstStyle/>
        <a:p>
          <a:endParaRPr lang="en-US"/>
        </a:p>
      </dgm:t>
    </dgm:pt>
    <dgm:pt modelId="{172BE7F0-A253-4E59-8B77-2D1BDE0AFF1E}">
      <dgm:prSet phldrT="[Text]"/>
      <dgm:spPr/>
      <dgm:t>
        <a:bodyPr/>
        <a:lstStyle/>
        <a:p>
          <a:r>
            <a:rPr lang="en-US" dirty="0">
              <a:latin typeface="Arial" pitchFamily="34" charset="0"/>
              <a:cs typeface="Arial" pitchFamily="34" charset="0"/>
            </a:rPr>
            <a:t>Discipline Risk</a:t>
          </a:r>
        </a:p>
      </dgm:t>
    </dgm:pt>
    <dgm:pt modelId="{093436A3-294D-419D-8CB9-AFA63C571603}" type="parTrans" cxnId="{6CFE1A8B-F107-4B26-9BA9-71991FC54196}">
      <dgm:prSet/>
      <dgm:spPr/>
      <dgm:t>
        <a:bodyPr/>
        <a:lstStyle/>
        <a:p>
          <a:endParaRPr lang="en-US"/>
        </a:p>
      </dgm:t>
    </dgm:pt>
    <dgm:pt modelId="{BFC26C5E-290A-46C8-BA73-C2A2A9B34300}" type="sibTrans" cxnId="{6CFE1A8B-F107-4B26-9BA9-71991FC54196}">
      <dgm:prSet/>
      <dgm:spPr/>
      <dgm:t>
        <a:bodyPr/>
        <a:lstStyle/>
        <a:p>
          <a:endParaRPr lang="en-US"/>
        </a:p>
      </dgm:t>
    </dgm:pt>
    <dgm:pt modelId="{0DB0D860-6F5D-4382-B82F-54605D6C9F20}" type="pres">
      <dgm:prSet presAssocID="{EFDF6210-8265-45C4-BE73-23F579A3805F}" presName="diagram" presStyleCnt="0">
        <dgm:presLayoutVars>
          <dgm:dir/>
          <dgm:resizeHandles val="exact"/>
        </dgm:presLayoutVars>
      </dgm:prSet>
      <dgm:spPr/>
    </dgm:pt>
    <dgm:pt modelId="{E9FC3715-B112-4B93-A632-04DC162A996C}" type="pres">
      <dgm:prSet presAssocID="{BB5E0751-533D-46DC-A4FE-B8767D159DA2}" presName="arrow" presStyleLbl="node1" presStyleIdx="0" presStyleCnt="2">
        <dgm:presLayoutVars>
          <dgm:bulletEnabled val="1"/>
        </dgm:presLayoutVars>
      </dgm:prSet>
      <dgm:spPr/>
    </dgm:pt>
    <dgm:pt modelId="{C20976F4-7614-4AED-92A6-961972E16B17}" type="pres">
      <dgm:prSet presAssocID="{172BE7F0-A253-4E59-8B77-2D1BDE0AFF1E}" presName="arrow" presStyleLbl="node1" presStyleIdx="1" presStyleCnt="2" custRadScaleRad="34019" custRadScaleInc="-1343">
        <dgm:presLayoutVars>
          <dgm:bulletEnabled val="1"/>
        </dgm:presLayoutVars>
      </dgm:prSet>
      <dgm:spPr/>
    </dgm:pt>
  </dgm:ptLst>
  <dgm:cxnLst>
    <dgm:cxn modelId="{26DFEB70-E559-4B66-8038-DB8453FB0C6B}" type="presOf" srcId="{BB5E0751-533D-46DC-A4FE-B8767D159DA2}" destId="{E9FC3715-B112-4B93-A632-04DC162A996C}" srcOrd="0" destOrd="0" presId="urn:microsoft.com/office/officeart/2005/8/layout/arrow5"/>
    <dgm:cxn modelId="{6CFE1A8B-F107-4B26-9BA9-71991FC54196}" srcId="{EFDF6210-8265-45C4-BE73-23F579A3805F}" destId="{172BE7F0-A253-4E59-8B77-2D1BDE0AFF1E}" srcOrd="1" destOrd="0" parTransId="{093436A3-294D-419D-8CB9-AFA63C571603}" sibTransId="{BFC26C5E-290A-46C8-BA73-C2A2A9B34300}"/>
    <dgm:cxn modelId="{AC74E79E-7EAC-4063-A4EF-512807F4D5D1}" srcId="{EFDF6210-8265-45C4-BE73-23F579A3805F}" destId="{BB5E0751-533D-46DC-A4FE-B8767D159DA2}" srcOrd="0" destOrd="0" parTransId="{EEA1BA00-BF90-44A9-84B9-3D50F0251D37}" sibTransId="{B4078007-3998-40C2-ACA3-149FB2537C21}"/>
    <dgm:cxn modelId="{BF6FC9C6-F31E-4D99-877A-2B8266D7F025}" type="presOf" srcId="{172BE7F0-A253-4E59-8B77-2D1BDE0AFF1E}" destId="{C20976F4-7614-4AED-92A6-961972E16B17}" srcOrd="0" destOrd="0" presId="urn:microsoft.com/office/officeart/2005/8/layout/arrow5"/>
    <dgm:cxn modelId="{C98279D8-9A85-40E7-9B93-3295E81227DA}" type="presOf" srcId="{EFDF6210-8265-45C4-BE73-23F579A3805F}" destId="{0DB0D860-6F5D-4382-B82F-54605D6C9F20}" srcOrd="0" destOrd="0" presId="urn:microsoft.com/office/officeart/2005/8/layout/arrow5"/>
    <dgm:cxn modelId="{18605D8F-79B8-4A60-A65C-41BED4E986C8}" type="presParOf" srcId="{0DB0D860-6F5D-4382-B82F-54605D6C9F20}" destId="{E9FC3715-B112-4B93-A632-04DC162A996C}" srcOrd="0" destOrd="0" presId="urn:microsoft.com/office/officeart/2005/8/layout/arrow5"/>
    <dgm:cxn modelId="{6F4638F6-3EF6-41E0-8A1A-9659318086A6}" type="presParOf" srcId="{0DB0D860-6F5D-4382-B82F-54605D6C9F20}" destId="{C20976F4-7614-4AED-92A6-961972E16B17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FC3715-B112-4B93-A632-04DC162A996C}">
      <dsp:nvSpPr>
        <dsp:cNvPr id="0" name=""/>
        <dsp:cNvSpPr/>
      </dsp:nvSpPr>
      <dsp:spPr>
        <a:xfrm rot="16200000">
          <a:off x="315" y="130"/>
          <a:ext cx="2418774" cy="2418774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Arial" pitchFamily="34" charset="0"/>
              <a:cs typeface="Arial" pitchFamily="34" charset="0"/>
            </a:rPr>
            <a:t>Market Risk</a:t>
          </a:r>
        </a:p>
      </dsp:txBody>
      <dsp:txXfrm rot="5400000">
        <a:off x="315" y="604823"/>
        <a:ext cx="1995489" cy="1209387"/>
      </dsp:txXfrm>
    </dsp:sp>
    <dsp:sp modelId="{C20976F4-7614-4AED-92A6-961972E16B17}">
      <dsp:nvSpPr>
        <dsp:cNvPr id="0" name=""/>
        <dsp:cNvSpPr/>
      </dsp:nvSpPr>
      <dsp:spPr>
        <a:xfrm rot="5400000">
          <a:off x="1891266" y="0"/>
          <a:ext cx="2418774" cy="2418774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Arial" pitchFamily="34" charset="0"/>
              <a:cs typeface="Arial" pitchFamily="34" charset="0"/>
            </a:rPr>
            <a:t>Discipline Risk</a:t>
          </a:r>
        </a:p>
      </dsp:txBody>
      <dsp:txXfrm rot="-5400000">
        <a:off x="2314551" y="604694"/>
        <a:ext cx="1995489" cy="1209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AC36432D-70B5-421F-8B64-807B6D2CBC92}" type="datetime1">
              <a:rPr lang="en-US"/>
              <a:pPr>
                <a:defRPr/>
              </a:pPr>
              <a:t>7/24/2019</a:t>
            </a:fld>
            <a:endParaRPr lang="en-US"/>
          </a:p>
        </p:txBody>
      </p:sp>
      <p:sp>
        <p:nvSpPr>
          <p:cNvPr id="203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3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B8F33C40-C37B-4E04-89B4-04756DD5D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D4C4296A-9C1A-4A79-86F4-478A35EA11B3}" type="datetime1">
              <a:rPr lang="en-US"/>
              <a:pPr>
                <a:defRPr/>
              </a:pPr>
              <a:t>7/24/2019</a:t>
            </a:fld>
            <a:endParaRPr lang="en-US"/>
          </a:p>
        </p:txBody>
      </p:sp>
      <p:sp>
        <p:nvSpPr>
          <p:cNvPr id="2385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5713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0888"/>
            <a:ext cx="53625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7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7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5BF97E65-3D66-443C-8A7E-A4CA7C482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  <p:custDataLst>
              <p:tags r:id="rId1"/>
            </p:custDataLst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958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sz="800" b="1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6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66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6634" tIns="48317" rIns="96634" bIns="48317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6622" tIns="48312" rIns="96622" bIns="48312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  <p:custDataLst>
              <p:tags r:id="rId1"/>
            </p:custDataLst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099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8025" y="0"/>
            <a:ext cx="2198688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448425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-163513"/>
            <a:ext cx="2135187" cy="6289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" y="-163513"/>
            <a:ext cx="6256338" cy="6289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-163513"/>
            <a:ext cx="8229600" cy="11430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-163513"/>
            <a:ext cx="8229600" cy="11430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-163513"/>
            <a:ext cx="8229600" cy="11430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-163513"/>
            <a:ext cx="2135187" cy="6289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" y="-163513"/>
            <a:ext cx="6256338" cy="6289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EF957-E14E-43C7-970D-72B619662A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D17D1-1288-4499-8865-7346681BD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9F209-E657-4953-876D-22FD6CC97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99922-C480-4EA5-9821-03BDD01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F8EF1-698F-4D8B-9C66-2E31EA33BB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E68E7-E105-4A98-9759-26749E8AB1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33D65-BA22-4B83-86A6-6EE032032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D3CC2-CBCC-4A7C-80C5-81AD89795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9B387-BCC2-420B-BD7A-3474022ED5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FD124-47F7-4671-8470-A10C47767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BA8F8-45B5-4CF9-B213-765C66855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AD525-55A0-40F9-B8D7-2E9766158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00069-CF73-451F-A905-2341CDD5F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09A2C-39AC-4E61-9862-18E03BC3E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B2637-8EA8-46E3-8CCC-BBA0819E7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3423D-48CD-4F68-B23C-61488A627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1FED1-6BB4-46B9-982B-8673922E2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FF546-1E0E-4A9A-B4DB-E8976B4E5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8CDD6-CBA6-4D3F-9C07-3215926199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C4CDE-349A-4254-8928-10A8D08F3B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E81FA-0BEA-45E7-B5CC-E6E42164D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79A53-B78B-422E-AF22-109C27473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  <a:latin typeface="Futura Lt BT" pitchFamily="34" charset="0"/>
                <a:cs typeface="Arial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  <a:latin typeface="Futura Lt BT" pitchFamily="34" charset="0"/>
                <a:cs typeface="Arial" pitchFamily="34" charset="0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utura Lt BT" pitchFamily="34" charset="0"/>
                <a:cs typeface="Arial" pitchFamily="34" charset="0"/>
              </a:defRPr>
            </a:lvl1pPr>
          </a:lstStyle>
          <a:p>
            <a:r>
              <a:rPr lang="en-US"/>
              <a:t>Copyright KendallTodd, Inc. - 2017</a:t>
            </a:r>
            <a:endParaRPr lang="en-US" dirty="0"/>
          </a:p>
        </p:txBody>
      </p:sp>
      <p:pic>
        <p:nvPicPr>
          <p:cNvPr id="21" name="Picture 20" descr="mentorcompasspptlogo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4412457" y="2259809"/>
            <a:ext cx="320040" cy="3200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4356100" y="61722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pic>
        <p:nvPicPr>
          <p:cNvPr id="9" name="Picture 8" descr="mentorcompassppt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4838" y="1104897"/>
            <a:ext cx="320040" cy="320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>
                    <a:shade val="75000"/>
                  </a:schemeClr>
                </a:solidFill>
                <a:latin typeface="Futura Lt BT" pitchFamily="34" charset="0"/>
                <a:cs typeface="Arial" pitchFamily="34" charset="0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utura Lt BT" pitchFamily="34" charset="0"/>
                <a:cs typeface="Arial" pitchFamily="34" charset="0"/>
              </a:defRPr>
            </a:lvl1pPr>
          </a:lstStyle>
          <a:p>
            <a:r>
              <a:rPr lang="en-US"/>
              <a:t>Copyright KendallTodd, Inc. - 2017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>
            <a:lvl1pPr>
              <a:defRPr>
                <a:latin typeface="Futura Lt BT" pitchFamily="34" charset="0"/>
                <a:cs typeface="Arial" pitchFamily="34" charset="0"/>
              </a:defRPr>
            </a:lvl1pPr>
            <a:lvl2pPr>
              <a:defRPr>
                <a:latin typeface="Futura Lt BT" pitchFamily="34" charset="0"/>
                <a:cs typeface="Arial" pitchFamily="34" charset="0"/>
              </a:defRPr>
            </a:lvl2pPr>
            <a:lvl3pPr>
              <a:defRPr>
                <a:latin typeface="Futura Lt BT" pitchFamily="34" charset="0"/>
                <a:cs typeface="Arial" pitchFamily="34" charset="0"/>
              </a:defRPr>
            </a:lvl3pPr>
            <a:lvl4pPr>
              <a:defRPr>
                <a:latin typeface="Futura Lt BT" pitchFamily="34" charset="0"/>
                <a:cs typeface="Arial" pitchFamily="34" charset="0"/>
              </a:defRPr>
            </a:lvl4pPr>
            <a:lvl5pPr>
              <a:defRPr>
                <a:latin typeface="Futura Lt BT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4343400" y="6157911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>
              <a:defRPr>
                <a:latin typeface="Futura Lt BT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3DE3A-0E59-4432-BCCE-65A0442790DF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Futura Md BT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Futura Md BT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4294967295"/>
          </p:nvPr>
        </p:nvSpPr>
        <p:spPr>
          <a:xfrm>
            <a:off x="5791200" y="6400800"/>
            <a:ext cx="3044952" cy="36576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pic>
        <p:nvPicPr>
          <p:cNvPr id="20" name="Picture 19" descr="mentorcompasspptlogo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4412457" y="2259809"/>
            <a:ext cx="320040" cy="320040"/>
          </a:xfrm>
          <a:prstGeom prst="rect">
            <a:avLst/>
          </a:prstGeom>
        </p:spPr>
      </p:pic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  <a:latin typeface="Futura Lt BT" pitchFamily="34" charset="0"/>
                <a:cs typeface="Arial" pitchFamily="34" charset="0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utura Lt BT" pitchFamily="34" charset="0"/>
                <a:cs typeface="Arial" pitchFamily="34" charset="0"/>
              </a:defRPr>
            </a:lvl1pPr>
          </a:lstStyle>
          <a:p>
            <a:r>
              <a:rPr lang="en-US"/>
              <a:t>Copyright KendallTodd, Inc. - 2017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1" cap="none" baseline="0">
                <a:solidFill>
                  <a:srgbClr val="FFFFFF"/>
                </a:solidFill>
                <a:latin typeface="Futura Lt BT" pitchFamily="34" charset="0"/>
                <a:cs typeface="Arial" pitchFamily="34" charset="0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21" name="Oval 20"/>
          <p:cNvSpPr/>
          <p:nvPr/>
        </p:nvSpPr>
        <p:spPr>
          <a:xfrm>
            <a:off x="4356100" y="61722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latin typeface="Futura Lt BT" pitchFamily="34" charset="0"/>
              <a:cs typeface="Arial" pitchFamily="34" charset="0"/>
            </a:endParaRP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4295776" y="6157911"/>
            <a:ext cx="5461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>
              <a:defRPr>
                <a:latin typeface="Futura Lt BT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43DE3A-0E59-4432-BCCE-65A0442790DF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Futura Md BT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Futura Md BT" pitchFamily="34" charset="0"/>
              <a:ea typeface="+mn-ea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/>
              <a:t>Copyright KendallTodd, Inc. - 2017</a:t>
            </a: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Futura Lt BT" pitchFamily="34" charset="0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utura Lt BT" pitchFamily="34" charset="0"/>
              </a:defRPr>
            </a:lvl1pPr>
          </a:lstStyle>
          <a:p>
            <a:r>
              <a:rPr lang="en-US"/>
              <a:t>Copyright KendallTodd, Inc. - 2017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>
            <a:lvl1pPr>
              <a:defRPr>
                <a:latin typeface="Futura Lt BT" pitchFamily="34" charset="0"/>
              </a:defRPr>
            </a:lvl1pPr>
          </a:lstStyle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-163513"/>
            <a:ext cx="8229600" cy="11430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-163513"/>
            <a:ext cx="8229600" cy="11430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Rectangle 41"/>
          <p:cNvSpPr>
            <a:spLocks noChangeArrowheads="1"/>
          </p:cNvSpPr>
          <p:nvPr userDrawn="1"/>
        </p:nvSpPr>
        <p:spPr bwMode="auto">
          <a:xfrm>
            <a:off x="-42863" y="6583363"/>
            <a:ext cx="9186863" cy="2746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123" name="Picture 40" descr="BSRR1to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4288" y="-14288"/>
            <a:ext cx="9232901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6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1662113" y="0"/>
            <a:ext cx="75946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br>
              <a:rPr lang="en-US"/>
            </a:br>
            <a:endParaRPr lang="en-US"/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0" y="6627813"/>
            <a:ext cx="4051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>
                <a:solidFill>
                  <a:schemeClr val="bg1"/>
                </a:solidFill>
                <a:latin typeface="Arial" charset="0"/>
              </a:rPr>
              <a:t>Copyright KendallTodd, Inc. 2005 – All Rights Reserved – ver5.11.05</a:t>
            </a:r>
          </a:p>
        </p:txBody>
      </p:sp>
      <p:sp>
        <p:nvSpPr>
          <p:cNvPr id="1061" name="Rectangle 37"/>
          <p:cNvSpPr>
            <a:spLocks noChangeArrowheads="1"/>
          </p:cNvSpPr>
          <p:nvPr/>
        </p:nvSpPr>
        <p:spPr bwMode="auto">
          <a:xfrm>
            <a:off x="6891338" y="1095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fld id="{D846217D-4FBD-457A-9DD8-6C71E5CED456}" type="slidenum">
              <a:rPr lang="en-US" sz="1800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pPr algn="r" eaLnBrk="1" hangingPunct="1">
                <a:defRPr/>
              </a:pPr>
              <a:t>‹#›</a:t>
            </a:fld>
            <a:endParaRPr lang="en-US" sz="1800" i="1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1067" name="Text Box 43"/>
          <p:cNvSpPr txBox="1">
            <a:spLocks noChangeArrowheads="1"/>
          </p:cNvSpPr>
          <p:nvPr userDrawn="1"/>
        </p:nvSpPr>
        <p:spPr bwMode="auto">
          <a:xfrm>
            <a:off x="1765300" y="1074738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i="1">
                <a:solidFill>
                  <a:schemeClr val="bg1"/>
                </a:solidFill>
                <a:latin typeface="Arial" charset="0"/>
              </a:rPr>
              <a:t>Overview</a:t>
            </a:r>
          </a:p>
        </p:txBody>
      </p:sp>
      <p:sp>
        <p:nvSpPr>
          <p:cNvPr id="1068" name="Text Box 44"/>
          <p:cNvSpPr txBox="1">
            <a:spLocks noChangeArrowheads="1"/>
          </p:cNvSpPr>
          <p:nvPr userDrawn="1"/>
        </p:nvSpPr>
        <p:spPr bwMode="auto">
          <a:xfrm>
            <a:off x="3670300" y="1068388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i="1">
                <a:solidFill>
                  <a:schemeClr val="bg1"/>
                </a:solidFill>
                <a:latin typeface="Arial" charset="0"/>
              </a:rPr>
              <a:t>Compare</a:t>
            </a:r>
          </a:p>
        </p:txBody>
      </p:sp>
      <p:sp>
        <p:nvSpPr>
          <p:cNvPr id="1069" name="Text Box 45"/>
          <p:cNvSpPr txBox="1">
            <a:spLocks noChangeArrowheads="1"/>
          </p:cNvSpPr>
          <p:nvPr userDrawn="1"/>
        </p:nvSpPr>
        <p:spPr bwMode="auto">
          <a:xfrm>
            <a:off x="5626100" y="1068388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i="1">
                <a:solidFill>
                  <a:schemeClr val="bg1"/>
                </a:solidFill>
                <a:latin typeface="Arial" charset="0"/>
              </a:rPr>
              <a:t>Review</a:t>
            </a:r>
          </a:p>
        </p:txBody>
      </p:sp>
      <p:sp>
        <p:nvSpPr>
          <p:cNvPr id="1070" name="Text Box 46"/>
          <p:cNvSpPr txBox="1">
            <a:spLocks noChangeArrowheads="1"/>
          </p:cNvSpPr>
          <p:nvPr userDrawn="1"/>
        </p:nvSpPr>
        <p:spPr bwMode="auto">
          <a:xfrm>
            <a:off x="7407275" y="1068388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i="1">
                <a:solidFill>
                  <a:schemeClr val="bg1"/>
                </a:solidFill>
                <a:latin typeface="Arial" charset="0"/>
              </a:rPr>
              <a:t>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 spd="med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82" name="Rectangle 14"/>
          <p:cNvSpPr>
            <a:spLocks noChangeArrowheads="1"/>
          </p:cNvSpPr>
          <p:nvPr userDrawn="1"/>
        </p:nvSpPr>
        <p:spPr bwMode="auto">
          <a:xfrm>
            <a:off x="0" y="6100763"/>
            <a:ext cx="9144000" cy="7572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77583" name="Rectangle 15"/>
          <p:cNvSpPr>
            <a:spLocks noChangeArrowheads="1"/>
          </p:cNvSpPr>
          <p:nvPr userDrawn="1"/>
        </p:nvSpPr>
        <p:spPr bwMode="auto">
          <a:xfrm>
            <a:off x="0" y="0"/>
            <a:ext cx="9144000" cy="8001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77573" name="Text Box 5"/>
          <p:cNvSpPr txBox="1">
            <a:spLocks noChangeArrowheads="1"/>
          </p:cNvSpPr>
          <p:nvPr/>
        </p:nvSpPr>
        <p:spPr bwMode="auto">
          <a:xfrm>
            <a:off x="4883150" y="6613525"/>
            <a:ext cx="42608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800" i="1" dirty="0">
                <a:solidFill>
                  <a:schemeClr val="bg1"/>
                </a:solidFill>
                <a:latin typeface="Arial" charset="0"/>
              </a:rPr>
              <a:t>Copyright KendallTodd, Inc. 2008 – All Rights Reserved</a:t>
            </a:r>
          </a:p>
        </p:txBody>
      </p:sp>
      <p:sp>
        <p:nvSpPr>
          <p:cNvPr id="877574" name="Rectangle 6"/>
          <p:cNvSpPr>
            <a:spLocks noChangeArrowheads="1"/>
          </p:cNvSpPr>
          <p:nvPr/>
        </p:nvSpPr>
        <p:spPr bwMode="auto">
          <a:xfrm>
            <a:off x="6891338" y="1095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fld id="{25777FB3-338E-4505-A505-60D9F4D50FEE}" type="slidenum">
              <a:rPr lang="en-US" sz="1600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pPr algn="r" eaLnBrk="1" hangingPunct="1">
                <a:defRPr/>
              </a:pPr>
              <a:t>‹#›</a:t>
            </a:fld>
            <a:endParaRPr lang="en-US" sz="1600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877578" name="Rectangle 10"/>
          <p:cNvSpPr>
            <a:spLocks noChangeArrowheads="1"/>
          </p:cNvSpPr>
          <p:nvPr userDrawn="1"/>
        </p:nvSpPr>
        <p:spPr bwMode="auto">
          <a:xfrm>
            <a:off x="330200" y="139700"/>
            <a:ext cx="649605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81290" tIns="40645" rIns="81290" bIns="40645"/>
          <a:lstStyle/>
          <a:p>
            <a:pPr>
              <a:defRPr/>
            </a:pPr>
            <a:endParaRPr lang="en-US" sz="30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  <p:sp>
        <p:nvSpPr>
          <p:cNvPr id="87757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42875" y="-163513"/>
            <a:ext cx="82296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6152" name="Picture 17" descr="KendallTodd-logo-white-9-14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166100" y="6380163"/>
            <a:ext cx="8842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ransition spd="med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4" name="Rectangle 2"/>
          <p:cNvSpPr>
            <a:spLocks noChangeArrowheads="1"/>
          </p:cNvSpPr>
          <p:nvPr userDrawn="1"/>
        </p:nvSpPr>
        <p:spPr bwMode="auto">
          <a:xfrm>
            <a:off x="0" y="6100763"/>
            <a:ext cx="9144000" cy="75723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65315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8001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65316" name="Text Box 4"/>
          <p:cNvSpPr txBox="1">
            <a:spLocks noChangeArrowheads="1"/>
          </p:cNvSpPr>
          <p:nvPr/>
        </p:nvSpPr>
        <p:spPr bwMode="auto">
          <a:xfrm>
            <a:off x="4883150" y="6613525"/>
            <a:ext cx="42608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800" i="1">
                <a:solidFill>
                  <a:schemeClr val="bg1"/>
                </a:solidFill>
                <a:latin typeface="Arial" charset="0"/>
              </a:rPr>
              <a:t>Copyright KendallTodd, Inc. 2005 – All Rights Reserved –  1.1.06</a:t>
            </a:r>
          </a:p>
        </p:txBody>
      </p:sp>
      <p:sp>
        <p:nvSpPr>
          <p:cNvPr id="1165317" name="Rectangle 5"/>
          <p:cNvSpPr>
            <a:spLocks noChangeArrowheads="1"/>
          </p:cNvSpPr>
          <p:nvPr/>
        </p:nvSpPr>
        <p:spPr bwMode="auto">
          <a:xfrm>
            <a:off x="6891338" y="10953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1" hangingPunct="1">
              <a:defRPr/>
            </a:pPr>
            <a:fld id="{D85F4B3F-09C8-404C-93F8-3732BD9FB8DB}" type="slidenum">
              <a:rPr lang="en-US" sz="1600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pPr algn="r" eaLnBrk="1" hangingPunct="1">
                <a:defRPr/>
              </a:pPr>
              <a:t>‹#›</a:t>
            </a:fld>
            <a:endParaRPr lang="en-US" sz="1600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1165318" name="Rectangle 6"/>
          <p:cNvSpPr>
            <a:spLocks noChangeArrowheads="1"/>
          </p:cNvSpPr>
          <p:nvPr userDrawn="1"/>
        </p:nvSpPr>
        <p:spPr bwMode="auto">
          <a:xfrm>
            <a:off x="330200" y="139700"/>
            <a:ext cx="649605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81290" tIns="40645" rIns="81290" bIns="40645"/>
          <a:lstStyle/>
          <a:p>
            <a:pPr eaLnBrk="1" hangingPunct="1">
              <a:defRPr/>
            </a:pPr>
            <a:endParaRPr lang="en-US" sz="30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16531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42875" y="-163513"/>
            <a:ext cx="82296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7176" name="Picture 8" descr="KendallTodd-logo-white-9-14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66100" y="6380163"/>
            <a:ext cx="8842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med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81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1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1081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B17D78ED-AE9A-4582-B359-449C634A8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80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0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/>
              <a:t>Copyright KendallTodd, Inc. - 2017</a:t>
            </a:r>
          </a:p>
        </p:txBody>
      </p:sp>
      <p:sp>
        <p:nvSpPr>
          <p:cNvPr id="1080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FDA3E0C-1B3B-4130-996F-1B09C56CBC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circle-cutou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76200"/>
            <a:ext cx="5759450" cy="555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8" descr="KendallTodd-logo-white-9-14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23100" y="6380163"/>
            <a:ext cx="9144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11" descr="bsu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217988" y="1825625"/>
            <a:ext cx="4973637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2" descr="BSRR-Logo-(revised-color)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538288" y="2384425"/>
            <a:ext cx="2446337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ransition spd="med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r>
              <a:rPr lang="en-US"/>
              <a:t>Copyright KendallTodd, Inc. - 2017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D43DE3A-0E59-4432-BCCE-65A0442790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7" r:id="rId12"/>
    <p:sldLayoutId id="2147483738" r:id="rId13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9.xml"/><Relationship Id="rId7" Type="http://schemas.openxmlformats.org/officeDocument/2006/relationships/image" Target="../media/image1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6.xml"/><Relationship Id="rId4" Type="http://schemas.openxmlformats.org/officeDocument/2006/relationships/tags" Target="../tags/tag10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8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7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3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22.png"/><Relationship Id="rId5" Type="http://schemas.openxmlformats.org/officeDocument/2006/relationships/tags" Target="../tags/tag25.xml"/><Relationship Id="rId10" Type="http://schemas.openxmlformats.org/officeDocument/2006/relationships/image" Target="../media/image21.png"/><Relationship Id="rId4" Type="http://schemas.openxmlformats.org/officeDocument/2006/relationships/tags" Target="../tags/tag24.xm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18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13" Type="http://schemas.openxmlformats.org/officeDocument/2006/relationships/image" Target="../media/image30.png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29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28.png"/><Relationship Id="rId5" Type="http://schemas.openxmlformats.org/officeDocument/2006/relationships/tags" Target="../tags/tag41.xml"/><Relationship Id="rId10" Type="http://schemas.openxmlformats.org/officeDocument/2006/relationships/image" Target="../media/image27.png"/><Relationship Id="rId4" Type="http://schemas.openxmlformats.org/officeDocument/2006/relationships/tags" Target="../tags/tag40.xml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31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18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5" Type="http://schemas.openxmlformats.org/officeDocument/2006/relationships/image" Target="../media/image33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image" Target="../media/image34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3.xml"/><Relationship Id="rId1" Type="http://schemas.openxmlformats.org/officeDocument/2006/relationships/tags" Target="../tags/tag53.xml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58.xml"/><Relationship Id="rId7" Type="http://schemas.openxmlformats.org/officeDocument/2006/relationships/image" Target="../media/image36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6.xml"/><Relationship Id="rId4" Type="http://schemas.openxmlformats.org/officeDocument/2006/relationships/tags" Target="../tags/tag59.xml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62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1.png"/><Relationship Id="rId5" Type="http://schemas.openxmlformats.org/officeDocument/2006/relationships/tags" Target="../tags/tag64.xml"/><Relationship Id="rId10" Type="http://schemas.openxmlformats.org/officeDocument/2006/relationships/image" Target="../media/image40.png"/><Relationship Id="rId4" Type="http://schemas.openxmlformats.org/officeDocument/2006/relationships/tags" Target="../tags/tag63.xml"/><Relationship Id="rId9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67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4.png"/><Relationship Id="rId5" Type="http://schemas.openxmlformats.org/officeDocument/2006/relationships/tags" Target="../tags/tag69.xml"/><Relationship Id="rId10" Type="http://schemas.openxmlformats.org/officeDocument/2006/relationships/image" Target="../media/image43.png"/><Relationship Id="rId4" Type="http://schemas.openxmlformats.org/officeDocument/2006/relationships/tags" Target="../tags/tag68.xml"/><Relationship Id="rId9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72.xml"/><Relationship Id="rId7" Type="http://schemas.openxmlformats.org/officeDocument/2006/relationships/image" Target="../media/image45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6.xml"/><Relationship Id="rId4" Type="http://schemas.openxmlformats.org/officeDocument/2006/relationships/tags" Target="../tags/tag73.xml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76.xml"/><Relationship Id="rId7" Type="http://schemas.openxmlformats.org/officeDocument/2006/relationships/notesSlide" Target="../notesSlides/notesSlide24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9.png"/><Relationship Id="rId5" Type="http://schemas.openxmlformats.org/officeDocument/2006/relationships/tags" Target="../tags/tag78.xml"/><Relationship Id="rId10" Type="http://schemas.openxmlformats.org/officeDocument/2006/relationships/image" Target="../media/image48.png"/><Relationship Id="rId4" Type="http://schemas.openxmlformats.org/officeDocument/2006/relationships/tags" Target="../tags/tag77.xml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81.xml"/><Relationship Id="rId7" Type="http://schemas.openxmlformats.org/officeDocument/2006/relationships/image" Target="../media/image36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76.xml"/><Relationship Id="rId4" Type="http://schemas.openxmlformats.org/officeDocument/2006/relationships/tags" Target="../tags/tag82.xml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54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53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52.png"/><Relationship Id="rId5" Type="http://schemas.openxmlformats.org/officeDocument/2006/relationships/tags" Target="../tags/tag87.xml"/><Relationship Id="rId15" Type="http://schemas.openxmlformats.org/officeDocument/2006/relationships/image" Target="../media/image56.png"/><Relationship Id="rId10" Type="http://schemas.openxmlformats.org/officeDocument/2006/relationships/image" Target="../media/image36.png"/><Relationship Id="rId4" Type="http://schemas.openxmlformats.org/officeDocument/2006/relationships/tags" Target="../tags/tag86.xml"/><Relationship Id="rId9" Type="http://schemas.openxmlformats.org/officeDocument/2006/relationships/notesSlide" Target="../notesSlides/notesSlide26.xml"/><Relationship Id="rId1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tags" Target="../tags/tag92.xml"/><Relationship Id="rId7" Type="http://schemas.openxmlformats.org/officeDocument/2006/relationships/image" Target="../media/image36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76.xml"/><Relationship Id="rId4" Type="http://schemas.openxmlformats.org/officeDocument/2006/relationships/tags" Target="../tags/tag93.xml"/><Relationship Id="rId9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96.xml"/><Relationship Id="rId7" Type="http://schemas.openxmlformats.org/officeDocument/2006/relationships/image" Target="../media/image36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76.xml"/><Relationship Id="rId4" Type="http://schemas.openxmlformats.org/officeDocument/2006/relationships/tags" Target="../tags/tag97.xml"/><Relationship Id="rId9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100.xml"/><Relationship Id="rId7" Type="http://schemas.openxmlformats.org/officeDocument/2006/relationships/image" Target="../media/image36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76.xml"/><Relationship Id="rId4" Type="http://schemas.openxmlformats.org/officeDocument/2006/relationships/tags" Target="../tags/tag101.xml"/><Relationship Id="rId9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0.xml"/><Relationship Id="rId13" Type="http://schemas.openxmlformats.org/officeDocument/2006/relationships/image" Target="../media/image66.png"/><Relationship Id="rId3" Type="http://schemas.openxmlformats.org/officeDocument/2006/relationships/tags" Target="../tags/tag104.xml"/><Relationship Id="rId7" Type="http://schemas.openxmlformats.org/officeDocument/2006/relationships/slideLayout" Target="../slideLayouts/slideLayout76.xml"/><Relationship Id="rId12" Type="http://schemas.openxmlformats.org/officeDocument/2006/relationships/image" Target="../media/image65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image" Target="../media/image64.png"/><Relationship Id="rId5" Type="http://schemas.openxmlformats.org/officeDocument/2006/relationships/tags" Target="../tags/tag106.xml"/><Relationship Id="rId10" Type="http://schemas.openxmlformats.org/officeDocument/2006/relationships/image" Target="../media/image63.png"/><Relationship Id="rId4" Type="http://schemas.openxmlformats.org/officeDocument/2006/relationships/tags" Target="../tags/tag105.xml"/><Relationship Id="rId9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110.xml"/><Relationship Id="rId7" Type="http://schemas.openxmlformats.org/officeDocument/2006/relationships/image" Target="../media/image36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76.xml"/><Relationship Id="rId4" Type="http://schemas.openxmlformats.org/officeDocument/2006/relationships/tags" Target="../tags/tag111.xml"/><Relationship Id="rId9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7" Type="http://schemas.openxmlformats.org/officeDocument/2006/relationships/image" Target="../media/image69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36.png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7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7" Type="http://schemas.openxmlformats.org/officeDocument/2006/relationships/image" Target="../media/image70.png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36.png"/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7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microsoft.com/office/2007/relationships/diagramDrawing" Target="../diagrams/drawing1.xml"/><Relationship Id="rId3" Type="http://schemas.openxmlformats.org/officeDocument/2006/relationships/tags" Target="../tags/tag120.xml"/><Relationship Id="rId7" Type="http://schemas.openxmlformats.org/officeDocument/2006/relationships/image" Target="../media/image36.png"/><Relationship Id="rId12" Type="http://schemas.openxmlformats.org/officeDocument/2006/relationships/diagramColors" Target="../diagrams/colors1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notesSlide" Target="../notesSlides/notesSlide34.xml"/><Relationship Id="rId11" Type="http://schemas.openxmlformats.org/officeDocument/2006/relationships/diagramQuickStyle" Target="../diagrams/quickStyle1.xml"/><Relationship Id="rId5" Type="http://schemas.openxmlformats.org/officeDocument/2006/relationships/slideLayout" Target="../slideLayouts/slideLayout76.xml"/><Relationship Id="rId10" Type="http://schemas.openxmlformats.org/officeDocument/2006/relationships/diagramLayout" Target="../diagrams/layout1.xml"/><Relationship Id="rId4" Type="http://schemas.openxmlformats.org/officeDocument/2006/relationships/tags" Target="../tags/tag121.xml"/><Relationship Id="rId9" Type="http://schemas.openxmlformats.org/officeDocument/2006/relationships/diagramData" Target="../diagrams/data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124.xml"/><Relationship Id="rId7" Type="http://schemas.openxmlformats.org/officeDocument/2006/relationships/notesSlide" Target="../notesSlides/notesSlide35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73.png"/><Relationship Id="rId5" Type="http://schemas.openxmlformats.org/officeDocument/2006/relationships/tags" Target="../tags/tag126.xml"/><Relationship Id="rId10" Type="http://schemas.openxmlformats.org/officeDocument/2006/relationships/image" Target="../media/image72.png"/><Relationship Id="rId4" Type="http://schemas.openxmlformats.org/officeDocument/2006/relationships/tags" Target="../tags/tag125.xml"/><Relationship Id="rId9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6.xml"/><Relationship Id="rId1" Type="http://schemas.openxmlformats.org/officeDocument/2006/relationships/tags" Target="../tags/tag1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697957" y="2729452"/>
            <a:ext cx="4032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4"/>
                </a:solidFill>
                <a:latin typeface="Saginaw" pitchFamily="2" charset="0"/>
              </a:rPr>
              <a:t>For Advisors</a:t>
            </a:r>
          </a:p>
        </p:txBody>
      </p:sp>
      <p:pic>
        <p:nvPicPr>
          <p:cNvPr id="1264646" name="Picture 6" descr="KendallTodd-compass-white-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59126" y="3059009"/>
            <a:ext cx="1733182" cy="345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438745" y="3594179"/>
            <a:ext cx="6400800" cy="618392"/>
          </a:xfrm>
        </p:spPr>
        <p:txBody>
          <a:bodyPr>
            <a:normAutofit/>
          </a:bodyPr>
          <a:lstStyle/>
          <a:p>
            <a:r>
              <a:rPr lang="en-US" sz="3200" dirty="0"/>
              <a:t>Your Name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Saginaw" pitchFamily="2" charset="0"/>
              </a:rPr>
              <a:t>7 Steps 7 Concepts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KendallTodd, Inc. - 2019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3E36B6-5164-4073-A86A-2EC7F27240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0424" y="4520538"/>
            <a:ext cx="1267134" cy="158234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Subtitle 11">
            <a:extLst>
              <a:ext uri="{FF2B5EF4-FFF2-40B4-BE49-F238E27FC236}">
                <a16:creationId xmlns:a16="http://schemas.microsoft.com/office/drawing/2014/main" id="{7893946A-F469-454E-8FDD-7A9F45833F3A}"/>
              </a:ext>
            </a:extLst>
          </p:cNvPr>
          <p:cNvSpPr txBox="1">
            <a:spLocks/>
          </p:cNvSpPr>
          <p:nvPr/>
        </p:nvSpPr>
        <p:spPr>
          <a:xfrm>
            <a:off x="1438745" y="428144"/>
            <a:ext cx="6400800" cy="61839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Futura Lt BT" pitchFamily="34" charset="0"/>
                <a:ea typeface="+mn-ea"/>
                <a:cs typeface="Arial" pitchFamily="34" charset="0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/>
              <a:t>Your LOGO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5857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50000" decel="50000" autoRev="1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12646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Products – vs – Problems…</a:t>
            </a:r>
          </a:p>
        </p:txBody>
      </p:sp>
      <p:pic>
        <p:nvPicPr>
          <p:cNvPr id="52227" name="Picture 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6550" y="1865157"/>
            <a:ext cx="27813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6300" y="1874682"/>
            <a:ext cx="27813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9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24200" y="3462696"/>
            <a:ext cx="2797175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 rot="5400000">
            <a:off x="3387725" y="2809409"/>
            <a:ext cx="2255837" cy="1588"/>
          </a:xfrm>
          <a:prstGeom prst="line">
            <a:avLst/>
          </a:prstGeom>
          <a:noFill/>
          <a:ln w="9525" algn="ctr">
            <a:solidFill>
              <a:srgbClr val="C00000"/>
            </a:solidFill>
            <a:round/>
            <a:headEnd/>
            <a:tailEnd type="triangle" w="med" len="med"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7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7 Steps</a:t>
            </a:r>
          </a:p>
        </p:txBody>
      </p:sp>
      <p:pic>
        <p:nvPicPr>
          <p:cNvPr id="74756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3844" y="1549786"/>
            <a:ext cx="65182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Product</a:t>
            </a:r>
          </a:p>
        </p:txBody>
      </p:sp>
      <p:pic>
        <p:nvPicPr>
          <p:cNvPr id="57347" name="Picture 3" descr="mortgage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2570" y="1988166"/>
            <a:ext cx="6367463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239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2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Step 1 - Product</a:t>
            </a:r>
          </a:p>
        </p:txBody>
      </p:sp>
      <p:pic>
        <p:nvPicPr>
          <p:cNvPr id="58374" name="Picture 7" descr="Risk-Pyramid"/>
          <p:cNvPicPr>
            <a:picLocks noGrp="1" noChangeAspect="1" noChangeArrowheads="1"/>
          </p:cNvPicPr>
          <p:nvPr>
            <p:ph idx="4294967295"/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62288" y="2601157"/>
            <a:ext cx="5877637" cy="3046982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1715204" name="Picture 4" descr="BSRR-Logo-(revised-color)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3688" y="1482539"/>
            <a:ext cx="189547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2" name="Oval 5"/>
          <p:cNvSpPr>
            <a:spLocks noChangeArrowheads="1"/>
          </p:cNvSpPr>
          <p:nvPr/>
        </p:nvSpPr>
        <p:spPr bwMode="auto">
          <a:xfrm>
            <a:off x="695325" y="1420626"/>
            <a:ext cx="381000" cy="381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 sz="20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8373" name="Text Box 6"/>
          <p:cNvSpPr txBox="1">
            <a:spLocks noChangeArrowheads="1"/>
          </p:cNvSpPr>
          <p:nvPr/>
        </p:nvSpPr>
        <p:spPr bwMode="auto">
          <a:xfrm>
            <a:off x="3602038" y="2039751"/>
            <a:ext cx="520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58375" name="Text Box 8"/>
          <p:cNvSpPr txBox="1">
            <a:spLocks noChangeArrowheads="1"/>
          </p:cNvSpPr>
          <p:nvPr/>
        </p:nvSpPr>
        <p:spPr bwMode="auto">
          <a:xfrm>
            <a:off x="2120900" y="1411101"/>
            <a:ext cx="65643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Arial" pitchFamily="34" charset="0"/>
              </a:rPr>
              <a:t>Consider the loan product that best </a:t>
            </a:r>
            <a:br>
              <a:rPr lang="en-US">
                <a:solidFill>
                  <a:srgbClr val="FF00FF"/>
                </a:solidFill>
                <a:latin typeface="Arial" pitchFamily="34" charset="0"/>
              </a:rPr>
            </a:br>
            <a:r>
              <a:rPr lang="en-US">
                <a:latin typeface="Arial" pitchFamily="34" charset="0"/>
              </a:rPr>
              <a:t>manages acceptable risk for your client.</a:t>
            </a:r>
          </a:p>
        </p:txBody>
      </p:sp>
      <p:sp>
        <p:nvSpPr>
          <p:cNvPr id="1715210" name="Text Box 10"/>
          <p:cNvSpPr txBox="1">
            <a:spLocks noChangeArrowheads="1"/>
          </p:cNvSpPr>
          <p:nvPr/>
        </p:nvSpPr>
        <p:spPr bwMode="auto">
          <a:xfrm>
            <a:off x="666750" y="3924114"/>
            <a:ext cx="2735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Average age of mortgage</a:t>
            </a:r>
            <a:br>
              <a:rPr lang="en-US" sz="1200" b="1" i="1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12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 purchase - 7 years**</a:t>
            </a:r>
          </a:p>
        </p:txBody>
      </p:sp>
      <p:sp>
        <p:nvSpPr>
          <p:cNvPr id="1715211" name="Line 11"/>
          <p:cNvSpPr>
            <a:spLocks noChangeShapeType="1"/>
          </p:cNvSpPr>
          <p:nvPr/>
        </p:nvSpPr>
        <p:spPr bwMode="auto">
          <a:xfrm>
            <a:off x="2619375" y="4160651"/>
            <a:ext cx="177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15214" name="Text Box 14"/>
          <p:cNvSpPr txBox="1">
            <a:spLocks noChangeArrowheads="1"/>
          </p:cNvSpPr>
          <p:nvPr/>
        </p:nvSpPr>
        <p:spPr bwMode="auto">
          <a:xfrm>
            <a:off x="1093788" y="5784664"/>
            <a:ext cx="7519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how will we manage risk?</a:t>
            </a:r>
          </a:p>
        </p:txBody>
      </p:sp>
      <p:sp>
        <p:nvSpPr>
          <p:cNvPr id="1715215" name="Text Box 15"/>
          <p:cNvSpPr txBox="1">
            <a:spLocks noChangeArrowheads="1"/>
          </p:cNvSpPr>
          <p:nvPr/>
        </p:nvSpPr>
        <p:spPr bwMode="auto">
          <a:xfrm>
            <a:off x="1066800" y="3379601"/>
            <a:ext cx="2735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Average age of the mortgage</a:t>
            </a:r>
            <a:br>
              <a:rPr lang="en-US" sz="1200" b="1" i="1" dirty="0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1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at refinance – &lt;3 years*</a:t>
            </a:r>
          </a:p>
        </p:txBody>
      </p:sp>
      <p:sp>
        <p:nvSpPr>
          <p:cNvPr id="1715216" name="Line 16"/>
          <p:cNvSpPr>
            <a:spLocks noChangeShapeType="1"/>
          </p:cNvSpPr>
          <p:nvPr/>
        </p:nvSpPr>
        <p:spPr bwMode="auto">
          <a:xfrm>
            <a:off x="2952750" y="3700276"/>
            <a:ext cx="14525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15217" name="Text Box 17"/>
          <p:cNvSpPr txBox="1">
            <a:spLocks noChangeArrowheads="1"/>
          </p:cNvSpPr>
          <p:nvPr/>
        </p:nvSpPr>
        <p:spPr bwMode="auto">
          <a:xfrm>
            <a:off x="331788" y="4482914"/>
            <a:ext cx="2735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Percentage of closings</a:t>
            </a:r>
            <a:br>
              <a:rPr lang="en-US" sz="1200" b="1" i="1">
                <a:solidFill>
                  <a:srgbClr val="FF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12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w/ 30 year FRM – 63%***</a:t>
            </a:r>
          </a:p>
        </p:txBody>
      </p:sp>
      <p:sp>
        <p:nvSpPr>
          <p:cNvPr id="1715218" name="Line 18"/>
          <p:cNvSpPr>
            <a:spLocks noChangeShapeType="1"/>
          </p:cNvSpPr>
          <p:nvPr/>
        </p:nvSpPr>
        <p:spPr bwMode="auto">
          <a:xfrm>
            <a:off x="2338388" y="4757551"/>
            <a:ext cx="20494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16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15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715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13 0.00139 L 3.33333E-6 -2.96296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15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15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15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15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715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15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15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1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5211" grpId="0" animBg="1"/>
      <p:bldP spid="1715214" grpId="0"/>
      <p:bldP spid="1715216" grpId="0" animBg="1"/>
      <p:bldP spid="17152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Payment</a:t>
            </a:r>
          </a:p>
        </p:txBody>
      </p:sp>
      <p:pic>
        <p:nvPicPr>
          <p:cNvPr id="59395" name="Picture 4" descr="goesu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9464" y="1785383"/>
            <a:ext cx="58293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5984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7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Step 2 – Payment</a:t>
            </a:r>
          </a:p>
        </p:txBody>
      </p:sp>
      <p:pic>
        <p:nvPicPr>
          <p:cNvPr id="1717252" name="Picture 4" descr="BSRR-Logo-(revised-color)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3688" y="1535807"/>
            <a:ext cx="189547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0" name="Oval 5"/>
          <p:cNvSpPr>
            <a:spLocks noChangeArrowheads="1"/>
          </p:cNvSpPr>
          <p:nvPr/>
        </p:nvSpPr>
        <p:spPr bwMode="auto">
          <a:xfrm>
            <a:off x="1409700" y="1473894"/>
            <a:ext cx="381000" cy="381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 sz="20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0421" name="Text Box 6"/>
          <p:cNvSpPr txBox="1">
            <a:spLocks noChangeArrowheads="1"/>
          </p:cNvSpPr>
          <p:nvPr/>
        </p:nvSpPr>
        <p:spPr bwMode="auto">
          <a:xfrm>
            <a:off x="3602038" y="2093019"/>
            <a:ext cx="520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0422" name="Text Box 7"/>
          <p:cNvSpPr txBox="1">
            <a:spLocks noChangeArrowheads="1"/>
          </p:cNvSpPr>
          <p:nvPr/>
        </p:nvSpPr>
        <p:spPr bwMode="auto">
          <a:xfrm>
            <a:off x="4854575" y="2140644"/>
            <a:ext cx="4211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0423" name="Text Box 8"/>
          <p:cNvSpPr txBox="1">
            <a:spLocks noChangeArrowheads="1"/>
          </p:cNvSpPr>
          <p:nvPr/>
        </p:nvSpPr>
        <p:spPr bwMode="auto">
          <a:xfrm>
            <a:off x="2147888" y="1526282"/>
            <a:ext cx="65341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Arial" pitchFamily="34" charset="0"/>
              </a:rPr>
              <a:t>Consider the best strategy for</a:t>
            </a:r>
            <a:br>
              <a:rPr lang="en-US">
                <a:solidFill>
                  <a:srgbClr val="FF00FF"/>
                </a:solidFill>
                <a:latin typeface="Arial" pitchFamily="34" charset="0"/>
              </a:rPr>
            </a:br>
            <a:r>
              <a:rPr lang="en-US">
                <a:latin typeface="Arial" pitchFamily="34" charset="0"/>
              </a:rPr>
              <a:t>your client to ultimately repay the loan.</a:t>
            </a:r>
          </a:p>
        </p:txBody>
      </p:sp>
      <p:pic>
        <p:nvPicPr>
          <p:cNvPr id="1717262" name="Picture 1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16150" y="2786757"/>
            <a:ext cx="6505575" cy="83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717263" name="Picture 1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16138" y="3617019"/>
            <a:ext cx="6486525" cy="1314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717264" name="Picture 1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73300" y="4988619"/>
            <a:ext cx="628650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717265" name="Text Box 17"/>
          <p:cNvSpPr txBox="1">
            <a:spLocks noChangeArrowheads="1"/>
          </p:cNvSpPr>
          <p:nvPr/>
        </p:nvSpPr>
        <p:spPr bwMode="auto">
          <a:xfrm>
            <a:off x="1093788" y="5837932"/>
            <a:ext cx="7519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how will we repay this loan?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2092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17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717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13 0.00139 L 3.33333E-6 -2.96296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17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17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17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717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717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717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17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72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Availability</a:t>
            </a:r>
          </a:p>
        </p:txBody>
      </p:sp>
      <p:pic>
        <p:nvPicPr>
          <p:cNvPr id="61443" name="Picture 4" descr="mortgage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7234" y="1978102"/>
            <a:ext cx="6289675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9515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9298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8063" y="2665580"/>
            <a:ext cx="6335712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9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Step 3 - Availability</a:t>
            </a:r>
          </a:p>
        </p:txBody>
      </p:sp>
      <p:pic>
        <p:nvPicPr>
          <p:cNvPr id="1719301" name="Picture 5" descr="BSRR-Logo-(revised-color)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3688" y="1455905"/>
            <a:ext cx="189547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Oval 6"/>
          <p:cNvSpPr>
            <a:spLocks noChangeArrowheads="1"/>
          </p:cNvSpPr>
          <p:nvPr/>
        </p:nvSpPr>
        <p:spPr bwMode="auto">
          <a:xfrm>
            <a:off x="1857375" y="1936917"/>
            <a:ext cx="381000" cy="381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 sz="20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2470" name="Text Box 7"/>
          <p:cNvSpPr txBox="1">
            <a:spLocks noChangeArrowheads="1"/>
          </p:cNvSpPr>
          <p:nvPr/>
        </p:nvSpPr>
        <p:spPr bwMode="auto">
          <a:xfrm>
            <a:off x="3602038" y="1666875"/>
            <a:ext cx="520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2471" name="Text Box 8"/>
          <p:cNvSpPr txBox="1">
            <a:spLocks noChangeArrowheads="1"/>
          </p:cNvSpPr>
          <p:nvPr/>
        </p:nvSpPr>
        <p:spPr bwMode="auto">
          <a:xfrm>
            <a:off x="2447925" y="1179513"/>
            <a:ext cx="6429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800">
                <a:latin typeface="Arial" pitchFamily="34" charset="0"/>
              </a:rPr>
              <a:t> </a:t>
            </a:r>
          </a:p>
        </p:txBody>
      </p:sp>
      <p:sp>
        <p:nvSpPr>
          <p:cNvPr id="62472" name="Text Box 10"/>
          <p:cNvSpPr txBox="1">
            <a:spLocks noChangeArrowheads="1"/>
          </p:cNvSpPr>
          <p:nvPr/>
        </p:nvSpPr>
        <p:spPr bwMode="auto">
          <a:xfrm>
            <a:off x="2814638" y="1486067"/>
            <a:ext cx="58388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Arial" pitchFamily="34" charset="0"/>
              </a:rPr>
              <a:t>Consider what portion of the </a:t>
            </a:r>
            <a:br>
              <a:rPr lang="en-US">
                <a:solidFill>
                  <a:srgbClr val="FF00FF"/>
                </a:solidFill>
                <a:latin typeface="Arial" pitchFamily="34" charset="0"/>
              </a:rPr>
            </a:br>
            <a:r>
              <a:rPr lang="en-US">
                <a:latin typeface="Arial" pitchFamily="34" charset="0"/>
              </a:rPr>
              <a:t>wealth is currently available to your client.</a:t>
            </a:r>
          </a:p>
        </p:txBody>
      </p:sp>
      <p:sp>
        <p:nvSpPr>
          <p:cNvPr id="1719307" name="Text Box 11"/>
          <p:cNvSpPr txBox="1">
            <a:spLocks noChangeArrowheads="1"/>
          </p:cNvSpPr>
          <p:nvPr/>
        </p:nvSpPr>
        <p:spPr bwMode="auto">
          <a:xfrm>
            <a:off x="5800725" y="4708692"/>
            <a:ext cx="2686050" cy="530225"/>
          </a:xfrm>
          <a:prstGeom prst="rect">
            <a:avLst/>
          </a:prstGeom>
          <a:noFill/>
          <a:ln w="12700">
            <a:solidFill>
              <a:srgbClr val="146D9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1" dirty="0">
                <a:latin typeface="Arial" pitchFamily="34" charset="0"/>
              </a:rPr>
              <a:t>liquidity – liquidity – liquidity</a:t>
            </a:r>
            <a:br>
              <a:rPr lang="en-US" sz="1400" b="1" dirty="0">
                <a:solidFill>
                  <a:srgbClr val="FF00FF"/>
                </a:solidFill>
                <a:latin typeface="Arial" pitchFamily="34" charset="0"/>
              </a:rPr>
            </a:br>
            <a:r>
              <a:rPr lang="en-US" sz="1400" b="1" dirty="0">
                <a:latin typeface="Arial" pitchFamily="34" charset="0"/>
              </a:rPr>
              <a:t>location – location – location</a:t>
            </a:r>
          </a:p>
        </p:txBody>
      </p:sp>
      <p:sp>
        <p:nvSpPr>
          <p:cNvPr id="1719308" name="Text Box 12"/>
          <p:cNvSpPr txBox="1">
            <a:spLocks noChangeArrowheads="1"/>
          </p:cNvSpPr>
          <p:nvPr/>
        </p:nvSpPr>
        <p:spPr bwMode="auto">
          <a:xfrm>
            <a:off x="1093788" y="5758030"/>
            <a:ext cx="7519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how much is available to you?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106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19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7193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13 0.00139 L 3.33333E-6 -2.96296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19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719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19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93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Amount</a:t>
            </a:r>
          </a:p>
        </p:txBody>
      </p:sp>
      <p:pic>
        <p:nvPicPr>
          <p:cNvPr id="63491" name="Picture 4" descr="closingcost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39594" y="1854277"/>
            <a:ext cx="58293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1125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Step 4 - Amount</a:t>
            </a:r>
          </a:p>
        </p:txBody>
      </p:sp>
      <p:graphicFrame>
        <p:nvGraphicFramePr>
          <p:cNvPr id="1721384" name="Group 40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7908402"/>
              </p:ext>
            </p:extLst>
          </p:nvPr>
        </p:nvGraphicFramePr>
        <p:xfrm>
          <a:off x="2002466" y="4227461"/>
          <a:ext cx="6457950" cy="1303338"/>
        </p:xfrm>
        <a:graphic>
          <a:graphicData uri="http://schemas.openxmlformats.org/drawingml/2006/table">
            <a:tbl>
              <a:tblPr/>
              <a:tblGrid>
                <a:gridCol w="215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4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Conservative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Moderate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Aggressive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minimum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all debts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cash out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21348" name="Picture 4" descr="BSRR-Logo-(revised-color)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786" y="1358247"/>
            <a:ext cx="189547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Oval 5"/>
          <p:cNvSpPr>
            <a:spLocks noChangeArrowheads="1"/>
          </p:cNvSpPr>
          <p:nvPr/>
        </p:nvSpPr>
        <p:spPr bwMode="auto">
          <a:xfrm>
            <a:off x="1625073" y="2553634"/>
            <a:ext cx="381000" cy="381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 sz="20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4517" name="Text Box 6"/>
          <p:cNvSpPr txBox="1">
            <a:spLocks noChangeArrowheads="1"/>
          </p:cNvSpPr>
          <p:nvPr/>
        </p:nvSpPr>
        <p:spPr bwMode="auto">
          <a:xfrm>
            <a:off x="3522136" y="1915459"/>
            <a:ext cx="520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4518" name="Text Box 8"/>
          <p:cNvSpPr txBox="1">
            <a:spLocks noChangeArrowheads="1"/>
          </p:cNvSpPr>
          <p:nvPr/>
        </p:nvSpPr>
        <p:spPr bwMode="auto">
          <a:xfrm>
            <a:off x="3464986" y="2067859"/>
            <a:ext cx="520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4519" name="Text Box 9"/>
          <p:cNvSpPr txBox="1">
            <a:spLocks noChangeArrowheads="1"/>
          </p:cNvSpPr>
          <p:nvPr/>
        </p:nvSpPr>
        <p:spPr bwMode="auto">
          <a:xfrm>
            <a:off x="2178571" y="2103694"/>
            <a:ext cx="6337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dirty="0">
                <a:latin typeface="Arial" pitchFamily="34" charset="0"/>
              </a:rPr>
              <a:t>Consider how much the client</a:t>
            </a:r>
            <a:br>
              <a:rPr lang="en-US" dirty="0">
                <a:solidFill>
                  <a:srgbClr val="FF00FF"/>
                </a:solidFill>
                <a:latin typeface="Arial" pitchFamily="34" charset="0"/>
              </a:rPr>
            </a:br>
            <a:r>
              <a:rPr lang="en-US" dirty="0">
                <a:latin typeface="Arial" pitchFamily="34" charset="0"/>
              </a:rPr>
              <a:t>should borrow based on their situation.</a:t>
            </a:r>
          </a:p>
        </p:txBody>
      </p:sp>
      <p:sp>
        <p:nvSpPr>
          <p:cNvPr id="1721360" name="Text Box 16"/>
          <p:cNvSpPr txBox="1">
            <a:spLocks noChangeArrowheads="1"/>
          </p:cNvSpPr>
          <p:nvPr/>
        </p:nvSpPr>
        <p:spPr bwMode="auto">
          <a:xfrm>
            <a:off x="1013886" y="5650847"/>
            <a:ext cx="7519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how much do you borrow?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305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2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7213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13 0.00139 L 3.33333E-6 -2.96296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21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2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21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13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Management</a:t>
            </a:r>
          </a:p>
        </p:txBody>
      </p:sp>
      <p:pic>
        <p:nvPicPr>
          <p:cNvPr id="65539" name="Picture 4" descr="advic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57352" y="1806838"/>
            <a:ext cx="58293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44766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2022475" y="1483186"/>
            <a:ext cx="685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Arial" pitchFamily="34" charset="0"/>
              </a:rPr>
              <a:t>Consider how you will support the</a:t>
            </a:r>
            <a:br>
              <a:rPr lang="en-US">
                <a:solidFill>
                  <a:srgbClr val="FF00FF"/>
                </a:solidFill>
                <a:latin typeface="Arial" pitchFamily="34" charset="0"/>
              </a:rPr>
            </a:br>
            <a:r>
              <a:rPr lang="en-US">
                <a:latin typeface="Arial" pitchFamily="34" charset="0"/>
              </a:rPr>
              <a:t>clients over time with their decisions.</a:t>
            </a:r>
          </a:p>
        </p:txBody>
      </p:sp>
      <p:sp>
        <p:nvSpPr>
          <p:cNvPr id="1723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Step 5 - Management</a:t>
            </a:r>
          </a:p>
        </p:txBody>
      </p:sp>
      <p:pic>
        <p:nvPicPr>
          <p:cNvPr id="1723397" name="Picture 5" descr="BSRR-Logo-(revised-color)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3688" y="1473661"/>
            <a:ext cx="189547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5" name="Oval 6"/>
          <p:cNvSpPr>
            <a:spLocks noChangeArrowheads="1"/>
          </p:cNvSpPr>
          <p:nvPr/>
        </p:nvSpPr>
        <p:spPr bwMode="auto">
          <a:xfrm>
            <a:off x="1038225" y="3002423"/>
            <a:ext cx="381000" cy="381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 sz="200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723404" name="Picture 1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63" y="3958098"/>
            <a:ext cx="40370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3405" name="Text Box 13"/>
          <p:cNvSpPr txBox="1">
            <a:spLocks noChangeArrowheads="1"/>
          </p:cNvSpPr>
          <p:nvPr/>
        </p:nvSpPr>
        <p:spPr bwMode="auto">
          <a:xfrm>
            <a:off x="1093788" y="5766261"/>
            <a:ext cx="7519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who manages your liabilities?</a:t>
            </a:r>
          </a:p>
        </p:txBody>
      </p:sp>
      <p:pic>
        <p:nvPicPr>
          <p:cNvPr id="66568" name="Picture 1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46688" y="3227848"/>
            <a:ext cx="327025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407" name="Picture 15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46825" y="2534111"/>
            <a:ext cx="11112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408" name="Picture 16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53175" y="4951873"/>
            <a:ext cx="1052513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21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2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723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13 0.00139 L 3.33333E-6 -2.96296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23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723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23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23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23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34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Protection</a:t>
            </a:r>
          </a:p>
        </p:txBody>
      </p:sp>
      <p:pic>
        <p:nvPicPr>
          <p:cNvPr id="67587" name="Picture 4" descr="retirement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8172" y="1753572"/>
            <a:ext cx="660082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8187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4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Step 6 - Protection</a:t>
            </a:r>
          </a:p>
        </p:txBody>
      </p:sp>
      <p:pic>
        <p:nvPicPr>
          <p:cNvPr id="68629" name="Picture 22" descr="institutions"/>
          <p:cNvPicPr>
            <a:picLocks noGrp="1" noChangeAspect="1" noChangeArrowheads="1"/>
          </p:cNvPicPr>
          <p:nvPr>
            <p:ph idx="4294967295"/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13892" y="4882723"/>
            <a:ext cx="1261752" cy="1299865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pic>
        <p:nvPicPr>
          <p:cNvPr id="1725444" name="Picture 4" descr="BSRR-Logo-(revised-color)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2566" y="1411515"/>
            <a:ext cx="189547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Oval 5"/>
          <p:cNvSpPr>
            <a:spLocks noChangeArrowheads="1"/>
          </p:cNvSpPr>
          <p:nvPr/>
        </p:nvSpPr>
        <p:spPr bwMode="auto">
          <a:xfrm>
            <a:off x="393053" y="2633890"/>
            <a:ext cx="381000" cy="381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 sz="20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8613" name="Text Box 6"/>
          <p:cNvSpPr txBox="1">
            <a:spLocks noChangeArrowheads="1"/>
          </p:cNvSpPr>
          <p:nvPr/>
        </p:nvSpPr>
        <p:spPr bwMode="auto">
          <a:xfrm>
            <a:off x="3610916" y="1968727"/>
            <a:ext cx="520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8614" name="Text Box 7"/>
          <p:cNvSpPr txBox="1">
            <a:spLocks noChangeArrowheads="1"/>
          </p:cNvSpPr>
          <p:nvPr/>
        </p:nvSpPr>
        <p:spPr bwMode="auto">
          <a:xfrm>
            <a:off x="3812528" y="2241777"/>
            <a:ext cx="5205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8615" name="Text Box 8"/>
          <p:cNvSpPr txBox="1">
            <a:spLocks noChangeArrowheads="1"/>
          </p:cNvSpPr>
          <p:nvPr/>
        </p:nvSpPr>
        <p:spPr bwMode="auto">
          <a:xfrm>
            <a:off x="2367903" y="1506765"/>
            <a:ext cx="6556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Arial" pitchFamily="34" charset="0"/>
              </a:rPr>
              <a:t>Consider that wealth in the house is collateral</a:t>
            </a:r>
            <a:br>
              <a:rPr lang="en-US">
                <a:solidFill>
                  <a:srgbClr val="FF00FF"/>
                </a:solidFill>
                <a:latin typeface="Arial" pitchFamily="34" charset="0"/>
              </a:rPr>
            </a:br>
            <a:r>
              <a:rPr lang="en-US">
                <a:latin typeface="Arial" pitchFamily="34" charset="0"/>
              </a:rPr>
              <a:t> to your client only if they have access.</a:t>
            </a:r>
          </a:p>
        </p:txBody>
      </p:sp>
      <p:sp>
        <p:nvSpPr>
          <p:cNvPr id="1725449" name="Text Box 9"/>
          <p:cNvSpPr txBox="1">
            <a:spLocks noChangeArrowheads="1"/>
          </p:cNvSpPr>
          <p:nvPr/>
        </p:nvSpPr>
        <p:spPr bwMode="auto">
          <a:xfrm>
            <a:off x="5731816" y="2862490"/>
            <a:ext cx="1873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lawsuit</a:t>
            </a:r>
          </a:p>
        </p:txBody>
      </p:sp>
      <p:sp>
        <p:nvSpPr>
          <p:cNvPr id="1725450" name="Text Box 10"/>
          <p:cNvSpPr txBox="1">
            <a:spLocks noChangeArrowheads="1"/>
          </p:cNvSpPr>
          <p:nvPr/>
        </p:nvSpPr>
        <p:spPr bwMode="auto">
          <a:xfrm>
            <a:off x="7135166" y="3049815"/>
            <a:ext cx="2387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divorce</a:t>
            </a:r>
          </a:p>
        </p:txBody>
      </p:sp>
      <p:sp>
        <p:nvSpPr>
          <p:cNvPr id="1725451" name="Text Box 11"/>
          <p:cNvSpPr txBox="1">
            <a:spLocks noChangeArrowheads="1"/>
          </p:cNvSpPr>
          <p:nvPr/>
        </p:nvSpPr>
        <p:spPr bwMode="auto">
          <a:xfrm>
            <a:off x="6314428" y="4065815"/>
            <a:ext cx="2387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disability</a:t>
            </a:r>
          </a:p>
        </p:txBody>
      </p:sp>
      <p:sp>
        <p:nvSpPr>
          <p:cNvPr id="1725452" name="Text Box 12"/>
          <p:cNvSpPr txBox="1">
            <a:spLocks noChangeArrowheads="1"/>
          </p:cNvSpPr>
          <p:nvPr/>
        </p:nvSpPr>
        <p:spPr bwMode="auto">
          <a:xfrm>
            <a:off x="5687366" y="4532540"/>
            <a:ext cx="2387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job loss</a:t>
            </a:r>
          </a:p>
        </p:txBody>
      </p:sp>
      <p:sp>
        <p:nvSpPr>
          <p:cNvPr id="1725453" name="Text Box 13"/>
          <p:cNvSpPr txBox="1">
            <a:spLocks noChangeArrowheads="1"/>
          </p:cNvSpPr>
          <p:nvPr/>
        </p:nvSpPr>
        <p:spPr bwMode="auto">
          <a:xfrm>
            <a:off x="763357" y="3435700"/>
            <a:ext cx="2387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home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equity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line</a:t>
            </a:r>
          </a:p>
        </p:txBody>
      </p:sp>
      <p:sp>
        <p:nvSpPr>
          <p:cNvPr id="1725454" name="Text Box 14"/>
          <p:cNvSpPr txBox="1">
            <a:spLocks noChangeArrowheads="1"/>
          </p:cNvSpPr>
          <p:nvPr/>
        </p:nvSpPr>
        <p:spPr bwMode="auto">
          <a:xfrm>
            <a:off x="5574653" y="3591152"/>
            <a:ext cx="2787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foreclosure</a:t>
            </a:r>
          </a:p>
        </p:txBody>
      </p:sp>
      <p:sp>
        <p:nvSpPr>
          <p:cNvPr id="1725455" name="Text Box 15"/>
          <p:cNvSpPr txBox="1">
            <a:spLocks noChangeArrowheads="1"/>
          </p:cNvSpPr>
          <p:nvPr/>
        </p:nvSpPr>
        <p:spPr bwMode="auto">
          <a:xfrm>
            <a:off x="6398566" y="4959577"/>
            <a:ext cx="2959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146D9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depreciation</a:t>
            </a:r>
          </a:p>
        </p:txBody>
      </p:sp>
      <p:sp>
        <p:nvSpPr>
          <p:cNvPr id="1725456" name="Line 16"/>
          <p:cNvSpPr>
            <a:spLocks noChangeShapeType="1"/>
          </p:cNvSpPr>
          <p:nvPr/>
        </p:nvSpPr>
        <p:spPr bwMode="auto">
          <a:xfrm flipV="1">
            <a:off x="2540941" y="3167290"/>
            <a:ext cx="3208337" cy="1006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25457" name="Line 17"/>
          <p:cNvSpPr>
            <a:spLocks noChangeShapeType="1"/>
          </p:cNvSpPr>
          <p:nvPr/>
        </p:nvSpPr>
        <p:spPr bwMode="auto">
          <a:xfrm flipV="1">
            <a:off x="2526653" y="3381602"/>
            <a:ext cx="46609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25458" name="Line 18"/>
          <p:cNvSpPr>
            <a:spLocks noChangeShapeType="1"/>
          </p:cNvSpPr>
          <p:nvPr/>
        </p:nvSpPr>
        <p:spPr bwMode="auto">
          <a:xfrm flipV="1">
            <a:off x="2537766" y="3913415"/>
            <a:ext cx="3030537" cy="271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25459" name="Line 19"/>
          <p:cNvSpPr>
            <a:spLocks noChangeShapeType="1"/>
          </p:cNvSpPr>
          <p:nvPr/>
        </p:nvSpPr>
        <p:spPr bwMode="auto">
          <a:xfrm>
            <a:off x="2528241" y="4184877"/>
            <a:ext cx="37973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25460" name="Line 20"/>
          <p:cNvSpPr>
            <a:spLocks noChangeShapeType="1"/>
          </p:cNvSpPr>
          <p:nvPr/>
        </p:nvSpPr>
        <p:spPr bwMode="auto">
          <a:xfrm>
            <a:off x="2540941" y="4180115"/>
            <a:ext cx="3173412" cy="665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25461" name="Line 21"/>
          <p:cNvSpPr>
            <a:spLocks noChangeShapeType="1"/>
          </p:cNvSpPr>
          <p:nvPr/>
        </p:nvSpPr>
        <p:spPr bwMode="auto">
          <a:xfrm>
            <a:off x="2537766" y="4180115"/>
            <a:ext cx="3859212" cy="1073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25464" name="Text Box 24"/>
          <p:cNvSpPr txBox="1">
            <a:spLocks noChangeArrowheads="1"/>
          </p:cNvSpPr>
          <p:nvPr/>
        </p:nvSpPr>
        <p:spPr bwMode="auto">
          <a:xfrm>
            <a:off x="1102666" y="5704115"/>
            <a:ext cx="7519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how do you protect equity?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38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2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725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13 0.00139 L 3.33333E-6 -2.96296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25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25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25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25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25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25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2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25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25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25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25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25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25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25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25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5449" grpId="0"/>
      <p:bldP spid="1725450" grpId="0"/>
      <p:bldP spid="1725451" grpId="0"/>
      <p:bldP spid="1725452" grpId="0"/>
      <p:bldP spid="1725453" grpId="0"/>
      <p:bldP spid="1725454" grpId="0"/>
      <p:bldP spid="1725455" grpId="0"/>
      <p:bldP spid="1725456" grpId="0" animBg="1"/>
      <p:bldP spid="1725457" grpId="0" animBg="1"/>
      <p:bldP spid="1725458" grpId="0" animBg="1"/>
      <p:bldP spid="1725459" grpId="0" animBg="1"/>
      <p:bldP spid="1725460" grpId="0" animBg="1"/>
      <p:bldP spid="1725461" grpId="0" animBg="1"/>
      <p:bldP spid="17254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Discipline</a:t>
            </a:r>
          </a:p>
        </p:txBody>
      </p:sp>
      <p:pic>
        <p:nvPicPr>
          <p:cNvPr id="69635" name="Picture 4" descr="retirement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6600" y="1783025"/>
            <a:ext cx="5884862" cy="426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19469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Step 7 - Discipline</a:t>
            </a:r>
          </a:p>
        </p:txBody>
      </p:sp>
      <p:pic>
        <p:nvPicPr>
          <p:cNvPr id="1727492" name="Picture 4" descr="BSRR-Logo-(revised-color)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688" y="1518051"/>
            <a:ext cx="189547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0" name="Oval 5"/>
          <p:cNvSpPr>
            <a:spLocks noChangeArrowheads="1"/>
          </p:cNvSpPr>
          <p:nvPr/>
        </p:nvSpPr>
        <p:spPr bwMode="auto">
          <a:xfrm>
            <a:off x="247650" y="2019701"/>
            <a:ext cx="381000" cy="381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 sz="20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0661" name="Text Box 6"/>
          <p:cNvSpPr txBox="1">
            <a:spLocks noChangeArrowheads="1"/>
          </p:cNvSpPr>
          <p:nvPr/>
        </p:nvSpPr>
        <p:spPr bwMode="auto">
          <a:xfrm>
            <a:off x="3602038" y="2075263"/>
            <a:ext cx="5205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0662" name="Text Box 8"/>
          <p:cNvSpPr txBox="1">
            <a:spLocks noChangeArrowheads="1"/>
          </p:cNvSpPr>
          <p:nvPr/>
        </p:nvSpPr>
        <p:spPr bwMode="auto">
          <a:xfrm>
            <a:off x="2541588" y="1591076"/>
            <a:ext cx="6292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latin typeface="Arial" pitchFamily="34" charset="0"/>
              </a:rPr>
              <a:t>Consider your ongoing role.</a:t>
            </a:r>
          </a:p>
        </p:txBody>
      </p:sp>
      <p:pic>
        <p:nvPicPr>
          <p:cNvPr id="1727498" name="Picture 1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38738" y="2916638"/>
            <a:ext cx="3563937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7500" name="Text Box 12"/>
          <p:cNvSpPr txBox="1">
            <a:spLocks noChangeArrowheads="1"/>
          </p:cNvSpPr>
          <p:nvPr/>
        </p:nvSpPr>
        <p:spPr bwMode="auto">
          <a:xfrm>
            <a:off x="1093788" y="5810651"/>
            <a:ext cx="7519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how will you stay on course?</a:t>
            </a:r>
          </a:p>
        </p:txBody>
      </p:sp>
      <p:sp>
        <p:nvSpPr>
          <p:cNvPr id="1727501" name="Text Box 13"/>
          <p:cNvSpPr txBox="1">
            <a:spLocks noChangeArrowheads="1"/>
          </p:cNvSpPr>
          <p:nvPr/>
        </p:nvSpPr>
        <p:spPr bwMode="auto">
          <a:xfrm>
            <a:off x="363416" y="3613551"/>
            <a:ext cx="4712676" cy="22467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1963" indent="-461963">
              <a:spcBef>
                <a:spcPct val="50000"/>
              </a:spcBef>
              <a:buClr>
                <a:srgbClr val="557290"/>
              </a:buClr>
              <a:buFont typeface="Wingdings" pitchFamily="2" charset="2"/>
              <a:buChar char="¤"/>
            </a:pPr>
            <a:r>
              <a:rPr lang="en-US" sz="2000" b="1" u="sng" dirty="0">
                <a:latin typeface="Arial" pitchFamily="34" charset="0"/>
              </a:rPr>
              <a:t>News</a:t>
            </a:r>
            <a:r>
              <a:rPr lang="en-US" sz="2000" dirty="0">
                <a:latin typeface="Arial" pitchFamily="34" charset="0"/>
              </a:rPr>
              <a:t> – What’s Happening the Market? (newsletters)</a:t>
            </a:r>
          </a:p>
          <a:p>
            <a:pPr marL="461963" indent="-461963">
              <a:spcBef>
                <a:spcPct val="50000"/>
              </a:spcBef>
              <a:buClr>
                <a:srgbClr val="557290"/>
              </a:buClr>
              <a:buFont typeface="Wingdings" pitchFamily="2" charset="2"/>
              <a:buChar char="¤"/>
            </a:pPr>
            <a:r>
              <a:rPr lang="en-US" sz="2000" b="1" u="sng" dirty="0">
                <a:latin typeface="Arial" pitchFamily="34" charset="0"/>
              </a:rPr>
              <a:t>Weather</a:t>
            </a:r>
            <a:r>
              <a:rPr lang="en-US" sz="2000" dirty="0">
                <a:latin typeface="Arial" pitchFamily="34" charset="0"/>
              </a:rPr>
              <a:t> – What’s Happening Locally? (emails)</a:t>
            </a:r>
          </a:p>
          <a:p>
            <a:pPr marL="461963" indent="-461963">
              <a:spcBef>
                <a:spcPct val="50000"/>
              </a:spcBef>
              <a:buClr>
                <a:srgbClr val="557290"/>
              </a:buClr>
              <a:buFont typeface="Wingdings" pitchFamily="2" charset="2"/>
              <a:buChar char="¤"/>
            </a:pPr>
            <a:r>
              <a:rPr lang="en-US" sz="2000" b="1" u="sng" dirty="0">
                <a:latin typeface="Arial" pitchFamily="34" charset="0"/>
              </a:rPr>
              <a:t>Traffic</a:t>
            </a:r>
            <a:r>
              <a:rPr lang="en-US" sz="2000" dirty="0">
                <a:latin typeface="Arial" pitchFamily="34" charset="0"/>
              </a:rPr>
              <a:t> – What’s Happening with You? (annual review)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1614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27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7274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13 0.00139 L 3.33333E-6 -2.96296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27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27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27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27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7500" grpId="0"/>
      <p:bldP spid="172750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71538" y="3189288"/>
            <a:ext cx="754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  <a:latin typeface="Impact" pitchFamily="34" charset="0"/>
              </a:rPr>
              <a:t>The 7  Steps – sub-layers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layer down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910" y="2440249"/>
            <a:ext cx="4958687" cy="32231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PRODUCT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544" y="2393984"/>
            <a:ext cx="4453080" cy="312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023824"/>
              </p:ext>
            </p:extLst>
          </p:nvPr>
        </p:nvGraphicFramePr>
        <p:xfrm>
          <a:off x="4544840" y="2430192"/>
          <a:ext cx="4399983" cy="30510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6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Impact" pitchFamily="34" charset="0"/>
                          <a:cs typeface="Arial" pitchFamily="34" charset="0"/>
                        </a:rPr>
                        <a:t>Conservative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Impact" pitchFamily="34" charset="0"/>
                          <a:cs typeface="Arial" pitchFamily="34" charset="0"/>
                        </a:rPr>
                        <a:t>Moderate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Impact" pitchFamily="34" charset="0"/>
                          <a:cs typeface="Arial" pitchFamily="34" charset="0"/>
                        </a:rPr>
                        <a:t>Aggressive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30 yr fixed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5 - 10 yr</a:t>
                      </a:r>
                      <a:r>
                        <a:rPr lang="en-US" sz="14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 fixed</a:t>
                      </a:r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1-36 mo fixed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Amortizing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Interest Only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Deferred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37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Character</a:t>
                      </a:r>
                      <a:r>
                        <a:rPr lang="en-US" sz="14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 / Capacity / Collateral | Credit</a:t>
                      </a:r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minimum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+ all debts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+ cash out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37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self</a:t>
                      </a:r>
                      <a:r>
                        <a:rPr lang="en-US" sz="14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 aware &gt; self motivated &gt; self directed</a:t>
                      </a:r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37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HELOC to maximum available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discipline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&lt; RISK &gt;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market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PRODUCT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452" y="1458940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0598" y="1504324"/>
            <a:ext cx="5509285" cy="301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7725" y="3882175"/>
            <a:ext cx="6494463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1044898"/>
            <a:ext cx="457200" cy="441325"/>
          </a:xfrm>
        </p:spPr>
        <p:txBody>
          <a:bodyPr/>
          <a:lstStyle/>
          <a:p>
            <a:fld id="{2D43DE3A-0E59-4432-BCCE-65A0442790D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PRODUCT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0452" y="1494452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PTShape_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60317" y="1543160"/>
            <a:ext cx="541972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56589" y="3748672"/>
            <a:ext cx="6608763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21877" y="4044636"/>
            <a:ext cx="6608763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PAYMENT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8310" y="1423415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81350" y="1899623"/>
            <a:ext cx="5486400" cy="4275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13848" y="1331659"/>
            <a:ext cx="5868010" cy="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PTShape_0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59946" y="1522998"/>
            <a:ext cx="5486400" cy="4846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3404" y="1009373"/>
            <a:ext cx="457200" cy="441325"/>
          </a:xfrm>
        </p:spPr>
        <p:txBody>
          <a:bodyPr/>
          <a:lstStyle/>
          <a:p>
            <a:fld id="{2D43DE3A-0E59-4432-BCCE-65A0442790DF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53414" y="1354415"/>
            <a:ext cx="5486400" cy="496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PAYMENT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2697" y="1343515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35104" y="2731633"/>
            <a:ext cx="7113587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PAYMENT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0550" y="1405661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55335" y="1700161"/>
            <a:ext cx="660876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02985" y="3384620"/>
            <a:ext cx="6361113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PTShape_0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00792" y="1309721"/>
            <a:ext cx="547687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AVAILABILITY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574" y="1379027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1825" y="1375609"/>
            <a:ext cx="54387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47941" y="1365747"/>
            <a:ext cx="6000750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AVAILABILITY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0452" y="1343526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02342" y="1114151"/>
            <a:ext cx="49720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3337" y="2435191"/>
            <a:ext cx="65706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PTShape_0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63813" y="3776355"/>
            <a:ext cx="6580187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9959" y="2290124"/>
            <a:ext cx="6599237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32869" y="1180564"/>
            <a:ext cx="3584795" cy="506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AMOUNT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452" y="1387916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7369" y="1179687"/>
            <a:ext cx="5319124" cy="5210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26205" y="1296338"/>
            <a:ext cx="5671645" cy="510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52278" y="991630"/>
            <a:ext cx="457200" cy="441325"/>
          </a:xfrm>
        </p:spPr>
        <p:txBody>
          <a:bodyPr/>
          <a:lstStyle/>
          <a:p>
            <a:fld id="{2D43DE3A-0E59-4432-BCCE-65A0442790DF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AMOUNT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3916" y="1405672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9539" y="1397012"/>
            <a:ext cx="62579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12864" y="4799257"/>
            <a:ext cx="63246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MANAGEMENT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9330" y="1521086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1558" y="3666757"/>
            <a:ext cx="3291220" cy="2416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9976" y="1551030"/>
            <a:ext cx="5743575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MANAGEMENT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8208" y="1654239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18560" y="1569937"/>
            <a:ext cx="54483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20758" y="2099308"/>
            <a:ext cx="54673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PTShape_0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518561" y="2630876"/>
            <a:ext cx="54483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31798" y="3652249"/>
            <a:ext cx="50673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MANAGEMENT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452" y="1432293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52957" y="3078269"/>
            <a:ext cx="6599237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01360" y="1126761"/>
            <a:ext cx="4009009" cy="5180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PROTECTION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4840" y="1396782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1861" y="3483703"/>
            <a:ext cx="6380163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PROTECTION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574" y="1450048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7407" y="1393729"/>
            <a:ext cx="5750264" cy="492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DISCIPLINE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3617" y="1503314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9983" y="1557635"/>
            <a:ext cx="3291220" cy="2416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682938" y="2462983"/>
            <a:ext cx="2444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Jayne Print" pitchFamily="2" charset="0"/>
              </a:rPr>
              <a:t>Discipline</a:t>
            </a:r>
          </a:p>
        </p:txBody>
      </p:sp>
      <p:graphicFrame>
        <p:nvGraphicFramePr>
          <p:cNvPr id="7" name="Diagram 6"/>
          <p:cNvGraphicFramePr/>
          <p:nvPr>
            <p:custDataLst>
              <p:tags r:id="rId4"/>
            </p:custDataLst>
          </p:nvPr>
        </p:nvGraphicFramePr>
        <p:xfrm>
          <a:off x="2296943" y="3839110"/>
          <a:ext cx="5241957" cy="241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9FC3715-B112-4B93-A632-04DC162A99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graphicEl>
                                              <a:dgm id="{E9FC3715-B112-4B93-A632-04DC162A99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20976F4-7614-4AED-92A6-961972E16B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graphicEl>
                                              <a:dgm id="{C20976F4-7614-4AED-92A6-961972E16B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7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DISCIPLINE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5038" y="1396781"/>
            <a:ext cx="2672814" cy="187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32586" y="1558702"/>
            <a:ext cx="5989472" cy="1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6217" y="3415610"/>
            <a:ext cx="54387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PTShape_0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61236" y="3448037"/>
            <a:ext cx="5378578" cy="2801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7 Steps Sub-layers - PRODUCT</a:t>
            </a:r>
            <a:endParaRPr lang="en-US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545" y="1674892"/>
            <a:ext cx="4453080" cy="312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578516"/>
              </p:ext>
            </p:extLst>
          </p:nvPr>
        </p:nvGraphicFramePr>
        <p:xfrm>
          <a:off x="4544841" y="1711100"/>
          <a:ext cx="4399983" cy="30510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6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Impact" pitchFamily="34" charset="0"/>
                          <a:cs typeface="Arial" pitchFamily="34" charset="0"/>
                        </a:rPr>
                        <a:t>Conservative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Impact" pitchFamily="34" charset="0"/>
                          <a:cs typeface="Arial" pitchFamily="34" charset="0"/>
                        </a:rPr>
                        <a:t>Moderate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Impact" pitchFamily="34" charset="0"/>
                          <a:cs typeface="Arial" pitchFamily="34" charset="0"/>
                        </a:rPr>
                        <a:t>Aggressive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30 yr fixed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5 - 10 yr</a:t>
                      </a:r>
                      <a:r>
                        <a:rPr lang="en-US" sz="14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 fixed</a:t>
                      </a:r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1-36 mo fixed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Amortizing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Interest Only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Deferred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37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Character</a:t>
                      </a:r>
                      <a:r>
                        <a:rPr lang="en-US" sz="14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 / Capacity / Collateral | Credit</a:t>
                      </a:r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minimum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+ all debts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+ cash out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37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self</a:t>
                      </a:r>
                      <a:r>
                        <a:rPr lang="en-US" sz="14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 aware &gt; self motivated &gt; self directed</a:t>
                      </a:r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37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HELOC to maximum available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Futura Md BT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379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discipline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&lt; RISK &gt;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Futura Md BT" pitchFamily="34" charset="0"/>
                          <a:cs typeface="Arial" pitchFamily="34" charset="0"/>
                        </a:rPr>
                        <a:t>market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7 Steps</a:t>
            </a:r>
          </a:p>
        </p:txBody>
      </p:sp>
      <p:pic>
        <p:nvPicPr>
          <p:cNvPr id="74756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89355" y="1736216"/>
            <a:ext cx="65182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Jack and Jackie</a:t>
            </a:r>
          </a:p>
        </p:txBody>
      </p:sp>
      <p:sp>
        <p:nvSpPr>
          <p:cNvPr id="2075650" name="TextBox 3"/>
          <p:cNvSpPr txBox="1">
            <a:spLocks noChangeArrowheads="1"/>
          </p:cNvSpPr>
          <p:nvPr/>
        </p:nvSpPr>
        <p:spPr bwMode="auto">
          <a:xfrm>
            <a:off x="538983" y="1518081"/>
            <a:ext cx="80819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dirty="0">
                <a:latin typeface="Arial" charset="0"/>
              </a:rPr>
              <a:t>Earn </a:t>
            </a:r>
            <a:r>
              <a:rPr lang="en-US" sz="1800" b="1" dirty="0">
                <a:latin typeface="Arial" charset="0"/>
              </a:rPr>
              <a:t>$80,000 </a:t>
            </a:r>
            <a:r>
              <a:rPr lang="en-US" sz="1800" dirty="0">
                <a:latin typeface="Arial" charset="0"/>
              </a:rPr>
              <a:t>a year and have company </a:t>
            </a:r>
            <a:r>
              <a:rPr lang="en-US" sz="1800" b="1" dirty="0">
                <a:latin typeface="Arial" charset="0"/>
              </a:rPr>
              <a:t>401(k) matching of 10%, </a:t>
            </a:r>
            <a:r>
              <a:rPr lang="en-US" sz="1800" dirty="0">
                <a:latin typeface="Arial" charset="0"/>
              </a:rPr>
              <a:t>they have </a:t>
            </a:r>
            <a:r>
              <a:rPr lang="en-US" sz="1800" b="1" dirty="0">
                <a:latin typeface="Arial" charset="0"/>
              </a:rPr>
              <a:t>700 credit scores</a:t>
            </a:r>
            <a:r>
              <a:rPr lang="en-US" sz="1800" dirty="0">
                <a:latin typeface="Arial" charset="0"/>
              </a:rPr>
              <a:t>, and have </a:t>
            </a:r>
            <a:r>
              <a:rPr lang="en-US" sz="1800" b="1" dirty="0">
                <a:latin typeface="Arial" charset="0"/>
              </a:rPr>
              <a:t>$60,000 from savings </a:t>
            </a:r>
            <a:r>
              <a:rPr lang="en-US" sz="1800" dirty="0">
                <a:latin typeface="Arial" charset="0"/>
              </a:rPr>
              <a:t>to buy their first house, a </a:t>
            </a:r>
            <a:r>
              <a:rPr lang="en-US" sz="1800" b="1" dirty="0">
                <a:latin typeface="Arial" charset="0"/>
              </a:rPr>
              <a:t>$200,000 </a:t>
            </a:r>
            <a:r>
              <a:rPr lang="en-US" sz="1800" dirty="0">
                <a:latin typeface="Arial" charset="0"/>
              </a:rPr>
              <a:t>purchase in NC.  They </a:t>
            </a:r>
            <a:r>
              <a:rPr lang="en-US" sz="1800" b="1" dirty="0">
                <a:latin typeface="Arial" charset="0"/>
              </a:rPr>
              <a:t>have $20,000 in credit card and auto debt that they were paying interest of $166 per month.  </a:t>
            </a:r>
            <a:r>
              <a:rPr lang="en-US" sz="1800" dirty="0">
                <a:latin typeface="Arial" charset="0"/>
              </a:rPr>
              <a:t>They expect to fix up this first house and </a:t>
            </a:r>
            <a:r>
              <a:rPr lang="en-US" sz="1800" b="1" dirty="0">
                <a:latin typeface="Arial" charset="0"/>
              </a:rPr>
              <a:t>move to a larger one in 5 years </a:t>
            </a:r>
            <a:r>
              <a:rPr lang="en-US" sz="1800" dirty="0">
                <a:latin typeface="Arial" charset="0"/>
              </a:rPr>
              <a:t>when they start a family.  They consider themselves </a:t>
            </a:r>
            <a:r>
              <a:rPr lang="en-US" sz="1800" b="1" dirty="0">
                <a:latin typeface="Arial" charset="0"/>
              </a:rPr>
              <a:t>moderate risk takers</a:t>
            </a:r>
            <a:r>
              <a:rPr lang="en-US" sz="1800" dirty="0">
                <a:latin typeface="Arial" charset="0"/>
              </a:rPr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613776"/>
              </p:ext>
            </p:extLst>
          </p:nvPr>
        </p:nvGraphicFramePr>
        <p:xfrm>
          <a:off x="1311336" y="3291273"/>
          <a:ext cx="6531429" cy="3027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64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8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8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7 Steps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Before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After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30 year fixed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5 year ARM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Payment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Amortizing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Interest Only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Availability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$200,000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$200,000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Amount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$140,000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$160,000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Protection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$40,000 HELOC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Discipline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Annual</a:t>
                      </a:r>
                      <a:r>
                        <a:rPr lang="en-US" baseline="0" dirty="0">
                          <a:latin typeface="Arial" pitchFamily="34" charset="0"/>
                          <a:cs typeface="Arial" pitchFamily="34" charset="0"/>
                        </a:rPr>
                        <a:t> Review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1494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Jack and Jackie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862457"/>
              </p:ext>
            </p:extLst>
          </p:nvPr>
        </p:nvGraphicFramePr>
        <p:xfrm>
          <a:off x="1425635" y="1454671"/>
          <a:ext cx="6301740" cy="36314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5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11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7 Steps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After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Impact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5 year ARM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Reduced Rate .25%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Payment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Interest Only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Reduced Pmt $31</a:t>
                      </a:r>
                      <a:r>
                        <a:rPr lang="en-US" baseline="0" dirty="0">
                          <a:latin typeface="Arial" pitchFamily="34" charset="0"/>
                          <a:cs typeface="Arial" pitchFamily="34" charset="0"/>
                        </a:rPr>
                        <a:t> mo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Availability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$200,000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Amount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$160,000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Reduced Interest $166 mo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US" baseline="0" dirty="0">
                          <a:latin typeface="Arial" pitchFamily="34" charset="0"/>
                          <a:cs typeface="Arial" pitchFamily="34" charset="0"/>
                        </a:rPr>
                        <a:t> Advisor Engaged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Protection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$40,000 HELOC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Full</a:t>
                      </a:r>
                      <a:r>
                        <a:rPr lang="en-US" baseline="0" dirty="0">
                          <a:latin typeface="Arial" pitchFamily="34" charset="0"/>
                          <a:cs typeface="Arial" pitchFamily="34" charset="0"/>
                        </a:rPr>
                        <a:t> protection wealth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Discipline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Annual</a:t>
                      </a:r>
                      <a:r>
                        <a:rPr lang="en-US" baseline="0" dirty="0">
                          <a:latin typeface="Arial" pitchFamily="34" charset="0"/>
                          <a:cs typeface="Arial" pitchFamily="34" charset="0"/>
                        </a:rPr>
                        <a:t> Review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Stay</a:t>
                      </a:r>
                      <a:r>
                        <a:rPr lang="en-US" baseline="0" dirty="0">
                          <a:latin typeface="Arial" pitchFamily="34" charset="0"/>
                          <a:cs typeface="Arial" pitchFamily="34" charset="0"/>
                        </a:rPr>
                        <a:t> on course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62038" y="5262203"/>
            <a:ext cx="7118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 b="1" dirty="0">
                <a:latin typeface="Arial" charset="0"/>
              </a:rPr>
              <a:t>$197 per month for 30 years at 4% growth rate</a:t>
            </a:r>
          </a:p>
          <a:p>
            <a:pPr algn="ctr" eaLnBrk="0" hangingPunct="0"/>
            <a:r>
              <a:rPr lang="en-US" sz="2000" b="1" dirty="0">
                <a:latin typeface="Arial" charset="0"/>
              </a:rPr>
              <a:t>= </a:t>
            </a:r>
            <a:r>
              <a:rPr lang="en-US" sz="2000" b="1" u="sng" dirty="0">
                <a:latin typeface="Arial" charset="0"/>
              </a:rPr>
              <a:t>$1,082,115 </a:t>
            </a:r>
            <a:r>
              <a:rPr lang="en-US" sz="2000" b="1" dirty="0">
                <a:latin typeface="Arial" charset="0"/>
              </a:rPr>
              <a:t>in 401(k).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86991" y="5995711"/>
            <a:ext cx="3689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 dirty="0">
                <a:solidFill>
                  <a:schemeClr val="accent2"/>
                </a:solidFill>
                <a:latin typeface="Arial" charset="0"/>
              </a:rPr>
              <a:t>$2,780,376  at  8%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7 Concepts</a:t>
            </a:r>
          </a:p>
        </p:txBody>
      </p:sp>
      <p:pic>
        <p:nvPicPr>
          <p:cNvPr id="337923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25623" y="1629680"/>
            <a:ext cx="65182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DE3A-0E59-4432-BCCE-65A0442790D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KendallTodd, Inc. - 2017</a:t>
            </a:r>
          </a:p>
        </p:txBody>
      </p:sp>
    </p:spTree>
    <p:custDataLst>
      <p:tags r:id="rId1"/>
    </p:custDataLst>
  </p:cSld>
  <p:clrMapOvr>
    <a:masterClrMapping/>
  </p:clrMapOvr>
  <p:transition advTm="766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697957" y="2729452"/>
            <a:ext cx="4032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4"/>
                </a:solidFill>
                <a:latin typeface="Saginaw" pitchFamily="2" charset="0"/>
              </a:rPr>
              <a:t>For Advisors</a:t>
            </a:r>
          </a:p>
        </p:txBody>
      </p:sp>
      <p:pic>
        <p:nvPicPr>
          <p:cNvPr id="1264646" name="Picture 6" descr="KendallTodd-compass-white-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59126" y="3059009"/>
            <a:ext cx="1733182" cy="345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438745" y="3594179"/>
            <a:ext cx="6400800" cy="618392"/>
          </a:xfrm>
        </p:spPr>
        <p:txBody>
          <a:bodyPr>
            <a:normAutofit/>
          </a:bodyPr>
          <a:lstStyle/>
          <a:p>
            <a:r>
              <a:rPr lang="en-US" sz="3200" dirty="0"/>
              <a:t>Your Name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Saginaw" pitchFamily="2" charset="0"/>
              </a:rPr>
              <a:t>7 Steps 7 Concepts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KendallTodd, Inc. - 2019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3E36B6-5164-4073-A86A-2EC7F27240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0424" y="4520538"/>
            <a:ext cx="1267134" cy="158234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Subtitle 11">
            <a:extLst>
              <a:ext uri="{FF2B5EF4-FFF2-40B4-BE49-F238E27FC236}">
                <a16:creationId xmlns:a16="http://schemas.microsoft.com/office/drawing/2014/main" id="{7893946A-F469-454E-8FDD-7A9F45833F3A}"/>
              </a:ext>
            </a:extLst>
          </p:cNvPr>
          <p:cNvSpPr txBox="1">
            <a:spLocks/>
          </p:cNvSpPr>
          <p:nvPr/>
        </p:nvSpPr>
        <p:spPr>
          <a:xfrm>
            <a:off x="1438745" y="428144"/>
            <a:ext cx="6400800" cy="61839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Futura Lt BT" pitchFamily="34" charset="0"/>
                <a:ea typeface="+mn-ea"/>
                <a:cs typeface="Arial" pitchFamily="34" charset="0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3200" dirty="0"/>
              <a:t>Your LOGO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7309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50000" decel="50000" autoRev="1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12646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PREVIEW_MODE_REFRESH" val="0"/>
  <p:tag name="ARTICULATE_PRESENTATION_ID" val="6160"/>
  <p:tag name="ART_ENCODE_TYPE" val="0"/>
  <p:tag name="ART_ENCODE_INDEX" val="1"/>
  <p:tag name="ARTICULATE_LOGO" val="bsuarticulatelogo.jpg"/>
  <p:tag name="ARTICULATE_PRESENTER" val="Todd K Ballenger"/>
  <p:tag name="ARTICULATE_PRESENTER_GUID" val="59D3F7E296D8"/>
  <p:tag name="ARTICULATE_LMS" val="0"/>
  <p:tag name="ARTICULATE_TEMPLATE" val="BSU"/>
  <p:tag name="ARTICULATE_TEMPLATE_GUID" val="d72807d9-220d-414f-9e88-70b8cd6b165d"/>
  <p:tag name="PRESENTER_PREVIEW_MODE" val="0"/>
  <p:tag name="PRESENTER_PREVIEW_START" val="1"/>
  <p:tag name="PLAYERLOGOHEIGHT" val="294"/>
  <p:tag name="PLAYERLOGOWIDTH" val="244"/>
  <p:tag name="LAUNCHINNEWWINDOW" val="0"/>
  <p:tag name="LASTPUBLISHED" val="C:\Users\Todd\Desktop\Vimeo\bsucourse2session2\player.html"/>
  <p:tag name="ARTICULATE_META_COURSE_VERSION_SET" val="True"/>
  <p:tag name="ARTICULATE_META_NAME_SET" val="True"/>
  <p:tag name="ARTICULATE_REFERENCE_ID" val="38cbcf1e-240c-4760-b670-3f1038fe990b"/>
  <p:tag name="ARTICULATE_PROJECT_CHECK" val="0"/>
  <p:tag name="TAG_BACKING_FORM_KEY" val="5310958-c:\users\tballenger\dropbox\bsu classes\course2classes\bsucourse2session2.pptx"/>
  <p:tag name="ARTICULATE_PRESENTER_VERSION" val="7"/>
  <p:tag name="ARTICULATE_USED_PAGE_ORIENTATION" val="1"/>
  <p:tag name="ARTICULATE_USED_PAGE_SIZE" val="1"/>
  <p:tag name="ARTICULATE_REFERENCE_TYPE_1" val="1"/>
  <p:tag name="ARTICULATE_REFERENCE_1" val="C:\Users\Todd\Desktop\BSU Classes\Course1Classes\The Secret Guide To Understanding Credit.pdf"/>
  <p:tag name="ARTICULATE_REFERENCE_TITLE_1" val="Secret Guide Understanding Credit"/>
  <p:tag name="ARTICULATE_REFERENCE_ID_1" val="621cbfbe-875d-430f-821b-496ab12e024d"/>
  <p:tag name="ARTICULATE_REFERENCE_TYPE_2" val="1"/>
  <p:tag name="ARTICULATE_REFERENCE_2" val="C:\Users\TBALLENGER\Desktop\bsucourse2session2.pdf"/>
  <p:tag name="ARTICULATE_REFERENCE_TITLE_2" val="Course 2 Session 2"/>
  <p:tag name="ARTICULATE_REFERENCE_ID_2" val="b6dc25e3-abe6-43b4-ad24-87ea9a832e74"/>
  <p:tag name="ARTICULATE_REFERENCE_COUNT" val="2"/>
  <p:tag name="ARTICULATE_PLAYER_GLOSSARY_XML" val="&lt;?xml version=&quot;1.0&quot; encoding=&quot;utf-16&quot;?&gt;&lt;glossary xmlns:xsi=&quot;http://www.w3.org/2001/XMLSchema-instance&quot; xmlns:xsd=&quot;http://www.w3.org/2001/XMLSchema&quot;&gt;&lt;terms /&gt;&lt;/glossary&gt;"/>
  <p:tag name="ARTICULATE_PROJECT_OPEN" val="0"/>
  <p:tag name="ARTICULATE_SLIDE_COUNT" val="4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WiFim6jV_files\slide0001_image001.p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AeJDL7Fc_files\slide0001_image001.pn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NOTATION_TYPE_1" val="0"/>
  <p:tag name="ANNOTATION_START_1" val="2.3"/>
  <p:tag name="ANNOTATION_TOP_1" val="363.6"/>
  <p:tag name="ANNOTATION_LEFT_1" val="58.1"/>
  <p:tag name="ANNOTATION_WIDTH_1" val="111.8"/>
  <p:tag name="ANNOTATION_HEIGHT_1" val="111.5"/>
  <p:tag name="ANNOTATION_ANIMATION_1" val="3"/>
  <p:tag name="ANNOTATION_ROTATION_1" val="90"/>
  <p:tag name="ANNOTATION_SUB_TYPE_1" val="1"/>
  <p:tag name="ANNOTATION_LOOP_COUNT_1" val="1"/>
  <p:tag name="ANNOTATION_BOX_RADIUS_1" val="0"/>
  <p:tag name="ANNOTATION_SCALE_1" val="125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RTICULATE_SLIDE_GUID" val="4dc420e0-611c-4c79-8a67-5464d373c36b"/>
  <p:tag name="AUDIO_ID" val="1370"/>
  <p:tag name="ANNOTATION_COUNT" val="0"/>
  <p:tag name="ARTICULATE_SLIDE_NAV" val="1"/>
  <p:tag name="ELAPSEDTIME" val="6.70"/>
  <p:tag name="ARTICULATE_USED_LAYOUT" val="1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WYdQd9ID_files\slide0001_image001.pn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_1" val="8226"/>
  <p:tag name="BULLET_2" val="8226"/>
  <p:tag name="BULLET_3" val="8226"/>
  <p:tag name="MARGIN_1" val="0"/>
  <p:tag name="MARGIN_2" val="36"/>
  <p:tag name="MARGIN_3" val="72"/>
  <p:tag name="MARGIN_4" val="108"/>
  <p:tag name="MARGIN_5" val="144"/>
  <p:tag name="FONT_SIZE" val="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74"/>
  <p:tag name="ANNOTATION_COUNT" val="0"/>
  <p:tag name="ARTICULATE_SLIDE_GUID" val="f2a69cfb-4822-4c32-9458-c4b2158463e4"/>
  <p:tag name="ARTICULATE_SLIDE_NAV" val="3"/>
  <p:tag name="ELAPSEDTIME" val="27.60"/>
  <p:tag name="TIMELINE" val="2.3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PUW542UY_files\slide0001_image001.p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WK2ycHiX_files\slide0001_image001.pn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CoVEL22F_files\slide0001_image001.pn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_1" val="8226"/>
  <p:tag name="MARGIN_1" val="0"/>
  <p:tag name="MARGIN_2" val="36"/>
  <p:tag name="MARGIN_3" val="72"/>
  <p:tag name="MARGIN_4" val="108"/>
  <p:tag name="MARGIN_5" val="144"/>
  <p:tag name="FONT_SIZE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346"/>
  <p:tag name="ANNOTATION_TYPE_1" val="2"/>
  <p:tag name="ANNOTATION_ANIMATION_1" val="4"/>
  <p:tag name="ANNOTATION_ROTATION_1" val="0"/>
  <p:tag name="ANNOTATION_SUB_TYPE_1" val="11"/>
  <p:tag name="ANNOTATION_LOOP_COUNT_1" val="1"/>
  <p:tag name="ANNOTATION_BOX_RADIUS_1" val="0"/>
  <p:tag name="ANNOTATION_SCALE_1" val="0"/>
  <p:tag name="ANNOTATION_BORDER_ALPHA_1" val="100"/>
  <p:tag name="ANNOTATION_BORDER_COLOR_1" val="16777215"/>
  <p:tag name="ANNOTATION_FILL_COLOR_1" val="855309"/>
  <p:tag name="ANNOTATION_FILL_ALPHA_1" val="50"/>
  <p:tag name="ANNOTATION_BORDER_WIDTH_1" val="2"/>
  <p:tag name="ANNOTATION_TYPE_2" val="2"/>
  <p:tag name="ANNOTATION_ANIMATION_2" val="4"/>
  <p:tag name="ANNOTATION_ROTATION_2" val="0"/>
  <p:tag name="ANNOTATION_SUB_TYPE_2" val="11"/>
  <p:tag name="ANNOTATION_LOOP_COUNT_2" val="1"/>
  <p:tag name="ANNOTATION_BOX_RADIUS_2" val="5"/>
  <p:tag name="ANNOTATION_SCALE_2" val="0"/>
  <p:tag name="ANNOTATION_BORDER_ALPHA_2" val="100"/>
  <p:tag name="ANNOTATION_BORDER_COLOR_2" val="16777215"/>
  <p:tag name="ANNOTATION_FILL_COLOR_2" val="855309"/>
  <p:tag name="ANNOTATION_FILL_ALPHA_2" val="50"/>
  <p:tag name="ANNOTATION_BORDER_WIDTH_2" val="2"/>
  <p:tag name="ANNOTATION_COUNT" val="2"/>
  <p:tag name="ARTICULATE_SLIDE_GUID" val="9ae62899-6c20-4940-b421-e3c661400615"/>
  <p:tag name="ARTICULATE_SLIDE_NAV" val="4"/>
  <p:tag name="ANNOTATION_TOP_1" val="-62"/>
  <p:tag name="ANNOTATION_LEFT_1" val="-62.16666"/>
  <p:tag name="ANNOTATION_HEIGHT_1" val="844"/>
  <p:tag name="ANNOTATION_WIDTH_1" val="1084.167"/>
  <p:tag name="ANNOTATION_START_1" val="8.4"/>
  <p:tag name="ANNOTATION_END_1" val="8.4"/>
  <p:tag name="ANNOTATION_SLIDE_HEIGHT_1" val="720"/>
  <p:tag name="ANNOTATION_SLIDE_WIDTH_1" val="960"/>
  <p:tag name="ANNOTATION_TOP_2" val="226.8333"/>
  <p:tag name="ANNOTATION_LEFT_2" val="155.1667"/>
  <p:tag name="ANNOTATION_HEIGHT_2" val="226.8333"/>
  <p:tag name="ANNOTATION_WIDTH_2" val="660.6666"/>
  <p:tag name="ANNOTATION_START_2" val="8.4"/>
  <p:tag name="ANNOTATION_END_2" val="-1"/>
  <p:tag name="ANNOTATION_SLIDE_HEIGHT_2" val="720"/>
  <p:tag name="ANNOTATION_SLIDE_WIDTH_2" val="960"/>
  <p:tag name="ELAPSEDTIME" val="18.5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U7WuXFad_files\slide0001_image001.pn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77"/>
  <p:tag name="ANNOTATION_COUNT" val="0"/>
  <p:tag name="ARTICULATE_SLIDE_GUID" val="0fc9b1e5-5e78-4420-96e9-4a2d2da951d7"/>
  <p:tag name="ARTICULATE_SLIDE_NAV" val="5"/>
  <p:tag name="ELAPSEDTIME" val="29.5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ZFXBKawr_files\slide0001_image001.jp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.8|2.9|4.8"/>
  <p:tag name="AUDIO_ID" val="1178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2"/>
  <p:tag name="ANNOTATION_ANIMATION_4" val="4"/>
  <p:tag name="ANNOTATION_ROTATION_4" val="0"/>
  <p:tag name="ANNOTATION_SUB_TYPE_4" val="11"/>
  <p:tag name="ANNOTATION_LOOP_COUNT_4" val="1"/>
  <p:tag name="ANNOTATION_BOX_RADIUS_4" val="0"/>
  <p:tag name="ANNOTATION_SCALE_4" val="0"/>
  <p:tag name="ANNOTATION_BORDER_ALPHA_4" val="100"/>
  <p:tag name="ANNOTATION_BORDER_COLOR_4" val="16777215"/>
  <p:tag name="ANNOTATION_FILL_COLOR_4" val="855309"/>
  <p:tag name="ANNOTATION_FILL_ALPHA_4" val="50"/>
  <p:tag name="ANNOTATION_BORDER_WIDTH_4" val="2"/>
  <p:tag name="ANNOTATION_TYPE_5" val="2"/>
  <p:tag name="ANNOTATION_ANIMATION_5" val="4"/>
  <p:tag name="ANNOTATION_ROTATION_5" val="0"/>
  <p:tag name="ANNOTATION_SUB_TYPE_5" val="11"/>
  <p:tag name="ANNOTATION_LOOP_COUNT_5" val="1"/>
  <p:tag name="ANNOTATION_BOX_RADIUS_5" val="5"/>
  <p:tag name="ANNOTATION_SCALE_5" val="0"/>
  <p:tag name="ANNOTATION_BORDER_ALPHA_5" val="100"/>
  <p:tag name="ANNOTATION_BORDER_COLOR_5" val="16777215"/>
  <p:tag name="ANNOTATION_FILL_COLOR_5" val="855309"/>
  <p:tag name="ANNOTATION_FILL_ALPHA_5" val="50"/>
  <p:tag name="ANNOTATION_BORDER_WIDTH_5" val="2"/>
  <p:tag name="ANNOTATION_TYPE_6" val="2"/>
  <p:tag name="ANNOTATION_ANIMATION_6" val="4"/>
  <p:tag name="ANNOTATION_ROTATION_6" val="0"/>
  <p:tag name="ANNOTATION_SUB_TYPE_6" val="11"/>
  <p:tag name="ANNOTATION_LOOP_COUNT_6" val="1"/>
  <p:tag name="ANNOTATION_BOX_RADIUS_6" val="0"/>
  <p:tag name="ANNOTATION_SCALE_6" val="0"/>
  <p:tag name="ANNOTATION_BORDER_ALPHA_6" val="100"/>
  <p:tag name="ANNOTATION_BORDER_COLOR_6" val="16777215"/>
  <p:tag name="ANNOTATION_FILL_COLOR_6" val="855309"/>
  <p:tag name="ANNOTATION_FILL_ALPHA_6" val="50"/>
  <p:tag name="ANNOTATION_BORDER_WIDTH_6" val="2"/>
  <p:tag name="ANNOTATION_TYPE_7" val="2"/>
  <p:tag name="ANNOTATION_ANIMATION_7" val="4"/>
  <p:tag name="ANNOTATION_ROTATION_7" val="0"/>
  <p:tag name="ANNOTATION_SUB_TYPE_7" val="11"/>
  <p:tag name="ANNOTATION_LOOP_COUNT_7" val="1"/>
  <p:tag name="ANNOTATION_BOX_RADIUS_7" val="5"/>
  <p:tag name="ANNOTATION_SCALE_7" val="0"/>
  <p:tag name="ANNOTATION_BORDER_ALPHA_7" val="100"/>
  <p:tag name="ANNOTATION_BORDER_COLOR_7" val="16777215"/>
  <p:tag name="ANNOTATION_FILL_COLOR_7" val="855309"/>
  <p:tag name="ANNOTATION_FILL_ALPHA_7" val="50"/>
  <p:tag name="ANNOTATION_BORDER_WIDTH_7" val="2"/>
  <p:tag name="ANNOTATION_TYPE_8" val="2"/>
  <p:tag name="ANNOTATION_ANIMATION_8" val="4"/>
  <p:tag name="ANNOTATION_ROTATION_8" val="0"/>
  <p:tag name="ANNOTATION_SUB_TYPE_8" val="11"/>
  <p:tag name="ANNOTATION_LOOP_COUNT_8" val="1"/>
  <p:tag name="ANNOTATION_BOX_RADIUS_8" val="0"/>
  <p:tag name="ANNOTATION_SCALE_8" val="0"/>
  <p:tag name="ANNOTATION_BORDER_ALPHA_8" val="100"/>
  <p:tag name="ANNOTATION_BORDER_COLOR_8" val="16777215"/>
  <p:tag name="ANNOTATION_FILL_COLOR_8" val="855309"/>
  <p:tag name="ANNOTATION_FILL_ALPHA_8" val="50"/>
  <p:tag name="ANNOTATION_BORDER_WIDTH_8" val="2"/>
  <p:tag name="ANNOTATION_TYPE_9" val="2"/>
  <p:tag name="ANNOTATION_ANIMATION_9" val="4"/>
  <p:tag name="ANNOTATION_ROTATION_9" val="0"/>
  <p:tag name="ANNOTATION_SUB_TYPE_9" val="11"/>
  <p:tag name="ANNOTATION_LOOP_COUNT_9" val="1"/>
  <p:tag name="ANNOTATION_BOX_RADIUS_9" val="5"/>
  <p:tag name="ANNOTATION_SCALE_9" val="0"/>
  <p:tag name="ANNOTATION_BORDER_ALPHA_9" val="100"/>
  <p:tag name="ANNOTATION_BORDER_COLOR_9" val="16777215"/>
  <p:tag name="ANNOTATION_FILL_COLOR_9" val="855309"/>
  <p:tag name="ANNOTATION_FILL_ALPHA_9" val="50"/>
  <p:tag name="ANNOTATION_BORDER_WIDTH_9" val="2"/>
  <p:tag name="ANNOTATION_TYPE_10" val="0"/>
  <p:tag name="ANNOTATION_ANIMATION_10" val="3"/>
  <p:tag name="ANNOTATION_ROTATION_10" val="0"/>
  <p:tag name="ANNOTATION_SUB_TYPE_10" val="2"/>
  <p:tag name="ANNOTATION_LOOP_COUNT_10" val="1"/>
  <p:tag name="ANNOTATION_BOX_RADIUS_10" val="0"/>
  <p:tag name="ANNOTATION_BORDER_ALPHA_10" val="100"/>
  <p:tag name="ANNOTATION_BORDER_COLOR_10" val="16777215"/>
  <p:tag name="ANNOTATION_FILL_COLOR_10" val="683492"/>
  <p:tag name="ANNOTATION_FILL_ALPHA_10" val="100"/>
  <p:tag name="ANNOTATION_BORDER_WIDTH_10" val="2"/>
  <p:tag name="ANNOTATION_COUNT" val="10"/>
  <p:tag name="ARTICULATE_SLIDE_GUID" val="e1cdccd1-73f8-4666-b4b3-bccbf01fc7ed"/>
  <p:tag name="ARTICULATE_SLIDE_NAV" val="6"/>
  <p:tag name="ANNOTATION_TOP_1" val="364.3333"/>
  <p:tag name="ANNOTATION_LEFT_1" val="724"/>
  <p:tag name="ANNOTATION_HEIGHT_1" val="185.8333"/>
  <p:tag name="ANNOTATION_WIDTH_1" val="186.3333"/>
  <p:tag name="ANNOTATION_START_1" val="18.5"/>
  <p:tag name="ANNOTATION_END_1" val="19.8"/>
  <p:tag name="ANNOTATION_SLIDE_HEIGHT_1" val="720"/>
  <p:tag name="ANNOTATION_SLIDE_WIDTH_1" val="960"/>
  <p:tag name="ANNOTATION_SCALE_1" val="100"/>
  <p:tag name="ANNOTATION_TOP_2" val="431.3333"/>
  <p:tag name="ANNOTATION_LEFT_2" val="706.6667"/>
  <p:tag name="ANNOTATION_HEIGHT_2" val="185.8333"/>
  <p:tag name="ANNOTATION_WIDTH_2" val="186.3333"/>
  <p:tag name="ANNOTATION_START_2" val="19.8"/>
  <p:tag name="ANNOTATION_END_2" val="20.8"/>
  <p:tag name="ANNOTATION_SLIDE_HEIGHT_2" val="720"/>
  <p:tag name="ANNOTATION_SLIDE_WIDTH_2" val="960"/>
  <p:tag name="ANNOTATION_SCALE_2" val="100"/>
  <p:tag name="ANNOTATION_TOP_3" val="513"/>
  <p:tag name="ANNOTATION_LEFT_3" val="743.8333"/>
  <p:tag name="ANNOTATION_HEIGHT_3" val="185.8333"/>
  <p:tag name="ANNOTATION_WIDTH_3" val="186.3333"/>
  <p:tag name="ANNOTATION_START_3" val="20.8"/>
  <p:tag name="ANNOTATION_END_3" val="109.3"/>
  <p:tag name="ANNOTATION_SLIDE_HEIGHT_3" val="720"/>
  <p:tag name="ANNOTATION_SLIDE_WIDTH_3" val="960"/>
  <p:tag name="ANNOTATION_SCALE_3" val="100"/>
  <p:tag name="ANNOTATION_TOP_4" val="-62"/>
  <p:tag name="ANNOTATION_LEFT_4" val="-62.16666"/>
  <p:tag name="ANNOTATION_HEIGHT_4" val="844"/>
  <p:tag name="ANNOTATION_WIDTH_4" val="1084.167"/>
  <p:tag name="ANNOTATION_START_4" val="109.3"/>
  <p:tag name="ANNOTATION_END_4" val="109.3"/>
  <p:tag name="ANNOTATION_SLIDE_HEIGHT_4" val="720"/>
  <p:tag name="ANNOTATION_SLIDE_WIDTH_4" val="960"/>
  <p:tag name="ANNOTATION_TOP_5" val="467.1667"/>
  <p:tag name="ANNOTATION_LEFT_5" val="27.33333"/>
  <p:tag name="ANNOTATION_HEIGHT_5" val="88"/>
  <p:tag name="ANNOTATION_WIDTH_5" val="890.5"/>
  <p:tag name="ANNOTATION_START_5" val="109.3"/>
  <p:tag name="ANNOTATION_END_5" val="132.3"/>
  <p:tag name="ANNOTATION_SLIDE_HEIGHT_5" val="720"/>
  <p:tag name="ANNOTATION_SLIDE_WIDTH_5" val="960"/>
  <p:tag name="ANNOTATION_TOP_6" val="-62"/>
  <p:tag name="ANNOTATION_LEFT_6" val="-62.16666"/>
  <p:tag name="ANNOTATION_HEIGHT_6" val="844"/>
  <p:tag name="ANNOTATION_WIDTH_6" val="1084.167"/>
  <p:tag name="ANNOTATION_START_6" val="132.3"/>
  <p:tag name="ANNOTATION_END_6" val="132.3"/>
  <p:tag name="ANNOTATION_SLIDE_HEIGHT_6" val="720"/>
  <p:tag name="ANNOTATION_SLIDE_WIDTH_6" val="960"/>
  <p:tag name="ANNOTATION_TOP_7" val="359.3333"/>
  <p:tag name="ANNOTATION_LEFT_7" val="55.83333"/>
  <p:tag name="ANNOTATION_HEIGHT_7" val="112.8333"/>
  <p:tag name="ANNOTATION_WIDTH_7" val="868.1667"/>
  <p:tag name="ANNOTATION_START_7" val="132.3"/>
  <p:tag name="ANNOTATION_END_7" val="171.7"/>
  <p:tag name="ANNOTATION_SLIDE_HEIGHT_7" val="720"/>
  <p:tag name="ANNOTATION_SLIDE_WIDTH_7" val="960"/>
  <p:tag name="ANNOTATION_TOP_8" val="-62"/>
  <p:tag name="ANNOTATION_LEFT_8" val="-62.16666"/>
  <p:tag name="ANNOTATION_HEIGHT_8" val="844"/>
  <p:tag name="ANNOTATION_WIDTH_8" val="1084.167"/>
  <p:tag name="ANNOTATION_START_8" val="171.7"/>
  <p:tag name="ANNOTATION_END_8" val="171.7"/>
  <p:tag name="ANNOTATION_SLIDE_HEIGHT_8" val="720"/>
  <p:tag name="ANNOTATION_SLIDE_WIDTH_8" val="960"/>
  <p:tag name="ANNOTATION_TOP_9" val="322.1667"/>
  <p:tag name="ANNOTATION_LEFT_9" val="37.33333"/>
  <p:tag name="ANNOTATION_HEIGHT_9" val="238"/>
  <p:tag name="ANNOTATION_WIDTH_9" val="894.1667"/>
  <p:tag name="ANNOTATION_START_9" val="171.7"/>
  <p:tag name="ANNOTATION_END_9" val="177"/>
  <p:tag name="ANNOTATION_SLIDE_HEIGHT_9" val="720"/>
  <p:tag name="ANNOTATION_SLIDE_WIDTH_9" val="960"/>
  <p:tag name="ANNOTATION_TOP_10" val="407.6667"/>
  <p:tag name="ANNOTATION_LEFT_10" val="85.66667"/>
  <p:tag name="ANNOTATION_HEIGHT_10" val="185.8333"/>
  <p:tag name="ANNOTATION_WIDTH_10" val="186.3333"/>
  <p:tag name="ANNOTATION_START_10" val="177"/>
  <p:tag name="ANNOTATION_END_10" val="-1"/>
  <p:tag name="ANNOTATION_SLIDE_HEIGHT_10" val="720"/>
  <p:tag name="ANNOTATION_SLIDE_WIDTH_10" val="960"/>
  <p:tag name="ANNOTATION_SCALE_10" val="100"/>
  <p:tag name="ELAPSEDTIME" val="186.20"/>
  <p:tag name="TIMELINE" val="36.80/74.00/86.00/99.1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OxP4mUzy_files\slide0001_image001.jp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s2Uko58m_files\slide0001_image001.pn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79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COUNT" val="1"/>
  <p:tag name="ARTICULATE_SLIDE_GUID" val="4c1d3687-2c6a-466c-9f23-f04f77496c24"/>
  <p:tag name="ARTICULATE_SLIDE_NAV" val="7"/>
  <p:tag name="ANNOTATION_TOP_1" val="582.5"/>
  <p:tag name="ANNOTATION_LEFT_1" val="214.8333"/>
  <p:tag name="ANNOTATION_HEIGHT_1" val="185.8333"/>
  <p:tag name="ANNOTATION_WIDTH_1" val="186.3333"/>
  <p:tag name="ANNOTATION_START_1" val="12.5"/>
  <p:tag name="ANNOTATION_END_1" val="-1"/>
  <p:tag name="ANNOTATION_SLIDE_HEIGHT_1" val="720"/>
  <p:tag name="ANNOTATION_SLIDE_WIDTH_1" val="960"/>
  <p:tag name="ANNOTATION_SCALE_1" val="100"/>
  <p:tag name="ELAPSEDTIME" val="56.3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CKR7hyDk_files\slide0001_image001.gif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1|4.9|199.4"/>
  <p:tag name="AUDIO_ID" val="1180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2"/>
  <p:tag name="ANNOTATION_ANIMATION_3" val="4"/>
  <p:tag name="ANNOTATION_ROTATION_3" val="0"/>
  <p:tag name="ANNOTATION_SUB_TYPE_3" val="11"/>
  <p:tag name="ANNOTATION_LOOP_COUNT_3" val="1"/>
  <p:tag name="ANNOTATION_BOX_RADIUS_3" val="0"/>
  <p:tag name="ANNOTATION_SCALE_3" val="0"/>
  <p:tag name="ANNOTATION_BORDER_ALPHA_3" val="100"/>
  <p:tag name="ANNOTATION_BORDER_COLOR_3" val="16777215"/>
  <p:tag name="ANNOTATION_FILL_COLOR_3" val="855309"/>
  <p:tag name="ANNOTATION_FILL_ALPHA_3" val="50"/>
  <p:tag name="ANNOTATION_BORDER_WIDTH_3" val="2"/>
  <p:tag name="ANNOTATION_TYPE_4" val="2"/>
  <p:tag name="ANNOTATION_ANIMATION_4" val="4"/>
  <p:tag name="ANNOTATION_ROTATION_4" val="0"/>
  <p:tag name="ANNOTATION_SUB_TYPE_4" val="11"/>
  <p:tag name="ANNOTATION_LOOP_COUNT_4" val="1"/>
  <p:tag name="ANNOTATION_BOX_RADIUS_4" val="5"/>
  <p:tag name="ANNOTATION_SCALE_4" val="0"/>
  <p:tag name="ANNOTATION_BORDER_ALPHA_4" val="100"/>
  <p:tag name="ANNOTATION_BORDER_COLOR_4" val="16777215"/>
  <p:tag name="ANNOTATION_FILL_COLOR_4" val="855309"/>
  <p:tag name="ANNOTATION_FILL_ALPHA_4" val="50"/>
  <p:tag name="ANNOTATION_BORDER_WIDTH_4" val="2"/>
  <p:tag name="ANNOTATION_TYPE_5" val="2"/>
  <p:tag name="ANNOTATION_ANIMATION_5" val="4"/>
  <p:tag name="ANNOTATION_ROTATION_5" val="0"/>
  <p:tag name="ANNOTATION_SUB_TYPE_5" val="11"/>
  <p:tag name="ANNOTATION_LOOP_COUNT_5" val="1"/>
  <p:tag name="ANNOTATION_BOX_RADIUS_5" val="0"/>
  <p:tag name="ANNOTATION_SCALE_5" val="0"/>
  <p:tag name="ANNOTATION_BORDER_ALPHA_5" val="100"/>
  <p:tag name="ANNOTATION_BORDER_COLOR_5" val="16777215"/>
  <p:tag name="ANNOTATION_FILL_COLOR_5" val="855309"/>
  <p:tag name="ANNOTATION_FILL_ALPHA_5" val="50"/>
  <p:tag name="ANNOTATION_BORDER_WIDTH_5" val="2"/>
  <p:tag name="ANNOTATION_TYPE_6" val="2"/>
  <p:tag name="ANNOTATION_ANIMATION_6" val="4"/>
  <p:tag name="ANNOTATION_ROTATION_6" val="0"/>
  <p:tag name="ANNOTATION_SUB_TYPE_6" val="11"/>
  <p:tag name="ANNOTATION_LOOP_COUNT_6" val="1"/>
  <p:tag name="ANNOTATION_BOX_RADIUS_6" val="5"/>
  <p:tag name="ANNOTATION_SCALE_6" val="0"/>
  <p:tag name="ANNOTATION_BORDER_ALPHA_6" val="100"/>
  <p:tag name="ANNOTATION_BORDER_COLOR_6" val="16777215"/>
  <p:tag name="ANNOTATION_FILL_COLOR_6" val="855309"/>
  <p:tag name="ANNOTATION_FILL_ALPHA_6" val="50"/>
  <p:tag name="ANNOTATION_BORDER_WIDTH_6" val="2"/>
  <p:tag name="ANNOTATION_TYPE_7" val="2"/>
  <p:tag name="ANNOTATION_ANIMATION_7" val="4"/>
  <p:tag name="ANNOTATION_ROTATION_7" val="0"/>
  <p:tag name="ANNOTATION_SUB_TYPE_7" val="11"/>
  <p:tag name="ANNOTATION_LOOP_COUNT_7" val="1"/>
  <p:tag name="ANNOTATION_BOX_RADIUS_7" val="0"/>
  <p:tag name="ANNOTATION_SCALE_7" val="0"/>
  <p:tag name="ANNOTATION_BORDER_ALPHA_7" val="100"/>
  <p:tag name="ANNOTATION_BORDER_COLOR_7" val="16777215"/>
  <p:tag name="ANNOTATION_FILL_COLOR_7" val="855309"/>
  <p:tag name="ANNOTATION_FILL_ALPHA_7" val="50"/>
  <p:tag name="ANNOTATION_BORDER_WIDTH_7" val="2"/>
  <p:tag name="ANNOTATION_TYPE_8" val="2"/>
  <p:tag name="ANNOTATION_ANIMATION_8" val="4"/>
  <p:tag name="ANNOTATION_ROTATION_8" val="0"/>
  <p:tag name="ANNOTATION_SUB_TYPE_8" val="11"/>
  <p:tag name="ANNOTATION_LOOP_COUNT_8" val="1"/>
  <p:tag name="ANNOTATION_BOX_RADIUS_8" val="5"/>
  <p:tag name="ANNOTATION_SCALE_8" val="0"/>
  <p:tag name="ANNOTATION_BORDER_ALPHA_8" val="100"/>
  <p:tag name="ANNOTATION_BORDER_COLOR_8" val="16777215"/>
  <p:tag name="ANNOTATION_FILL_COLOR_8" val="855309"/>
  <p:tag name="ANNOTATION_FILL_ALPHA_8" val="50"/>
  <p:tag name="ANNOTATION_BORDER_WIDTH_8" val="2"/>
  <p:tag name="ANNOTATION_TYPE_9" val="2"/>
  <p:tag name="ANNOTATION_ANIMATION_9" val="4"/>
  <p:tag name="ANNOTATION_ROTATION_9" val="0"/>
  <p:tag name="ANNOTATION_SUB_TYPE_9" val="11"/>
  <p:tag name="ANNOTATION_LOOP_COUNT_9" val="1"/>
  <p:tag name="ANNOTATION_BOX_RADIUS_9" val="0"/>
  <p:tag name="ANNOTATION_SCALE_9" val="0"/>
  <p:tag name="ANNOTATION_BORDER_ALPHA_9" val="100"/>
  <p:tag name="ANNOTATION_BORDER_COLOR_9" val="16777215"/>
  <p:tag name="ANNOTATION_FILL_COLOR_9" val="855309"/>
  <p:tag name="ANNOTATION_FILL_ALPHA_9" val="50"/>
  <p:tag name="ANNOTATION_BORDER_WIDTH_9" val="2"/>
  <p:tag name="ANNOTATION_TYPE_10" val="2"/>
  <p:tag name="ANNOTATION_ANIMATION_10" val="4"/>
  <p:tag name="ANNOTATION_ROTATION_10" val="0"/>
  <p:tag name="ANNOTATION_SUB_TYPE_10" val="11"/>
  <p:tag name="ANNOTATION_LOOP_COUNT_10" val="1"/>
  <p:tag name="ANNOTATION_BOX_RADIUS_10" val="5"/>
  <p:tag name="ANNOTATION_SCALE_10" val="0"/>
  <p:tag name="ANNOTATION_BORDER_ALPHA_10" val="100"/>
  <p:tag name="ANNOTATION_BORDER_COLOR_10" val="16777215"/>
  <p:tag name="ANNOTATION_FILL_COLOR_10" val="855309"/>
  <p:tag name="ANNOTATION_FILL_ALPHA_10" val="50"/>
  <p:tag name="ANNOTATION_BORDER_WIDTH_10" val="2"/>
  <p:tag name="ANNOTATION_TYPE_11" val="2"/>
  <p:tag name="ANNOTATION_ANIMATION_11" val="4"/>
  <p:tag name="ANNOTATION_ROTATION_11" val="0"/>
  <p:tag name="ANNOTATION_SUB_TYPE_11" val="11"/>
  <p:tag name="ANNOTATION_LOOP_COUNT_11" val="1"/>
  <p:tag name="ANNOTATION_BOX_RADIUS_11" val="0"/>
  <p:tag name="ANNOTATION_SCALE_11" val="0"/>
  <p:tag name="ANNOTATION_BORDER_ALPHA_11" val="100"/>
  <p:tag name="ANNOTATION_BORDER_COLOR_11" val="16777215"/>
  <p:tag name="ANNOTATION_FILL_COLOR_11" val="855309"/>
  <p:tag name="ANNOTATION_FILL_ALPHA_11" val="50"/>
  <p:tag name="ANNOTATION_BORDER_WIDTH_11" val="2"/>
  <p:tag name="ANNOTATION_TYPE_12" val="2"/>
  <p:tag name="ANNOTATION_ANIMATION_12" val="4"/>
  <p:tag name="ANNOTATION_ROTATION_12" val="0"/>
  <p:tag name="ANNOTATION_SUB_TYPE_12" val="11"/>
  <p:tag name="ANNOTATION_LOOP_COUNT_12" val="1"/>
  <p:tag name="ANNOTATION_BOX_RADIUS_12" val="5"/>
  <p:tag name="ANNOTATION_SCALE_12" val="0"/>
  <p:tag name="ANNOTATION_BORDER_ALPHA_12" val="100"/>
  <p:tag name="ANNOTATION_BORDER_COLOR_12" val="16777215"/>
  <p:tag name="ANNOTATION_FILL_COLOR_12" val="855309"/>
  <p:tag name="ANNOTATION_FILL_ALPHA_12" val="50"/>
  <p:tag name="ANNOTATION_BORDER_WIDTH_12" val="2"/>
  <p:tag name="ANNOTATION_TYPE_13" val="2"/>
  <p:tag name="ANNOTATION_ANIMATION_13" val="4"/>
  <p:tag name="ANNOTATION_ROTATION_13" val="0"/>
  <p:tag name="ANNOTATION_SUB_TYPE_13" val="11"/>
  <p:tag name="ANNOTATION_LOOP_COUNT_13" val="1"/>
  <p:tag name="ANNOTATION_BOX_RADIUS_13" val="0"/>
  <p:tag name="ANNOTATION_SCALE_13" val="0"/>
  <p:tag name="ANNOTATION_BORDER_ALPHA_13" val="100"/>
  <p:tag name="ANNOTATION_BORDER_COLOR_13" val="16777215"/>
  <p:tag name="ANNOTATION_FILL_COLOR_13" val="855309"/>
  <p:tag name="ANNOTATION_FILL_ALPHA_13" val="50"/>
  <p:tag name="ANNOTATION_BORDER_WIDTH_13" val="2"/>
  <p:tag name="ANNOTATION_TYPE_14" val="2"/>
  <p:tag name="ANNOTATION_ANIMATION_14" val="4"/>
  <p:tag name="ANNOTATION_ROTATION_14" val="0"/>
  <p:tag name="ANNOTATION_SUB_TYPE_14" val="11"/>
  <p:tag name="ANNOTATION_LOOP_COUNT_14" val="1"/>
  <p:tag name="ANNOTATION_BOX_RADIUS_14" val="5"/>
  <p:tag name="ANNOTATION_SCALE_14" val="0"/>
  <p:tag name="ANNOTATION_BORDER_ALPHA_14" val="100"/>
  <p:tag name="ANNOTATION_BORDER_COLOR_14" val="16777215"/>
  <p:tag name="ANNOTATION_FILL_COLOR_14" val="855309"/>
  <p:tag name="ANNOTATION_FILL_ALPHA_14" val="50"/>
  <p:tag name="ANNOTATION_BORDER_WIDTH_14" val="2"/>
  <p:tag name="ANNOTATION_TYPE_15" val="2"/>
  <p:tag name="ANNOTATION_ANIMATION_15" val="4"/>
  <p:tag name="ANNOTATION_ROTATION_15" val="0"/>
  <p:tag name="ANNOTATION_SUB_TYPE_15" val="11"/>
  <p:tag name="ANNOTATION_LOOP_COUNT_15" val="1"/>
  <p:tag name="ANNOTATION_BOX_RADIUS_15" val="0"/>
  <p:tag name="ANNOTATION_SCALE_15" val="0"/>
  <p:tag name="ANNOTATION_BORDER_ALPHA_15" val="100"/>
  <p:tag name="ANNOTATION_BORDER_COLOR_15" val="16777215"/>
  <p:tag name="ANNOTATION_FILL_COLOR_15" val="855309"/>
  <p:tag name="ANNOTATION_FILL_ALPHA_15" val="50"/>
  <p:tag name="ANNOTATION_BORDER_WIDTH_15" val="2"/>
  <p:tag name="ANNOTATION_TYPE_16" val="2"/>
  <p:tag name="ANNOTATION_ANIMATION_16" val="4"/>
  <p:tag name="ANNOTATION_ROTATION_16" val="0"/>
  <p:tag name="ANNOTATION_SUB_TYPE_16" val="11"/>
  <p:tag name="ANNOTATION_LOOP_COUNT_16" val="1"/>
  <p:tag name="ANNOTATION_BOX_RADIUS_16" val="5"/>
  <p:tag name="ANNOTATION_SCALE_16" val="0"/>
  <p:tag name="ANNOTATION_BORDER_ALPHA_16" val="100"/>
  <p:tag name="ANNOTATION_BORDER_COLOR_16" val="16777215"/>
  <p:tag name="ANNOTATION_FILL_COLOR_16" val="855309"/>
  <p:tag name="ANNOTATION_FILL_ALPHA_16" val="50"/>
  <p:tag name="ANNOTATION_BORDER_WIDTH_16" val="2"/>
  <p:tag name="ANNOTATION_TYPE_17" val="0"/>
  <p:tag name="ANNOTATION_ANIMATION_17" val="3"/>
  <p:tag name="ANNOTATION_ROTATION_17" val="0"/>
  <p:tag name="ANNOTATION_SUB_TYPE_17" val="2"/>
  <p:tag name="ANNOTATION_LOOP_COUNT_17" val="1"/>
  <p:tag name="ANNOTATION_BOX_RADIUS_17" val="0"/>
  <p:tag name="ANNOTATION_BORDER_ALPHA_17" val="100"/>
  <p:tag name="ANNOTATION_BORDER_COLOR_17" val="16777215"/>
  <p:tag name="ANNOTATION_FILL_COLOR_17" val="683492"/>
  <p:tag name="ANNOTATION_FILL_ALPHA_17" val="100"/>
  <p:tag name="ANNOTATION_BORDER_WIDTH_17" val="2"/>
  <p:tag name="ANNOTATION_TYPE_18" val="0"/>
  <p:tag name="ANNOTATION_ANIMATION_18" val="3"/>
  <p:tag name="ANNOTATION_ROTATION_18" val="180"/>
  <p:tag name="ANNOTATION_SUB_TYPE_18" val="2"/>
  <p:tag name="ANNOTATION_LOOP_COUNT_18" val="1"/>
  <p:tag name="ANNOTATION_BOX_RADIUS_18" val="0"/>
  <p:tag name="ANNOTATION_BORDER_ALPHA_18" val="100"/>
  <p:tag name="ANNOTATION_BORDER_COLOR_18" val="16777215"/>
  <p:tag name="ANNOTATION_FILL_COLOR_18" val="683492"/>
  <p:tag name="ANNOTATION_FILL_ALPHA_18" val="100"/>
  <p:tag name="ANNOTATION_BORDER_WIDTH_18" val="2"/>
  <p:tag name="ANNOTATION_TYPE_19" val="0"/>
  <p:tag name="ANNOTATION_ANIMATION_19" val="3"/>
  <p:tag name="ANNOTATION_ROTATION_19" val="180"/>
  <p:tag name="ANNOTATION_SUB_TYPE_19" val="2"/>
  <p:tag name="ANNOTATION_LOOP_COUNT_19" val="1"/>
  <p:tag name="ANNOTATION_BOX_RADIUS_19" val="0"/>
  <p:tag name="ANNOTATION_BORDER_ALPHA_19" val="100"/>
  <p:tag name="ANNOTATION_BORDER_COLOR_19" val="16777215"/>
  <p:tag name="ANNOTATION_FILL_COLOR_19" val="683492"/>
  <p:tag name="ANNOTATION_FILL_ALPHA_19" val="100"/>
  <p:tag name="ANNOTATION_BORDER_WIDTH_19" val="2"/>
  <p:tag name="ANNOTATION_TYPE_20" val="0"/>
  <p:tag name="ANNOTATION_ANIMATION_20" val="3"/>
  <p:tag name="ANNOTATION_ROTATION_20" val="0"/>
  <p:tag name="ANNOTATION_SUB_TYPE_20" val="2"/>
  <p:tag name="ANNOTATION_LOOP_COUNT_20" val="1"/>
  <p:tag name="ANNOTATION_BOX_RADIUS_20" val="0"/>
  <p:tag name="ANNOTATION_BORDER_ALPHA_20" val="100"/>
  <p:tag name="ANNOTATION_BORDER_COLOR_20" val="16777215"/>
  <p:tag name="ANNOTATION_FILL_COLOR_20" val="683492"/>
  <p:tag name="ANNOTATION_FILL_ALPHA_20" val="100"/>
  <p:tag name="ANNOTATION_BORDER_WIDTH_20" val="2"/>
  <p:tag name="ANNOTATION_TYPE_21" val="0"/>
  <p:tag name="ANNOTATION_ANIMATION_21" val="4"/>
  <p:tag name="ANNOTATION_ROTATION_21" val="0"/>
  <p:tag name="ANNOTATION_SUB_TYPE_21" val="7"/>
  <p:tag name="ANNOTATION_LOOP_COUNT_21" val="1"/>
  <p:tag name="ANNOTATION_BOX_RADIUS_21" val="0"/>
  <p:tag name="ANNOTATION_BORDER_ALPHA_21" val="100"/>
  <p:tag name="ANNOTATION_BORDER_COLOR_21" val="16777215"/>
  <p:tag name="ANNOTATION_FILL_COLOR_21" val="3487637"/>
  <p:tag name="ANNOTATION_FILL_ALPHA_21" val="100"/>
  <p:tag name="ANNOTATION_BORDER_WIDTH_21" val="2"/>
  <p:tag name="ANNOTATION_TYPE_22" val="0"/>
  <p:tag name="ANNOTATION_ANIMATION_22" val="4"/>
  <p:tag name="ANNOTATION_ROTATION_22" val="0"/>
  <p:tag name="ANNOTATION_SUB_TYPE_22" val="7"/>
  <p:tag name="ANNOTATION_LOOP_COUNT_22" val="1"/>
  <p:tag name="ANNOTATION_BOX_RADIUS_22" val="0"/>
  <p:tag name="ANNOTATION_BORDER_ALPHA_22" val="100"/>
  <p:tag name="ANNOTATION_BORDER_COLOR_22" val="16777215"/>
  <p:tag name="ANNOTATION_FILL_COLOR_22" val="3487637"/>
  <p:tag name="ANNOTATION_FILL_ALPHA_22" val="100"/>
  <p:tag name="ANNOTATION_BORDER_WIDTH_22" val="2"/>
  <p:tag name="ANNOTATION_TYPE_23" val="0"/>
  <p:tag name="ANNOTATION_ANIMATION_23" val="4"/>
  <p:tag name="ANNOTATION_ROTATION_23" val="0"/>
  <p:tag name="ANNOTATION_SUB_TYPE_23" val="7"/>
  <p:tag name="ANNOTATION_LOOP_COUNT_23" val="1"/>
  <p:tag name="ANNOTATION_BOX_RADIUS_23" val="0"/>
  <p:tag name="ANNOTATION_BORDER_ALPHA_23" val="100"/>
  <p:tag name="ANNOTATION_BORDER_COLOR_23" val="16777215"/>
  <p:tag name="ANNOTATION_FILL_COLOR_23" val="3487637"/>
  <p:tag name="ANNOTATION_FILL_ALPHA_23" val="100"/>
  <p:tag name="ANNOTATION_BORDER_WIDTH_23" val="2"/>
  <p:tag name="ANNOTATION_TYPE_24" val="0"/>
  <p:tag name="ANNOTATION_ANIMATION_24" val="4"/>
  <p:tag name="ANNOTATION_ROTATION_24" val="0"/>
  <p:tag name="ANNOTATION_SUB_TYPE_24" val="7"/>
  <p:tag name="ANNOTATION_LOOP_COUNT_24" val="1"/>
  <p:tag name="ANNOTATION_BOX_RADIUS_24" val="0"/>
  <p:tag name="ANNOTATION_BORDER_ALPHA_24" val="100"/>
  <p:tag name="ANNOTATION_BORDER_COLOR_24" val="16777215"/>
  <p:tag name="ANNOTATION_FILL_COLOR_24" val="3487637"/>
  <p:tag name="ANNOTATION_FILL_ALPHA_24" val="100"/>
  <p:tag name="ANNOTATION_BORDER_WIDTH_24" val="2"/>
  <p:tag name="ANNOTATION_TYPE_25" val="0"/>
  <p:tag name="ANNOTATION_ANIMATION_25" val="4"/>
  <p:tag name="ANNOTATION_ROTATION_25" val="0"/>
  <p:tag name="ANNOTATION_SUB_TYPE_25" val="7"/>
  <p:tag name="ANNOTATION_LOOP_COUNT_25" val="1"/>
  <p:tag name="ANNOTATION_BOX_RADIUS_25" val="0"/>
  <p:tag name="ANNOTATION_BORDER_ALPHA_25" val="100"/>
  <p:tag name="ANNOTATION_BORDER_COLOR_25" val="16777215"/>
  <p:tag name="ANNOTATION_FILL_COLOR_25" val="3487637"/>
  <p:tag name="ANNOTATION_FILL_ALPHA_25" val="100"/>
  <p:tag name="ANNOTATION_BORDER_WIDTH_25" val="2"/>
  <p:tag name="ANNOTATION_TYPE_26" val="0"/>
  <p:tag name="ANNOTATION_ANIMATION_26" val="4"/>
  <p:tag name="ANNOTATION_ROTATION_26" val="0"/>
  <p:tag name="ANNOTATION_SUB_TYPE_26" val="7"/>
  <p:tag name="ANNOTATION_LOOP_COUNT_26" val="1"/>
  <p:tag name="ANNOTATION_BOX_RADIUS_26" val="0"/>
  <p:tag name="ANNOTATION_BORDER_ALPHA_26" val="100"/>
  <p:tag name="ANNOTATION_BORDER_COLOR_26" val="16777215"/>
  <p:tag name="ANNOTATION_FILL_COLOR_26" val="3487637"/>
  <p:tag name="ANNOTATION_FILL_ALPHA_26" val="100"/>
  <p:tag name="ANNOTATION_BORDER_WIDTH_26" val="2"/>
  <p:tag name="ANNOTATION_COUNT" val="26"/>
  <p:tag name="ARTICULATE_SLIDE_GUID" val="12f2e7e8-c908-4509-858a-52c93906b236"/>
  <p:tag name="ARTICULATE_SLIDE_NAV" val="8"/>
  <p:tag name="ANNOTATION_TOP_1" val="358.1667"/>
  <p:tag name="ANNOTATION_LEFT_1" val="433.5"/>
  <p:tag name="ANNOTATION_HEIGHT_1" val="185.8333"/>
  <p:tag name="ANNOTATION_WIDTH_1" val="186.3333"/>
  <p:tag name="ANNOTATION_START_1" val="10.1"/>
  <p:tag name="ANNOTATION_END_1" val="46.8"/>
  <p:tag name="ANNOTATION_SLIDE_HEIGHT_1" val="720"/>
  <p:tag name="ANNOTATION_SLIDE_WIDTH_1" val="960"/>
  <p:tag name="ANNOTATION_SCALE_1" val="100"/>
  <p:tag name="ANNOTATION_TOP_2" val="431.3333"/>
  <p:tag name="ANNOTATION_LEFT_2" val="195"/>
  <p:tag name="ANNOTATION_HEIGHT_2" val="185.8333"/>
  <p:tag name="ANNOTATION_WIDTH_2" val="186.3333"/>
  <p:tag name="ANNOTATION_START_2" val="46.8"/>
  <p:tag name="ANNOTATION_END_2" val="53.2"/>
  <p:tag name="ANNOTATION_SLIDE_HEIGHT_2" val="720"/>
  <p:tag name="ANNOTATION_SLIDE_WIDTH_2" val="960"/>
  <p:tag name="ANNOTATION_SCALE_2" val="100"/>
  <p:tag name="ANNOTATION_TOP_3" val="-62"/>
  <p:tag name="ANNOTATION_LEFT_3" val="-62.16666"/>
  <p:tag name="ANNOTATION_HEIGHT_3" val="844"/>
  <p:tag name="ANNOTATION_WIDTH_3" val="1084.167"/>
  <p:tag name="ANNOTATION_START_3" val="53.2"/>
  <p:tag name="ANNOTATION_END_3" val="53.2"/>
  <p:tag name="ANNOTATION_SLIDE_HEIGHT_3" val="720"/>
  <p:tag name="ANNOTATION_SLIDE_WIDTH_3" val="960"/>
  <p:tag name="ANNOTATION_TOP_4" val="354.5"/>
  <p:tag name="ANNOTATION_LEFT_4" val="207.3333"/>
  <p:tag name="ANNOTATION_HEIGHT_4" val="161.1667"/>
  <p:tag name="ANNOTATION_WIDTH_4" val="242.1667"/>
  <p:tag name="ANNOTATION_START_4" val="53.2"/>
  <p:tag name="ANNOTATION_END_4" val="66.4"/>
  <p:tag name="ANNOTATION_SLIDE_HEIGHT_4" val="720"/>
  <p:tag name="ANNOTATION_SLIDE_WIDTH_4" val="960"/>
  <p:tag name="ANNOTATION_TOP_5" val="-62"/>
  <p:tag name="ANNOTATION_LEFT_5" val="-62.16666"/>
  <p:tag name="ANNOTATION_HEIGHT_5" val="844"/>
  <p:tag name="ANNOTATION_WIDTH_5" val="1084.167"/>
  <p:tag name="ANNOTATION_START_5" val="66.4"/>
  <p:tag name="ANNOTATION_END_5" val="66.4"/>
  <p:tag name="ANNOTATION_SLIDE_HEIGHT_5" val="720"/>
  <p:tag name="ANNOTATION_SLIDE_WIDTH_5" val="960"/>
  <p:tag name="ANNOTATION_TOP_6" val="354.5"/>
  <p:tag name="ANNOTATION_LEFT_6" val="438.3333"/>
  <p:tag name="ANNOTATION_HEIGHT_6" val="164.8333"/>
  <p:tag name="ANNOTATION_WIDTH_6" val="237.1667"/>
  <p:tag name="ANNOTATION_START_6" val="66.4"/>
  <p:tag name="ANNOTATION_END_6" val="80.4"/>
  <p:tag name="ANNOTATION_SLIDE_HEIGHT_6" val="720"/>
  <p:tag name="ANNOTATION_SLIDE_WIDTH_6" val="960"/>
  <p:tag name="ANNOTATION_TOP_7" val="-62"/>
  <p:tag name="ANNOTATION_LEFT_7" val="-62.16666"/>
  <p:tag name="ANNOTATION_HEIGHT_7" val="844"/>
  <p:tag name="ANNOTATION_WIDTH_7" val="1084.167"/>
  <p:tag name="ANNOTATION_START_7" val="80.4"/>
  <p:tag name="ANNOTATION_END_7" val="80.4"/>
  <p:tag name="ANNOTATION_SLIDE_HEIGHT_7" val="720"/>
  <p:tag name="ANNOTATION_SLIDE_WIDTH_7" val="960"/>
  <p:tag name="ANNOTATION_TOP_8" val="355.6667"/>
  <p:tag name="ANNOTATION_LEFT_8" val="201.1667"/>
  <p:tag name="ANNOTATION_HEIGHT_8" val="174.6667"/>
  <p:tag name="ANNOTATION_WIDTH_8" val="711.6667"/>
  <p:tag name="ANNOTATION_START_8" val="80.4"/>
  <p:tag name="ANNOTATION_END_8" val="89.2"/>
  <p:tag name="ANNOTATION_SLIDE_HEIGHT_8" val="720"/>
  <p:tag name="ANNOTATION_SLIDE_WIDTH_8" val="960"/>
  <p:tag name="ANNOTATION_TOP_9" val="-62"/>
  <p:tag name="ANNOTATION_LEFT_9" val="-62.16666"/>
  <p:tag name="ANNOTATION_HEIGHT_9" val="844"/>
  <p:tag name="ANNOTATION_WIDTH_9" val="1084.167"/>
  <p:tag name="ANNOTATION_START_9" val="89.2"/>
  <p:tag name="ANNOTATION_END_9" val="89.2"/>
  <p:tag name="ANNOTATION_SLIDE_HEIGHT_9" val="720"/>
  <p:tag name="ANNOTATION_SLIDE_WIDTH_9" val="960"/>
  <p:tag name="ANNOTATION_TOP_10" val="364.3333"/>
  <p:tag name="ANNOTATION_LEFT_10" val="207.3333"/>
  <p:tag name="ANNOTATION_HEIGHT_10" val="162.3333"/>
  <p:tag name="ANNOTATION_WIDTH_10" val="245.8333"/>
  <p:tag name="ANNOTATION_START_10" val="89.2"/>
  <p:tag name="ANNOTATION_END_10" val="94.2"/>
  <p:tag name="ANNOTATION_SLIDE_HEIGHT_10" val="720"/>
  <p:tag name="ANNOTATION_SLIDE_WIDTH_10" val="960"/>
  <p:tag name="ANNOTATION_TOP_11" val="-62"/>
  <p:tag name="ANNOTATION_LEFT_11" val="-62.16666"/>
  <p:tag name="ANNOTATION_HEIGHT_11" val="844"/>
  <p:tag name="ANNOTATION_WIDTH_11" val="1084.167"/>
  <p:tag name="ANNOTATION_START_11" val="94.2"/>
  <p:tag name="ANNOTATION_END_11" val="94.2"/>
  <p:tag name="ANNOTATION_SLIDE_HEIGHT_11" val="720"/>
  <p:tag name="ANNOTATION_SLIDE_WIDTH_11" val="960"/>
  <p:tag name="ANNOTATION_TOP_12" val="365.5"/>
  <p:tag name="ANNOTATION_LEFT_12" val="437.1667"/>
  <p:tag name="ANNOTATION_HEIGHT_12" val="162.3333"/>
  <p:tag name="ANNOTATION_WIDTH_12" val="242.1667"/>
  <p:tag name="ANNOTATION_START_12" val="94.2"/>
  <p:tag name="ANNOTATION_END_12" val="103"/>
  <p:tag name="ANNOTATION_SLIDE_HEIGHT_12" val="720"/>
  <p:tag name="ANNOTATION_SLIDE_WIDTH_12" val="960"/>
  <p:tag name="ANNOTATION_TOP_13" val="-62"/>
  <p:tag name="ANNOTATION_LEFT_13" val="-62.16666"/>
  <p:tag name="ANNOTATION_HEIGHT_13" val="844"/>
  <p:tag name="ANNOTATION_WIDTH_13" val="1084.167"/>
  <p:tag name="ANNOTATION_START_13" val="103"/>
  <p:tag name="ANNOTATION_END_13" val="103"/>
  <p:tag name="ANNOTATION_SLIDE_HEIGHT_13" val="720"/>
  <p:tag name="ANNOTATION_SLIDE_WIDTH_13" val="960"/>
  <p:tag name="ANNOTATION_TOP_14" val="363.1667"/>
  <p:tag name="ANNOTATION_LEFT_14" val="660.6666"/>
  <p:tag name="ANNOTATION_HEIGHT_14" val="164.8333"/>
  <p:tag name="ANNOTATION_WIDTH_14" val="253.3333"/>
  <p:tag name="ANNOTATION_START_14" val="103"/>
  <p:tag name="ANNOTATION_END_14" val="122.4"/>
  <p:tag name="ANNOTATION_SLIDE_HEIGHT_14" val="720"/>
  <p:tag name="ANNOTATION_SLIDE_WIDTH_14" val="960"/>
  <p:tag name="ANNOTATION_TOP_15" val="-62"/>
  <p:tag name="ANNOTATION_LEFT_15" val="-62.16666"/>
  <p:tag name="ANNOTATION_HEIGHT_15" val="844"/>
  <p:tag name="ANNOTATION_WIDTH_15" val="1084.167"/>
  <p:tag name="ANNOTATION_START_15" val="122.4"/>
  <p:tag name="ANNOTATION_END_15" val="122.4"/>
  <p:tag name="ANNOTATION_SLIDE_HEIGHT_15" val="720"/>
  <p:tag name="ANNOTATION_SLIDE_WIDTH_15" val="960"/>
  <p:tag name="ANNOTATION_TOP_16" val="350.6667"/>
  <p:tag name="ANNOTATION_LEFT_16" val="160.1667"/>
  <p:tag name="ANNOTATION_HEIGHT_16" val="187.1667"/>
  <p:tag name="ANNOTATION_WIDTH_16" val="762.5"/>
  <p:tag name="ANNOTATION_START_16" val="122.4"/>
  <p:tag name="ANNOTATION_END_16" val="143.6"/>
  <p:tag name="ANNOTATION_SLIDE_HEIGHT_16" val="720"/>
  <p:tag name="ANNOTATION_SLIDE_WIDTH_16" val="960"/>
  <p:tag name="ANNOTATION_TOP_17" val="510.5"/>
  <p:tag name="ANNOTATION_LEFT_17" val="188.8333"/>
  <p:tag name="ANNOTATION_HEIGHT_17" val="185.8333"/>
  <p:tag name="ANNOTATION_WIDTH_17" val="186.3333"/>
  <p:tag name="ANNOTATION_START_17" val="153"/>
  <p:tag name="ANNOTATION_END_17" val="158.4"/>
  <p:tag name="ANNOTATION_SLIDE_HEIGHT_17" val="720"/>
  <p:tag name="ANNOTATION_SLIDE_WIDTH_17" val="960"/>
  <p:tag name="ANNOTATION_SCALE_17" val="100"/>
  <p:tag name="ANNOTATION_TOP_18" val="523"/>
  <p:tag name="ANNOTATION_LEFT_18" val="922.6666"/>
  <p:tag name="ANNOTATION_HEIGHT_18" val="185.8333"/>
  <p:tag name="ANNOTATION_WIDTH_18" val="186.3333"/>
  <p:tag name="ANNOTATION_START_18" val="158.4"/>
  <p:tag name="ANNOTATION_END_18" val="160.4"/>
  <p:tag name="ANNOTATION_SLIDE_HEIGHT_18" val="720"/>
  <p:tag name="ANNOTATION_SLIDE_WIDTH_18" val="960"/>
  <p:tag name="ANNOTATION_SCALE_18" val="100"/>
  <p:tag name="ANNOTATION_TOP_19" val="521.6667"/>
  <p:tag name="ANNOTATION_LEFT_19" val="897.8334"/>
  <p:tag name="ANNOTATION_HEIGHT_19" val="185.8333"/>
  <p:tag name="ANNOTATION_WIDTH_19" val="186.3333"/>
  <p:tag name="ANNOTATION_START_19" val="160.4"/>
  <p:tag name="ANNOTATION_END_19" val="183.5"/>
  <p:tag name="ANNOTATION_SLIDE_HEIGHT_19" val="720"/>
  <p:tag name="ANNOTATION_SLIDE_WIDTH_19" val="960"/>
  <p:tag name="ANNOTATION_SCALE_19" val="100"/>
  <p:tag name="ANNOTATION_TOP_20" val="511.8333"/>
  <p:tag name="ANNOTATION_LEFT_20" val="206.1667"/>
  <p:tag name="ANNOTATION_HEIGHT_20" val="185.8333"/>
  <p:tag name="ANNOTATION_WIDTH_20" val="186.3333"/>
  <p:tag name="ANNOTATION_START_20" val="183.5"/>
  <p:tag name="ANNOTATION_END_20" val="193.2"/>
  <p:tag name="ANNOTATION_SLIDE_HEIGHT_20" val="720"/>
  <p:tag name="ANNOTATION_SLIDE_WIDTH_20" val="960"/>
  <p:tag name="ANNOTATION_SCALE_20" val="100"/>
  <p:tag name="ANNOTATION_TOP_21" val="580"/>
  <p:tag name="ANNOTATION_LEFT_21" val="272"/>
  <p:tag name="ANNOTATION_HEIGHT_21" val="185.8333"/>
  <p:tag name="ANNOTATION_WIDTH_21" val="186.3333"/>
  <p:tag name="ANNOTATION_START_21" val="193.2"/>
  <p:tag name="ANNOTATION_END_21" val="195.3"/>
  <p:tag name="ANNOTATION_SLIDE_HEIGHT_21" val="720"/>
  <p:tag name="ANNOTATION_SLIDE_WIDTH_21" val="960"/>
  <p:tag name="ANNOTATION_SCALE_21" val="100"/>
  <p:tag name="ANNOTATION_TOP_22" val="578.6667"/>
  <p:tag name="ANNOTATION_LEFT_22" val="567.5"/>
  <p:tag name="ANNOTATION_HEIGHT_22" val="185.8333"/>
  <p:tag name="ANNOTATION_WIDTH_22" val="186.3333"/>
  <p:tag name="ANNOTATION_START_22" val="195.3"/>
  <p:tag name="ANNOTATION_END_22" val="197.1"/>
  <p:tag name="ANNOTATION_SLIDE_HEIGHT_22" val="720"/>
  <p:tag name="ANNOTATION_SLIDE_WIDTH_22" val="960"/>
  <p:tag name="ANNOTATION_SCALE_22" val="100"/>
  <p:tag name="ANNOTATION_TOP_23" val="576.1667"/>
  <p:tag name="ANNOTATION_LEFT_23" val="864.3333"/>
  <p:tag name="ANNOTATION_HEIGHT_23" val="185.8333"/>
  <p:tag name="ANNOTATION_WIDTH_23" val="186.3333"/>
  <p:tag name="ANNOTATION_START_23" val="197.1"/>
  <p:tag name="ANNOTATION_END_23" val="200.2"/>
  <p:tag name="ANNOTATION_SLIDE_HEIGHT_23" val="720"/>
  <p:tag name="ANNOTATION_SLIDE_WIDTH_23" val="960"/>
  <p:tag name="ANNOTATION_SCALE_23" val="100"/>
  <p:tag name="ANNOTATION_TOP_24" val="614.6666"/>
  <p:tag name="ANNOTATION_LEFT_24" val="859.3333"/>
  <p:tag name="ANNOTATION_HEIGHT_24" val="185.8333"/>
  <p:tag name="ANNOTATION_WIDTH_24" val="186.3333"/>
  <p:tag name="ANNOTATION_START_24" val="200.2"/>
  <p:tag name="ANNOTATION_END_24" val="205"/>
  <p:tag name="ANNOTATION_SLIDE_HEIGHT_24" val="720"/>
  <p:tag name="ANNOTATION_SLIDE_WIDTH_24" val="960"/>
  <p:tag name="ANNOTATION_SCALE_24" val="100"/>
  <p:tag name="ANNOTATION_TOP_25" val="597.3333"/>
  <p:tag name="ANNOTATION_LEFT_25" val="565"/>
  <p:tag name="ANNOTATION_HEIGHT_25" val="185.8333"/>
  <p:tag name="ANNOTATION_WIDTH_25" val="186.3333"/>
  <p:tag name="ANNOTATION_START_25" val="205"/>
  <p:tag name="ANNOTATION_END_25" val="213.9"/>
  <p:tag name="ANNOTATION_SLIDE_HEIGHT_25" val="720"/>
  <p:tag name="ANNOTATION_SLIDE_WIDTH_25" val="960"/>
  <p:tag name="ANNOTATION_SCALE_25" val="100"/>
  <p:tag name="ANNOTATION_TOP_26" val="599.8333"/>
  <p:tag name="ANNOTATION_LEFT_26" val="260.8333"/>
  <p:tag name="ANNOTATION_HEIGHT_26" val="185.8333"/>
  <p:tag name="ANNOTATION_WIDTH_26" val="186.3333"/>
  <p:tag name="ANNOTATION_START_26" val="213.9"/>
  <p:tag name="ANNOTATION_END_26" val="254.7"/>
  <p:tag name="ANNOTATION_SLIDE_HEIGHT_26" val="720"/>
  <p:tag name="ANNOTATION_SLIDE_WIDTH_26" val="960"/>
  <p:tag name="ANNOTATION_SCALE_26" val="100"/>
  <p:tag name="ELAPSEDTIME" val="260.00"/>
  <p:tag name="TIMELINE" val="4.00/15.00/140.50/227.2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veSStFQX_files\slide0001_image001.pn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oqnEoIM0_files\slide0001_image001.pn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iwZDLgfC_files\slide0001_image001.pn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hzrVWerl_files\slide0001_image001.pn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81"/>
  <p:tag name="ANNOTATION_COUNT" val="0"/>
  <p:tag name="ARTICULATE_SLIDE_GUID" val="963c7ae3-93a9-406f-a1a2-1cf9faf779a7"/>
  <p:tag name="ARTICULATE_SLIDE_NAV" val="9"/>
  <p:tag name="ELAPSEDTIME" val="42.1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OYnPDmKL_files\slide0001_image001.jp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4|5.8"/>
  <p:tag name="AUDIO_ID" val="1182"/>
  <p:tag name="ANNOTATION_COUNT" val="0"/>
  <p:tag name="ARTICULATE_SLIDE_GUID" val="51033cbf-04f4-48aa-846f-6eec374add44"/>
  <p:tag name="ARTICULATE_SLIDE_NAV" val="10"/>
  <p:tag name="ELAPSEDTIME" val="65.20"/>
  <p:tag name="TIMELINE" val="5.10/18.3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bPHFLxbZ_files\slide0001_image001.pn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l1mKpkzl_files\slide0001_image001.pn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83"/>
  <p:tag name="ANNOTATION_COUNT" val="0"/>
  <p:tag name="ARTICULATE_SLIDE_GUID" val="0a2ef242-a4d6-4384-9ca3-e553c90ca7c1"/>
  <p:tag name="ARTICULATE_SLIDE_NAV" val="11"/>
  <p:tag name="ELAPSEDTIME" val="90.9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DRXQwo2F_files\slide0001_image001.gif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3"/>
  <p:tag name="AUDIO_ID" val="1184"/>
  <p:tag name="ANNOTATION_COUNT" val="0"/>
  <p:tag name="ARTICULATE_SLIDE_GUID" val="53b9f815-473d-4865-8198-111c4d17c3d4"/>
  <p:tag name="ARTICULATE_SLIDE_NAV" val="12"/>
  <p:tag name="ELAPSEDTIME" val="188.40"/>
  <p:tag name="TIMELINE" val="3.60/183.9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aPxfEKqN_files\slide0001_image001.pn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85"/>
  <p:tag name="ANNOTATION_COUNT" val="0"/>
  <p:tag name="ARTICULATE_SLIDE_GUID" val="5c8b5f48-6864-40d4-a0a9-de37116d5a62"/>
  <p:tag name="ARTICULATE_SLIDE_NAV" val="13"/>
  <p:tag name="ELAPSEDTIME" val="55.9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gWuXxern_files\slide0001_image001.gif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8.3|0.8|0.4|0.5"/>
  <p:tag name="AUDIO_ID" val="1186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COUNT" val="3"/>
  <p:tag name="ARTICULATE_SLIDE_GUID" val="4770d355-7104-4773-99dd-36ae9af57a65"/>
  <p:tag name="ARTICULATE_SLIDE_NAV" val="14"/>
  <p:tag name="ANNOTATION_TOP_1" val="468.5"/>
  <p:tag name="ANNOTATION_LEFT_1" val="683"/>
  <p:tag name="ANNOTATION_HEIGHT_1" val="185.8333"/>
  <p:tag name="ANNOTATION_WIDTH_1" val="186.3333"/>
  <p:tag name="ANNOTATION_START_1" val="51.1"/>
  <p:tag name="ANNOTATION_END_1" val="56.5"/>
  <p:tag name="ANNOTATION_SLIDE_HEIGHT_1" val="720"/>
  <p:tag name="ANNOTATION_SLIDE_WIDTH_1" val="960"/>
  <p:tag name="ANNOTATION_SCALE_1" val="100"/>
  <p:tag name="ANNOTATION_TOP_2" val="561.3333"/>
  <p:tag name="ANNOTATION_LEFT_2" val="650.8333"/>
  <p:tag name="ANNOTATION_HEIGHT_2" val="185.8333"/>
  <p:tag name="ANNOTATION_WIDTH_2" val="186.3333"/>
  <p:tag name="ANNOTATION_START_2" val="56.5"/>
  <p:tag name="ANNOTATION_END_2" val="60"/>
  <p:tag name="ANNOTATION_SLIDE_HEIGHT_2" val="720"/>
  <p:tag name="ANNOTATION_SLIDE_WIDTH_2" val="960"/>
  <p:tag name="ANNOTATION_SCALE_2" val="100"/>
  <p:tag name="ANNOTATION_TOP_3" val="297.5"/>
  <p:tag name="ANNOTATION_LEFT_3" val="630.8333"/>
  <p:tag name="ANNOTATION_HEIGHT_3" val="185.8333"/>
  <p:tag name="ANNOTATION_WIDTH_3" val="186.3333"/>
  <p:tag name="ANNOTATION_START_3" val="60"/>
  <p:tag name="ANNOTATION_END_3" val="-1"/>
  <p:tag name="ANNOTATION_SLIDE_HEIGHT_3" val="720"/>
  <p:tag name="ANNOTATION_SLIDE_WIDTH_3" val="960"/>
  <p:tag name="ANNOTATION_SCALE_3" val="100"/>
  <p:tag name="ELAPSEDTIME" val="159.80"/>
  <p:tag name="TIMELINE" val="17.70/38.10/45.50/120.9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osDzvHpp_files\slide0001_image001.pn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DxVv5Jhn_files\slide0001_image001.pn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4K2xiqQD_files\slide0001_image001.pn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0JH9sZ67_files\slide0001_image001.pn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TzTHoGvN_files\slide0001_image001.pn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87"/>
  <p:tag name="ANNOTATION_COUNT" val="0"/>
  <p:tag name="ARTICULATE_SLIDE_GUID" val="51ffba76-3ade-4bf8-8df9-faeb70a33965"/>
  <p:tag name="ARTICULATE_SLIDE_NAV" val="15"/>
  <p:tag name="ELAPSEDTIME" val="25.5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gp4otbkz_files\slide0001_image001.jp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7|0.9"/>
  <p:tag name="AUDIO_ID" val="1188"/>
  <p:tag name="ANNOTATION_TYPE_1" val="0"/>
  <p:tag name="ANNOTATION_ANIMATION_1" val="4"/>
  <p:tag name="ANNOTATION_ROTATION_1" val="0"/>
  <p:tag name="ANNOTATION_SUB_TYPE_1" val="7"/>
  <p:tag name="ANNOTATION_LOOP_COUNT_1" val="1"/>
  <p:tag name="ANNOTATION_BOX_RADIUS_1" val="0"/>
  <p:tag name="ANNOTATION_BORDER_ALPHA_1" val="100"/>
  <p:tag name="ANNOTATION_BORDER_COLOR_1" val="16777215"/>
  <p:tag name="ANNOTATION_FILL_COLOR_1" val="3487637"/>
  <p:tag name="ANNOTATION_FILL_ALPHA_1" val="100"/>
  <p:tag name="ANNOTATION_BORDER_WIDTH_1" val="2"/>
  <p:tag name="ANNOTATION_TYPE_2" val="0"/>
  <p:tag name="ANNOTATION_ANIMATION_2" val="4"/>
  <p:tag name="ANNOTATION_ROTATION_2" val="0"/>
  <p:tag name="ANNOTATION_SUB_TYPE_2" val="7"/>
  <p:tag name="ANNOTATION_LOOP_COUNT_2" val="1"/>
  <p:tag name="ANNOTATION_BOX_RADIUS_2" val="0"/>
  <p:tag name="ANNOTATION_BORDER_ALPHA_2" val="100"/>
  <p:tag name="ANNOTATION_BORDER_COLOR_2" val="16777215"/>
  <p:tag name="ANNOTATION_FILL_COLOR_2" val="3487637"/>
  <p:tag name="ANNOTATION_FILL_ALPHA_2" val="100"/>
  <p:tag name="ANNOTATION_BORDER_WIDTH_2" val="2"/>
  <p:tag name="ANNOTATION_TYPE_3" val="0"/>
  <p:tag name="ANNOTATION_ANIMATION_3" val="4"/>
  <p:tag name="ANNOTATION_ROTATION_3" val="0"/>
  <p:tag name="ANNOTATION_SUB_TYPE_3" val="7"/>
  <p:tag name="ANNOTATION_LOOP_COUNT_3" val="1"/>
  <p:tag name="ANNOTATION_BOX_RADIUS_3" val="0"/>
  <p:tag name="ANNOTATION_BORDER_ALPHA_3" val="100"/>
  <p:tag name="ANNOTATION_BORDER_COLOR_3" val="16777215"/>
  <p:tag name="ANNOTATION_FILL_COLOR_3" val="3487637"/>
  <p:tag name="ANNOTATION_FILL_ALPHA_3" val="100"/>
  <p:tag name="ANNOTATION_BORDER_WIDTH_3" val="2"/>
  <p:tag name="ANNOTATION_TYPE_4" val="0"/>
  <p:tag name="ANNOTATION_ANIMATION_4" val="4"/>
  <p:tag name="ANNOTATION_ROTATION_4" val="0"/>
  <p:tag name="ANNOTATION_SUB_TYPE_4" val="7"/>
  <p:tag name="ANNOTATION_LOOP_COUNT_4" val="1"/>
  <p:tag name="ANNOTATION_BOX_RADIUS_4" val="0"/>
  <p:tag name="ANNOTATION_BORDER_ALPHA_4" val="100"/>
  <p:tag name="ANNOTATION_BORDER_COLOR_4" val="16777215"/>
  <p:tag name="ANNOTATION_FILL_COLOR_4" val="3487637"/>
  <p:tag name="ANNOTATION_FILL_ALPHA_4" val="100"/>
  <p:tag name="ANNOTATION_BORDER_WIDTH_4" val="2"/>
  <p:tag name="ANNOTATION_TYPE_5" val="0"/>
  <p:tag name="ANNOTATION_ANIMATION_5" val="4"/>
  <p:tag name="ANNOTATION_ROTATION_5" val="0"/>
  <p:tag name="ANNOTATION_SUB_TYPE_5" val="7"/>
  <p:tag name="ANNOTATION_LOOP_COUNT_5" val="1"/>
  <p:tag name="ANNOTATION_BOX_RADIUS_5" val="0"/>
  <p:tag name="ANNOTATION_BORDER_ALPHA_5" val="100"/>
  <p:tag name="ANNOTATION_BORDER_COLOR_5" val="16777215"/>
  <p:tag name="ANNOTATION_FILL_COLOR_5" val="3487637"/>
  <p:tag name="ANNOTATION_FILL_ALPHA_5" val="100"/>
  <p:tag name="ANNOTATION_BORDER_WIDTH_5" val="2"/>
  <p:tag name="ANNOTATION_TYPE_6" val="0"/>
  <p:tag name="ANNOTATION_ANIMATION_6" val="4"/>
  <p:tag name="ANNOTATION_ROTATION_6" val="0"/>
  <p:tag name="ANNOTATION_SUB_TYPE_6" val="7"/>
  <p:tag name="ANNOTATION_LOOP_COUNT_6" val="1"/>
  <p:tag name="ANNOTATION_BOX_RADIUS_6" val="0"/>
  <p:tag name="ANNOTATION_BORDER_ALPHA_6" val="100"/>
  <p:tag name="ANNOTATION_BORDER_COLOR_6" val="16777215"/>
  <p:tag name="ANNOTATION_FILL_COLOR_6" val="3487637"/>
  <p:tag name="ANNOTATION_FILL_ALPHA_6" val="100"/>
  <p:tag name="ANNOTATION_BORDER_WIDTH_6" val="2"/>
  <p:tag name="ANNOTATION_COUNT" val="6"/>
  <p:tag name="ARTICULATE_SLIDE_GUID" val="6c533950-c297-49ee-bab0-bf2905f809b7"/>
  <p:tag name="ARTICULATE_SLIDE_NAV" val="16"/>
  <p:tag name="ANNOTATION_TOP_1" val="322.1667"/>
  <p:tag name="ANNOTATION_LEFT_1" val="591.1667"/>
  <p:tag name="ANNOTATION_HEIGHT_1" val="185.8333"/>
  <p:tag name="ANNOTATION_WIDTH_1" val="186.3333"/>
  <p:tag name="ANNOTATION_START_1" val="115.5"/>
  <p:tag name="ANNOTATION_END_1" val="119.9"/>
  <p:tag name="ANNOTATION_SLIDE_HEIGHT_1" val="720"/>
  <p:tag name="ANNOTATION_SLIDE_WIDTH_1" val="960"/>
  <p:tag name="ANNOTATION_SCALE_1" val="100"/>
  <p:tag name="ANNOTATION_TOP_2" val="354.5"/>
  <p:tag name="ANNOTATION_LEFT_2" val="921.5001"/>
  <p:tag name="ANNOTATION_HEIGHT_2" val="185.8333"/>
  <p:tag name="ANNOTATION_WIDTH_2" val="186.3333"/>
  <p:tag name="ANNOTATION_START_2" val="119.9"/>
  <p:tag name="ANNOTATION_END_2" val="127.1"/>
  <p:tag name="ANNOTATION_SLIDE_HEIGHT_2" val="720"/>
  <p:tag name="ANNOTATION_SLIDE_WIDTH_2" val="960"/>
  <p:tag name="ANNOTATION_SCALE_2" val="100"/>
  <p:tag name="ANNOTATION_TOP_3" val="409"/>
  <p:tag name="ANNOTATION_LEFT_3" val="577.5"/>
  <p:tag name="ANNOTATION_HEIGHT_3" val="185.8333"/>
  <p:tag name="ANNOTATION_WIDTH_3" val="186.3333"/>
  <p:tag name="ANNOTATION_START_3" val="127.1"/>
  <p:tag name="ANNOTATION_END_3" val="134.9"/>
  <p:tag name="ANNOTATION_SLIDE_HEIGHT_3" val="720"/>
  <p:tag name="ANNOTATION_SLIDE_WIDTH_3" val="960"/>
  <p:tag name="ANNOTATION_SCALE_3" val="100"/>
  <p:tag name="ANNOTATION_TOP_4" val="452.3333"/>
  <p:tag name="ANNOTATION_LEFT_4" val="869.3333"/>
  <p:tag name="ANNOTATION_HEIGHT_4" val="185.8333"/>
  <p:tag name="ANNOTATION_WIDTH_4" val="186.3333"/>
  <p:tag name="ANNOTATION_START_4" val="134.9"/>
  <p:tag name="ANNOTATION_END_4" val="145.3"/>
  <p:tag name="ANNOTATION_SLIDE_HEIGHT_4" val="720"/>
  <p:tag name="ANNOTATION_SLIDE_WIDTH_4" val="960"/>
  <p:tag name="ANNOTATION_SCALE_4" val="100"/>
  <p:tag name="ANNOTATION_TOP_5" val="504.3333"/>
  <p:tag name="ANNOTATION_LEFT_5" val="578.6667"/>
  <p:tag name="ANNOTATION_HEIGHT_5" val="185.8333"/>
  <p:tag name="ANNOTATION_WIDTH_5" val="186.3333"/>
  <p:tag name="ANNOTATION_START_5" val="145.3"/>
  <p:tag name="ANNOTATION_END_5" val="154.4"/>
  <p:tag name="ANNOTATION_SLIDE_HEIGHT_5" val="720"/>
  <p:tag name="ANNOTATION_SLIDE_WIDTH_5" val="960"/>
  <p:tag name="ANNOTATION_SCALE_5" val="100"/>
  <p:tag name="ANNOTATION_TOP_6" val="540.3334"/>
  <p:tag name="ANNOTATION_LEFT_6" val="921.5001"/>
  <p:tag name="ANNOTATION_HEIGHT_6" val="185.8333"/>
  <p:tag name="ANNOTATION_WIDTH_6" val="186.3333"/>
  <p:tag name="ANNOTATION_START_6" val="154.4"/>
  <p:tag name="ANNOTATION_END_6" val="-1"/>
  <p:tag name="ANNOTATION_SLIDE_HEIGHT_6" val="720"/>
  <p:tag name="ANNOTATION_SLIDE_WIDTH_6" val="960"/>
  <p:tag name="ANNOTATION_SCALE_6" val="100"/>
  <p:tag name="ELAPSEDTIME" val="167.90"/>
  <p:tag name="TIMELINE" val="28.90/112.1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NGb1EFST_files\slide0001_image001.pn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TeQe3axJ_files\slide0001_image001.pn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89"/>
  <p:tag name="ANNOTATION_COUNT" val="0"/>
  <p:tag name="ARTICULATE_SLIDE_GUID" val="dddccded-526e-4eae-b342-d3a98a8b1162"/>
  <p:tag name="ARTICULATE_SLIDE_NAV" val="17"/>
  <p:tag name="ELAPSEDTIME" val="52.7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aMhCsEAp_files\slide0001_image001.jp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|71|41.8|0.7"/>
  <p:tag name="AUDIO_ID" val="1190"/>
  <p:tag name="ANNOTATION_TYPE_1" val="0"/>
  <p:tag name="ANNOTATION_ANIMATION_1" val="3"/>
  <p:tag name="ANNOTATION_ROTATION_1" val="9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27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9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270"/>
  <p:tag name="ANNOTATION_SUB_TYPE_4" val="2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2"/>
  <p:tag name="ANNOTATION_ANIMATION_5" val="4"/>
  <p:tag name="ANNOTATION_ROTATION_5" val="0"/>
  <p:tag name="ANNOTATION_SUB_TYPE_5" val="11"/>
  <p:tag name="ANNOTATION_LOOP_COUNT_5" val="1"/>
  <p:tag name="ANNOTATION_BOX_RADIUS_5" val="0"/>
  <p:tag name="ANNOTATION_SCALE_5" val="0"/>
  <p:tag name="ANNOTATION_BORDER_ALPHA_5" val="100"/>
  <p:tag name="ANNOTATION_BORDER_COLOR_5" val="16777215"/>
  <p:tag name="ANNOTATION_FILL_COLOR_5" val="855309"/>
  <p:tag name="ANNOTATION_FILL_ALPHA_5" val="50"/>
  <p:tag name="ANNOTATION_BORDER_WIDTH_5" val="2"/>
  <p:tag name="ANNOTATION_TYPE_6" val="2"/>
  <p:tag name="ANNOTATION_ANIMATION_6" val="4"/>
  <p:tag name="ANNOTATION_ROTATION_6" val="0"/>
  <p:tag name="ANNOTATION_SUB_TYPE_6" val="11"/>
  <p:tag name="ANNOTATION_LOOP_COUNT_6" val="1"/>
  <p:tag name="ANNOTATION_BOX_RADIUS_6" val="5"/>
  <p:tag name="ANNOTATION_SCALE_6" val="0"/>
  <p:tag name="ANNOTATION_BORDER_ALPHA_6" val="100"/>
  <p:tag name="ANNOTATION_BORDER_COLOR_6" val="16777215"/>
  <p:tag name="ANNOTATION_FILL_COLOR_6" val="855309"/>
  <p:tag name="ANNOTATION_FILL_ALPHA_6" val="50"/>
  <p:tag name="ANNOTATION_BORDER_WIDTH_6" val="2"/>
  <p:tag name="ANNOTATION_TYPE_7" val="0"/>
  <p:tag name="ANNOTATION_ANIMATION_7" val="3"/>
  <p:tag name="ANNOTATION_ROTATION_7" val="0"/>
  <p:tag name="ANNOTATION_SUB_TYPE_7" val="2"/>
  <p:tag name="ANNOTATION_LOOP_COUNT_7" val="1"/>
  <p:tag name="ANNOTATION_BOX_RADIUS_7" val="0"/>
  <p:tag name="ANNOTATION_BORDER_ALPHA_7" val="100"/>
  <p:tag name="ANNOTATION_BORDER_COLOR_7" val="16777215"/>
  <p:tag name="ANNOTATION_FILL_COLOR_7" val="683492"/>
  <p:tag name="ANNOTATION_FILL_ALPHA_7" val="100"/>
  <p:tag name="ANNOTATION_BORDER_WIDTH_7" val="2"/>
  <p:tag name="ANNOTATION_TYPE_8" val="0"/>
  <p:tag name="ANNOTATION_ANIMATION_8" val="3"/>
  <p:tag name="ANNOTATION_ROTATION_8" val="0"/>
  <p:tag name="ANNOTATION_SUB_TYPE_8" val="2"/>
  <p:tag name="ANNOTATION_LOOP_COUNT_8" val="1"/>
  <p:tag name="ANNOTATION_BOX_RADIUS_8" val="0"/>
  <p:tag name="ANNOTATION_BORDER_ALPHA_8" val="100"/>
  <p:tag name="ANNOTATION_BORDER_COLOR_8" val="16777215"/>
  <p:tag name="ANNOTATION_FILL_COLOR_8" val="683492"/>
  <p:tag name="ANNOTATION_FILL_ALPHA_8" val="100"/>
  <p:tag name="ANNOTATION_BORDER_WIDTH_8" val="2"/>
  <p:tag name="ANNOTATION_TYPE_9" val="0"/>
  <p:tag name="ANNOTATION_ANIMATION_9" val="3"/>
  <p:tag name="ANNOTATION_ROTATION_9" val="0"/>
  <p:tag name="ANNOTATION_SUB_TYPE_9" val="2"/>
  <p:tag name="ANNOTATION_LOOP_COUNT_9" val="1"/>
  <p:tag name="ANNOTATION_BOX_RADIUS_9" val="0"/>
  <p:tag name="ANNOTATION_BORDER_ALPHA_9" val="100"/>
  <p:tag name="ANNOTATION_BORDER_COLOR_9" val="16777215"/>
  <p:tag name="ANNOTATION_FILL_COLOR_9" val="683492"/>
  <p:tag name="ANNOTATION_FILL_ALPHA_9" val="100"/>
  <p:tag name="ANNOTATION_BORDER_WIDTH_9" val="2"/>
  <p:tag name="ANNOTATION_TYPE_10" val="2"/>
  <p:tag name="ANNOTATION_ANIMATION_10" val="4"/>
  <p:tag name="ANNOTATION_ROTATION_10" val="0"/>
  <p:tag name="ANNOTATION_SUB_TYPE_10" val="11"/>
  <p:tag name="ANNOTATION_LOOP_COUNT_10" val="1"/>
  <p:tag name="ANNOTATION_BOX_RADIUS_10" val="0"/>
  <p:tag name="ANNOTATION_SCALE_10" val="0"/>
  <p:tag name="ANNOTATION_BORDER_ALPHA_10" val="100"/>
  <p:tag name="ANNOTATION_BORDER_COLOR_10" val="16777215"/>
  <p:tag name="ANNOTATION_FILL_COLOR_10" val="855309"/>
  <p:tag name="ANNOTATION_FILL_ALPHA_10" val="50"/>
  <p:tag name="ANNOTATION_BORDER_WIDTH_10" val="2"/>
  <p:tag name="ANNOTATION_TYPE_11" val="2"/>
  <p:tag name="ANNOTATION_ANIMATION_11" val="4"/>
  <p:tag name="ANNOTATION_ROTATION_11" val="0"/>
  <p:tag name="ANNOTATION_SUB_TYPE_11" val="11"/>
  <p:tag name="ANNOTATION_LOOP_COUNT_11" val="1"/>
  <p:tag name="ANNOTATION_BOX_RADIUS_11" val="5"/>
  <p:tag name="ANNOTATION_SCALE_11" val="0"/>
  <p:tag name="ANNOTATION_BORDER_ALPHA_11" val="100"/>
  <p:tag name="ANNOTATION_BORDER_COLOR_11" val="16777215"/>
  <p:tag name="ANNOTATION_FILL_COLOR_11" val="855309"/>
  <p:tag name="ANNOTATION_FILL_ALPHA_11" val="50"/>
  <p:tag name="ANNOTATION_BORDER_WIDTH_11" val="2"/>
  <p:tag name="ANNOTATION_TYPE_12" val="2"/>
  <p:tag name="ANNOTATION_ANIMATION_12" val="4"/>
  <p:tag name="ANNOTATION_ROTATION_12" val="0"/>
  <p:tag name="ANNOTATION_SUB_TYPE_12" val="11"/>
  <p:tag name="ANNOTATION_LOOP_COUNT_12" val="1"/>
  <p:tag name="ANNOTATION_BOX_RADIUS_12" val="0"/>
  <p:tag name="ANNOTATION_SCALE_12" val="0"/>
  <p:tag name="ANNOTATION_BORDER_ALPHA_12" val="100"/>
  <p:tag name="ANNOTATION_BORDER_COLOR_12" val="16777215"/>
  <p:tag name="ANNOTATION_FILL_COLOR_12" val="855309"/>
  <p:tag name="ANNOTATION_FILL_ALPHA_12" val="50"/>
  <p:tag name="ANNOTATION_BORDER_WIDTH_12" val="2"/>
  <p:tag name="ANNOTATION_TYPE_13" val="0"/>
  <p:tag name="ANNOTATION_ANIMATION_13" val="3"/>
  <p:tag name="ANNOTATION_ROTATION_13" val="0"/>
  <p:tag name="ANNOTATION_SUB_TYPE_13" val="2"/>
  <p:tag name="ANNOTATION_LOOP_COUNT_13" val="1"/>
  <p:tag name="ANNOTATION_BOX_RADIUS_13" val="0"/>
  <p:tag name="ANNOTATION_BORDER_ALPHA_13" val="100"/>
  <p:tag name="ANNOTATION_BORDER_COLOR_13" val="16777215"/>
  <p:tag name="ANNOTATION_FILL_COLOR_13" val="683492"/>
  <p:tag name="ANNOTATION_FILL_ALPHA_13" val="100"/>
  <p:tag name="ANNOTATION_BORDER_WIDTH_13" val="2"/>
  <p:tag name="ANNOTATION_TYPE_14" val="0"/>
  <p:tag name="ANNOTATION_ANIMATION_14" val="3"/>
  <p:tag name="ANNOTATION_ROTATION_14" val="0"/>
  <p:tag name="ANNOTATION_SUB_TYPE_14" val="2"/>
  <p:tag name="ANNOTATION_LOOP_COUNT_14" val="1"/>
  <p:tag name="ANNOTATION_BOX_RADIUS_14" val="0"/>
  <p:tag name="ANNOTATION_BORDER_ALPHA_14" val="100"/>
  <p:tag name="ANNOTATION_BORDER_COLOR_14" val="16777215"/>
  <p:tag name="ANNOTATION_FILL_COLOR_14" val="683492"/>
  <p:tag name="ANNOTATION_FILL_ALPHA_14" val="100"/>
  <p:tag name="ANNOTATION_BORDER_WIDTH_14" val="2"/>
  <p:tag name="ANNOTATION_TYPE_15" val="0"/>
  <p:tag name="ANNOTATION_ANIMATION_15" val="3"/>
  <p:tag name="ANNOTATION_ROTATION_15" val="0"/>
  <p:tag name="ANNOTATION_SUB_TYPE_15" val="2"/>
  <p:tag name="ANNOTATION_LOOP_COUNT_15" val="1"/>
  <p:tag name="ANNOTATION_BOX_RADIUS_15" val="0"/>
  <p:tag name="ANNOTATION_BORDER_ALPHA_15" val="100"/>
  <p:tag name="ANNOTATION_BORDER_COLOR_15" val="16777215"/>
  <p:tag name="ANNOTATION_FILL_COLOR_15" val="683492"/>
  <p:tag name="ANNOTATION_FILL_ALPHA_15" val="100"/>
  <p:tag name="ANNOTATION_BORDER_WIDTH_15" val="2"/>
  <p:tag name="ANNOTATION_TYPE_16" val="0"/>
  <p:tag name="ANNOTATION_ANIMATION_16" val="3"/>
  <p:tag name="ANNOTATION_ROTATION_16" val="0"/>
  <p:tag name="ANNOTATION_SUB_TYPE_16" val="2"/>
  <p:tag name="ANNOTATION_LOOP_COUNT_16" val="1"/>
  <p:tag name="ANNOTATION_BOX_RADIUS_16" val="0"/>
  <p:tag name="ANNOTATION_BORDER_ALPHA_16" val="100"/>
  <p:tag name="ANNOTATION_BORDER_COLOR_16" val="16777215"/>
  <p:tag name="ANNOTATION_FILL_COLOR_16" val="683492"/>
  <p:tag name="ANNOTATION_FILL_ALPHA_16" val="100"/>
  <p:tag name="ANNOTATION_BORDER_WIDTH_16" val="2"/>
  <p:tag name="ANNOTATION_TYPE_17" val="0"/>
  <p:tag name="ANNOTATION_ANIMATION_17" val="3"/>
  <p:tag name="ANNOTATION_ROTATION_17" val="0"/>
  <p:tag name="ANNOTATION_SUB_TYPE_17" val="2"/>
  <p:tag name="ANNOTATION_LOOP_COUNT_17" val="1"/>
  <p:tag name="ANNOTATION_BOX_RADIUS_17" val="0"/>
  <p:tag name="ANNOTATION_BORDER_ALPHA_17" val="100"/>
  <p:tag name="ANNOTATION_BORDER_COLOR_17" val="16777215"/>
  <p:tag name="ANNOTATION_FILL_COLOR_17" val="683492"/>
  <p:tag name="ANNOTATION_FILL_ALPHA_17" val="100"/>
  <p:tag name="ANNOTATION_BORDER_WIDTH_17" val="2"/>
  <p:tag name="ANNOTATION_TYPE_18" val="0"/>
  <p:tag name="ANNOTATION_ANIMATION_18" val="3"/>
  <p:tag name="ANNOTATION_ROTATION_18" val="0"/>
  <p:tag name="ANNOTATION_SUB_TYPE_18" val="2"/>
  <p:tag name="ANNOTATION_LOOP_COUNT_18" val="1"/>
  <p:tag name="ANNOTATION_BOX_RADIUS_18" val="0"/>
  <p:tag name="ANNOTATION_BORDER_ALPHA_18" val="100"/>
  <p:tag name="ANNOTATION_BORDER_COLOR_18" val="16777215"/>
  <p:tag name="ANNOTATION_FILL_COLOR_18" val="683492"/>
  <p:tag name="ANNOTATION_FILL_ALPHA_18" val="100"/>
  <p:tag name="ANNOTATION_BORDER_WIDTH_18" val="2"/>
  <p:tag name="ANNOTATION_COUNT" val="18"/>
  <p:tag name="ARTICULATE_SLIDE_GUID" val="28f325df-c38b-45de-aaa6-a5d60b532f0e"/>
  <p:tag name="ARTICULATE_SLIDE_NAV" val="18"/>
  <p:tag name="ANNOTATION_TOP_1" val="309.8333"/>
  <p:tag name="ANNOTATION_LEFT_1" val="575"/>
  <p:tag name="ANNOTATION_HEIGHT_1" val="185.8333"/>
  <p:tag name="ANNOTATION_WIDTH_1" val="186.3333"/>
  <p:tag name="ANNOTATION_START_1" val="52.8"/>
  <p:tag name="ANNOTATION_END_1" val="59.3"/>
  <p:tag name="ANNOTATION_SLIDE_HEIGHT_1" val="720"/>
  <p:tag name="ANNOTATION_SLIDE_WIDTH_1" val="960"/>
  <p:tag name="ANNOTATION_SCALE_1" val="100"/>
  <p:tag name="ANNOTATION_TOP_2" val="603.5"/>
  <p:tag name="ANNOTATION_LEFT_2" val="748.8333"/>
  <p:tag name="ANNOTATION_HEIGHT_2" val="185.8333"/>
  <p:tag name="ANNOTATION_WIDTH_2" val="186.3333"/>
  <p:tag name="ANNOTATION_START_2" val="59.3"/>
  <p:tag name="ANNOTATION_END_2" val="67.7"/>
  <p:tag name="ANNOTATION_SLIDE_HEIGHT_2" val="720"/>
  <p:tag name="ANNOTATION_SLIDE_WIDTH_2" val="960"/>
  <p:tag name="ANNOTATION_SCALE_2" val="100"/>
  <p:tag name="ANNOTATION_TOP_3" val="286.3333"/>
  <p:tag name="ANNOTATION_LEFT_3" val="848.1666"/>
  <p:tag name="ANNOTATION_HEIGHT_3" val="185.8333"/>
  <p:tag name="ANNOTATION_WIDTH_3" val="186.3333"/>
  <p:tag name="ANNOTATION_START_3" val="67.7"/>
  <p:tag name="ANNOTATION_END_3" val="79.6"/>
  <p:tag name="ANNOTATION_SLIDE_HEIGHT_3" val="720"/>
  <p:tag name="ANNOTATION_SLIDE_WIDTH_3" val="960"/>
  <p:tag name="ANNOTATION_SCALE_3" val="100"/>
  <p:tag name="ANNOTATION_TOP_4" val="435"/>
  <p:tag name="ANNOTATION_LEFT_4" val="724"/>
  <p:tag name="ANNOTATION_HEIGHT_4" val="185.8333"/>
  <p:tag name="ANNOTATION_WIDTH_4" val="186.3333"/>
  <p:tag name="ANNOTATION_START_4" val="79.6"/>
  <p:tag name="ANNOTATION_END_4" val="87.4"/>
  <p:tag name="ANNOTATION_SLIDE_HEIGHT_4" val="720"/>
  <p:tag name="ANNOTATION_SLIDE_WIDTH_4" val="960"/>
  <p:tag name="ANNOTATION_SCALE_4" val="100"/>
  <p:tag name="ANNOTATION_TOP_5" val="-62"/>
  <p:tag name="ANNOTATION_LEFT_5" val="-62.16666"/>
  <p:tag name="ANNOTATION_HEIGHT_5" val="844"/>
  <p:tag name="ANNOTATION_WIDTH_5" val="1084.167"/>
  <p:tag name="ANNOTATION_START_5" val="87.4"/>
  <p:tag name="ANNOTATION_END_5" val="87.4"/>
  <p:tag name="ANNOTATION_SLIDE_HEIGHT_5" val="720"/>
  <p:tag name="ANNOTATION_SLIDE_WIDTH_5" val="960"/>
  <p:tag name="ANNOTATION_TOP_6" val="268.8333"/>
  <p:tag name="ANNOTATION_LEFT_6" val="524.1667"/>
  <p:tag name="ANNOTATION_HEIGHT_6" val="343.3333"/>
  <p:tag name="ANNOTATION_WIDTH_6" val="406.1667"/>
  <p:tag name="ANNOTATION_START_6" val="87.4"/>
  <p:tag name="ANNOTATION_END_6" val="114.3"/>
  <p:tag name="ANNOTATION_SLIDE_HEIGHT_6" val="720"/>
  <p:tag name="ANNOTATION_SLIDE_WIDTH_6" val="960"/>
  <p:tag name="ANNOTATION_TOP_7" val="400.3333"/>
  <p:tag name="ANNOTATION_LEFT_7" val="85.66667"/>
  <p:tag name="ANNOTATION_HEIGHT_7" val="185.8333"/>
  <p:tag name="ANNOTATION_WIDTH_7" val="186.3333"/>
  <p:tag name="ANNOTATION_START_7" val="144.4"/>
  <p:tag name="ANNOTATION_END_7" val="159"/>
  <p:tag name="ANNOTATION_SLIDE_HEIGHT_7" val="720"/>
  <p:tag name="ANNOTATION_SLIDE_WIDTH_7" val="960"/>
  <p:tag name="ANNOTATION_SCALE_7" val="100"/>
  <p:tag name="ANNOTATION_TOP_8" val="480.8333"/>
  <p:tag name="ANNOTATION_LEFT_8" val="69.5"/>
  <p:tag name="ANNOTATION_HEIGHT_8" val="185.8333"/>
  <p:tag name="ANNOTATION_WIDTH_8" val="186.3333"/>
  <p:tag name="ANNOTATION_START_8" val="159"/>
  <p:tag name="ANNOTATION_END_8" val="175.7"/>
  <p:tag name="ANNOTATION_SLIDE_HEIGHT_8" val="720"/>
  <p:tag name="ANNOTATION_SLIDE_WIDTH_8" val="960"/>
  <p:tag name="ANNOTATION_SCALE_8" val="100"/>
  <p:tag name="ANNOTATION_TOP_9" val="556.5"/>
  <p:tag name="ANNOTATION_LEFT_9" val="70.83334"/>
  <p:tag name="ANNOTATION_HEIGHT_9" val="185.8333"/>
  <p:tag name="ANNOTATION_WIDTH_9" val="186.3333"/>
  <p:tag name="ANNOTATION_START_9" val="175.7"/>
  <p:tag name="ANNOTATION_END_9" val="245.6"/>
  <p:tag name="ANNOTATION_SLIDE_HEIGHT_9" val="720"/>
  <p:tag name="ANNOTATION_SLIDE_WIDTH_9" val="960"/>
  <p:tag name="ANNOTATION_SCALE_9" val="100"/>
  <p:tag name="ANNOTATION_TOP_10" val="-62"/>
  <p:tag name="ANNOTATION_LEFT_10" val="-62.16666"/>
  <p:tag name="ANNOTATION_HEIGHT_10" val="844"/>
  <p:tag name="ANNOTATION_WIDTH_10" val="1084.167"/>
  <p:tag name="ANNOTATION_START_10" val="245.6"/>
  <p:tag name="ANNOTATION_END_10" val="245.6"/>
  <p:tag name="ANNOTATION_SLIDE_HEIGHT_10" val="720"/>
  <p:tag name="ANNOTATION_SLIDE_WIDTH_10" val="960"/>
  <p:tag name="ANNOTATION_TOP_11" val="376.6667"/>
  <p:tag name="ANNOTATION_LEFT_11" val="31"/>
  <p:tag name="ANNOTATION_HEIGHT_11" val="242.8333"/>
  <p:tag name="ANNOTATION_WIDTH_11" val="484.3333"/>
  <p:tag name="ANNOTATION_START_11" val="245.6"/>
  <p:tag name="ANNOTATION_END_11" val="257.8"/>
  <p:tag name="ANNOTATION_SLIDE_HEIGHT_11" val="720"/>
  <p:tag name="ANNOTATION_SLIDE_WIDTH_11" val="960"/>
  <p:tag name="ANNOTATION_TOP_12" val="-62"/>
  <p:tag name="ANNOTATION_LEFT_12" val="-62.16666"/>
  <p:tag name="ANNOTATION_HEIGHT_12" val="844"/>
  <p:tag name="ANNOTATION_WIDTH_12" val="1084.167"/>
  <p:tag name="ANNOTATION_START_12" val="260.1"/>
  <p:tag name="ANNOTATION_END_12" val="281.6"/>
  <p:tag name="ANNOTATION_SLIDE_HEIGHT_12" val="720"/>
  <p:tag name="ANNOTATION_SLIDE_WIDTH_12" val="960"/>
  <p:tag name="ANNOTATION_TOP_13" val="347"/>
  <p:tag name="ANNOTATION_LEFT_13" val="527.8334"/>
  <p:tag name="ANNOTATION_HEIGHT_13" val="185.8333"/>
  <p:tag name="ANNOTATION_WIDTH_13" val="186.3333"/>
  <p:tag name="ANNOTATION_START_13" val="281.6"/>
  <p:tag name="ANNOTATION_END_13" val="282.8"/>
  <p:tag name="ANNOTATION_SLIDE_HEIGHT_13" val="720"/>
  <p:tag name="ANNOTATION_SLIDE_WIDTH_13" val="960"/>
  <p:tag name="ANNOTATION_SCALE_13" val="100"/>
  <p:tag name="ANNOTATION_TOP_14" val="571.3333"/>
  <p:tag name="ANNOTATION_LEFT_14" val="689.3334"/>
  <p:tag name="ANNOTATION_HEIGHT_14" val="185.8333"/>
  <p:tag name="ANNOTATION_WIDTH_14" val="186.3333"/>
  <p:tag name="ANNOTATION_START_14" val="282.8"/>
  <p:tag name="ANNOTATION_END_14" val="284.6"/>
  <p:tag name="ANNOTATION_SLIDE_HEIGHT_14" val="720"/>
  <p:tag name="ANNOTATION_SLIDE_WIDTH_14" val="960"/>
  <p:tag name="ANNOTATION_SCALE_14" val="100"/>
  <p:tag name="ANNOTATION_TOP_15" val="314.8333"/>
  <p:tag name="ANNOTATION_LEFT_15" val="766.3333"/>
  <p:tag name="ANNOTATION_HEIGHT_15" val="185.8333"/>
  <p:tag name="ANNOTATION_WIDTH_15" val="186.3333"/>
  <p:tag name="ANNOTATION_START_15" val="284.6"/>
  <p:tag name="ANNOTATION_END_15" val="287.4"/>
  <p:tag name="ANNOTATION_SLIDE_HEIGHT_15" val="720"/>
  <p:tag name="ANNOTATION_SLIDE_WIDTH_15" val="960"/>
  <p:tag name="ANNOTATION_SCALE_15" val="100"/>
  <p:tag name="ANNOTATION_TOP_16" val="402.8333"/>
  <p:tag name="ANNOTATION_LEFT_16" val="671.8334"/>
  <p:tag name="ANNOTATION_HEIGHT_16" val="185.8333"/>
  <p:tag name="ANNOTATION_WIDTH_16" val="186.3333"/>
  <p:tag name="ANNOTATION_START_16" val="287.4"/>
  <p:tag name="ANNOTATION_END_16" val="288.6"/>
  <p:tag name="ANNOTATION_SLIDE_HEIGHT_16" val="720"/>
  <p:tag name="ANNOTATION_SLIDE_WIDTH_16" val="960"/>
  <p:tag name="ANNOTATION_SCALE_16" val="100"/>
  <p:tag name="ANNOTATION_TOP_17" val="311"/>
  <p:tag name="ANNOTATION_LEFT_17" val="770"/>
  <p:tag name="ANNOTATION_HEIGHT_17" val="185.8333"/>
  <p:tag name="ANNOTATION_WIDTH_17" val="186.3333"/>
  <p:tag name="ANNOTATION_START_17" val="288.6"/>
  <p:tag name="ANNOTATION_END_17" val="290.2"/>
  <p:tag name="ANNOTATION_SLIDE_HEIGHT_17" val="720"/>
  <p:tag name="ANNOTATION_SLIDE_WIDTH_17" val="960"/>
  <p:tag name="ANNOTATION_SCALE_17" val="100"/>
  <p:tag name="ANNOTATION_TOP_18" val="575"/>
  <p:tag name="ANNOTATION_LEFT_18" val="670.6666"/>
  <p:tag name="ANNOTATION_HEIGHT_18" val="185.8333"/>
  <p:tag name="ANNOTATION_WIDTH_18" val="186.3333"/>
  <p:tag name="ANNOTATION_START_18" val="290.2"/>
  <p:tag name="ANNOTATION_END_18" val="-1"/>
  <p:tag name="ANNOTATION_SLIDE_HEIGHT_18" val="720"/>
  <p:tag name="ANNOTATION_SLIDE_WIDTH_18" val="960"/>
  <p:tag name="ANNOTATION_SCALE_18" val="100"/>
  <p:tag name="ELAPSEDTIME" val="297.20"/>
  <p:tag name="TIMELINE" val="8.40/108.90/255.0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PU0fkJLT_files\slide0001_image001.pn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Rq8EdF7r_files\slide0001_image001.pn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92"/>
  <p:tag name="ANNOTATION_COUNT" val="0"/>
  <p:tag name="ARTICULATE_SLIDE_GUID" val="06798314-ad63-481d-a045-12ad4a49eaf0"/>
  <p:tag name="ARTICULATE_SLIDE_NAV" val="19"/>
  <p:tag name="ELAPSEDTIME" val="31.732"/>
  <p:tag name="ARTICULATE_USED_LAYOUT" val="3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93"/>
  <p:tag name="ANNOTATION_TYPE_1" val="2"/>
  <p:tag name="ANNOTATION_ANIMATION_1" val="4"/>
  <p:tag name="ANNOTATION_ROTATION_1" val="0"/>
  <p:tag name="ANNOTATION_SUB_TYPE_1" val="11"/>
  <p:tag name="ANNOTATION_LOOP_COUNT_1" val="1"/>
  <p:tag name="ANNOTATION_BOX_RADIUS_1" val="0"/>
  <p:tag name="ANNOTATION_SCALE_1" val="0"/>
  <p:tag name="ANNOTATION_BORDER_ALPHA_1" val="100"/>
  <p:tag name="ANNOTATION_BORDER_COLOR_1" val="16777215"/>
  <p:tag name="ANNOTATION_FILL_COLOR_1" val="855309"/>
  <p:tag name="ANNOTATION_FILL_ALPHA_1" val="50"/>
  <p:tag name="ANNOTATION_BORDER_WIDTH_1" val="2"/>
  <p:tag name="ANNOTATION_TYPE_2" val="2"/>
  <p:tag name="ANNOTATION_ANIMATION_2" val="4"/>
  <p:tag name="ANNOTATION_ROTATION_2" val="0"/>
  <p:tag name="ANNOTATION_SUB_TYPE_2" val="11"/>
  <p:tag name="ANNOTATION_LOOP_COUNT_2" val="1"/>
  <p:tag name="ANNOTATION_BOX_RADIUS_2" val="5"/>
  <p:tag name="ANNOTATION_SCALE_2" val="0"/>
  <p:tag name="ANNOTATION_BORDER_ALPHA_2" val="100"/>
  <p:tag name="ANNOTATION_BORDER_COLOR_2" val="16777215"/>
  <p:tag name="ANNOTATION_FILL_COLOR_2" val="855309"/>
  <p:tag name="ANNOTATION_FILL_ALPHA_2" val="50"/>
  <p:tag name="ANNOTATION_BORDER_WIDTH_2" val="2"/>
  <p:tag name="ANNOTATION_TYPE_3" val="2"/>
  <p:tag name="ANNOTATION_ANIMATION_3" val="4"/>
  <p:tag name="ANNOTATION_ROTATION_3" val="0"/>
  <p:tag name="ANNOTATION_SUB_TYPE_3" val="11"/>
  <p:tag name="ANNOTATION_LOOP_COUNT_3" val="1"/>
  <p:tag name="ANNOTATION_BOX_RADIUS_3" val="0"/>
  <p:tag name="ANNOTATION_SCALE_3" val="0"/>
  <p:tag name="ANNOTATION_BORDER_ALPHA_3" val="100"/>
  <p:tag name="ANNOTATION_BORDER_COLOR_3" val="16777215"/>
  <p:tag name="ANNOTATION_FILL_COLOR_3" val="855309"/>
  <p:tag name="ANNOTATION_FILL_ALPHA_3" val="50"/>
  <p:tag name="ANNOTATION_BORDER_WIDTH_3" val="2"/>
  <p:tag name="ANNOTATION_TYPE_4" val="2"/>
  <p:tag name="ANNOTATION_ANIMATION_4" val="4"/>
  <p:tag name="ANNOTATION_ROTATION_4" val="0"/>
  <p:tag name="ANNOTATION_SUB_TYPE_4" val="11"/>
  <p:tag name="ANNOTATION_LOOP_COUNT_4" val="1"/>
  <p:tag name="ANNOTATION_BOX_RADIUS_4" val="5"/>
  <p:tag name="ANNOTATION_SCALE_4" val="0"/>
  <p:tag name="ANNOTATION_BORDER_ALPHA_4" val="100"/>
  <p:tag name="ANNOTATION_BORDER_COLOR_4" val="16777215"/>
  <p:tag name="ANNOTATION_FILL_COLOR_4" val="855309"/>
  <p:tag name="ANNOTATION_FILL_ALPHA_4" val="50"/>
  <p:tag name="ANNOTATION_BORDER_WIDTH_4" val="2"/>
  <p:tag name="ANNOTATION_TYPE_5" val="2"/>
  <p:tag name="ANNOTATION_ANIMATION_5" val="4"/>
  <p:tag name="ANNOTATION_ROTATION_5" val="0"/>
  <p:tag name="ANNOTATION_SUB_TYPE_5" val="11"/>
  <p:tag name="ANNOTATION_LOOP_COUNT_5" val="1"/>
  <p:tag name="ANNOTATION_BOX_RADIUS_5" val="0"/>
  <p:tag name="ANNOTATION_SCALE_5" val="0"/>
  <p:tag name="ANNOTATION_BORDER_ALPHA_5" val="100"/>
  <p:tag name="ANNOTATION_BORDER_COLOR_5" val="16777215"/>
  <p:tag name="ANNOTATION_FILL_COLOR_5" val="855309"/>
  <p:tag name="ANNOTATION_FILL_ALPHA_5" val="50"/>
  <p:tag name="ANNOTATION_BORDER_WIDTH_5" val="2"/>
  <p:tag name="ANNOTATION_TYPE_6" val="2"/>
  <p:tag name="ANNOTATION_ANIMATION_6" val="4"/>
  <p:tag name="ANNOTATION_ROTATION_6" val="0"/>
  <p:tag name="ANNOTATION_SUB_TYPE_6" val="11"/>
  <p:tag name="ANNOTATION_LOOP_COUNT_6" val="1"/>
  <p:tag name="ANNOTATION_BOX_RADIUS_6" val="5"/>
  <p:tag name="ANNOTATION_SCALE_6" val="0"/>
  <p:tag name="ANNOTATION_BORDER_ALPHA_6" val="100"/>
  <p:tag name="ANNOTATION_BORDER_COLOR_6" val="16777215"/>
  <p:tag name="ANNOTATION_FILL_COLOR_6" val="855309"/>
  <p:tag name="ANNOTATION_FILL_ALPHA_6" val="50"/>
  <p:tag name="ANNOTATION_BORDER_WIDTH_6" val="2"/>
  <p:tag name="ANNOTATION_TYPE_7" val="2"/>
  <p:tag name="ANNOTATION_ANIMATION_7" val="4"/>
  <p:tag name="ANNOTATION_ROTATION_7" val="0"/>
  <p:tag name="ANNOTATION_SUB_TYPE_7" val="11"/>
  <p:tag name="ANNOTATION_LOOP_COUNT_7" val="1"/>
  <p:tag name="ANNOTATION_BOX_RADIUS_7" val="0"/>
  <p:tag name="ANNOTATION_SCALE_7" val="0"/>
  <p:tag name="ANNOTATION_BORDER_ALPHA_7" val="100"/>
  <p:tag name="ANNOTATION_BORDER_COLOR_7" val="16777215"/>
  <p:tag name="ANNOTATION_FILL_COLOR_7" val="855309"/>
  <p:tag name="ANNOTATION_FILL_ALPHA_7" val="50"/>
  <p:tag name="ANNOTATION_BORDER_WIDTH_7" val="2"/>
  <p:tag name="ANNOTATION_TYPE_8" val="2"/>
  <p:tag name="ANNOTATION_ANIMATION_8" val="4"/>
  <p:tag name="ANNOTATION_ROTATION_8" val="0"/>
  <p:tag name="ANNOTATION_SUB_TYPE_8" val="11"/>
  <p:tag name="ANNOTATION_LOOP_COUNT_8" val="1"/>
  <p:tag name="ANNOTATION_BOX_RADIUS_8" val="5"/>
  <p:tag name="ANNOTATION_SCALE_8" val="0"/>
  <p:tag name="ANNOTATION_BORDER_ALPHA_8" val="100"/>
  <p:tag name="ANNOTATION_BORDER_COLOR_8" val="16777215"/>
  <p:tag name="ANNOTATION_FILL_COLOR_8" val="855309"/>
  <p:tag name="ANNOTATION_FILL_ALPHA_8" val="50"/>
  <p:tag name="ANNOTATION_BORDER_WIDTH_8" val="2"/>
  <p:tag name="ANNOTATION_TYPE_9" val="2"/>
  <p:tag name="ANNOTATION_ANIMATION_9" val="4"/>
  <p:tag name="ANNOTATION_ROTATION_9" val="0"/>
  <p:tag name="ANNOTATION_SUB_TYPE_9" val="11"/>
  <p:tag name="ANNOTATION_LOOP_COUNT_9" val="1"/>
  <p:tag name="ANNOTATION_BOX_RADIUS_9" val="0"/>
  <p:tag name="ANNOTATION_SCALE_9" val="0"/>
  <p:tag name="ANNOTATION_BORDER_ALPHA_9" val="100"/>
  <p:tag name="ANNOTATION_BORDER_COLOR_9" val="16777215"/>
  <p:tag name="ANNOTATION_FILL_COLOR_9" val="855309"/>
  <p:tag name="ANNOTATION_FILL_ALPHA_9" val="50"/>
  <p:tag name="ANNOTATION_BORDER_WIDTH_9" val="2"/>
  <p:tag name="ANNOTATION_TYPE_10" val="2"/>
  <p:tag name="ANNOTATION_ANIMATION_10" val="4"/>
  <p:tag name="ANNOTATION_ROTATION_10" val="0"/>
  <p:tag name="ANNOTATION_SUB_TYPE_10" val="11"/>
  <p:tag name="ANNOTATION_LOOP_COUNT_10" val="1"/>
  <p:tag name="ANNOTATION_BOX_RADIUS_10" val="5"/>
  <p:tag name="ANNOTATION_SCALE_10" val="0"/>
  <p:tag name="ANNOTATION_BORDER_ALPHA_10" val="100"/>
  <p:tag name="ANNOTATION_BORDER_COLOR_10" val="16777215"/>
  <p:tag name="ANNOTATION_FILL_COLOR_10" val="855309"/>
  <p:tag name="ANNOTATION_FILL_ALPHA_10" val="50"/>
  <p:tag name="ANNOTATION_BORDER_WIDTH_10" val="2"/>
  <p:tag name="ANNOTATION_TYPE_11" val="0"/>
  <p:tag name="ANNOTATION_ANIMATION_11" val="3"/>
  <p:tag name="ANNOTATION_ROTATION_11" val="270"/>
  <p:tag name="ANNOTATION_SUB_TYPE_11" val="2"/>
  <p:tag name="ANNOTATION_LOOP_COUNT_11" val="1"/>
  <p:tag name="ANNOTATION_BOX_RADIUS_11" val="0"/>
  <p:tag name="ANNOTATION_BORDER_ALPHA_11" val="100"/>
  <p:tag name="ANNOTATION_BORDER_COLOR_11" val="16777215"/>
  <p:tag name="ANNOTATION_FILL_COLOR_11" val="683492"/>
  <p:tag name="ANNOTATION_FILL_ALPHA_11" val="100"/>
  <p:tag name="ANNOTATION_BORDER_WIDTH_11" val="2"/>
  <p:tag name="ANNOTATION_TYPE_12" val="0"/>
  <p:tag name="ANNOTATION_ANIMATION_12" val="4"/>
  <p:tag name="ANNOTATION_ROTATION_12" val="0"/>
  <p:tag name="ANNOTATION_SUB_TYPE_12" val="3"/>
  <p:tag name="ANNOTATION_LOOP_COUNT_12" val="1"/>
  <p:tag name="ANNOTATION_BOX_RADIUS_12" val="0"/>
  <p:tag name="ANNOTATION_BORDER_ALPHA_12" val="100"/>
  <p:tag name="ANNOTATION_BORDER_COLOR_12" val="16777215"/>
  <p:tag name="ANNOTATION_FILL_COLOR_12" val="3969653"/>
  <p:tag name="ANNOTATION_FILL_ALPHA_12" val="100"/>
  <p:tag name="ANNOTATION_BORDER_WIDTH_12" val="2"/>
  <p:tag name="ANNOTATION_TYPE_13" val="0"/>
  <p:tag name="ANNOTATION_ANIMATION_13" val="4"/>
  <p:tag name="ANNOTATION_ROTATION_13" val="0"/>
  <p:tag name="ANNOTATION_SUB_TYPE_13" val="3"/>
  <p:tag name="ANNOTATION_LOOP_COUNT_13" val="1"/>
  <p:tag name="ANNOTATION_BOX_RADIUS_13" val="0"/>
  <p:tag name="ANNOTATION_BORDER_ALPHA_13" val="100"/>
  <p:tag name="ANNOTATION_BORDER_COLOR_13" val="16777215"/>
  <p:tag name="ANNOTATION_FILL_COLOR_13" val="3969653"/>
  <p:tag name="ANNOTATION_FILL_ALPHA_13" val="100"/>
  <p:tag name="ANNOTATION_BORDER_WIDTH_13" val="2"/>
  <p:tag name="ANNOTATION_TYPE_14" val="0"/>
  <p:tag name="ANNOTATION_ANIMATION_14" val="4"/>
  <p:tag name="ANNOTATION_ROTATION_14" val="0"/>
  <p:tag name="ANNOTATION_SUB_TYPE_14" val="3"/>
  <p:tag name="ANNOTATION_LOOP_COUNT_14" val="1"/>
  <p:tag name="ANNOTATION_BOX_RADIUS_14" val="0"/>
  <p:tag name="ANNOTATION_BORDER_ALPHA_14" val="100"/>
  <p:tag name="ANNOTATION_BORDER_COLOR_14" val="16777215"/>
  <p:tag name="ANNOTATION_FILL_COLOR_14" val="3969653"/>
  <p:tag name="ANNOTATION_FILL_ALPHA_14" val="100"/>
  <p:tag name="ANNOTATION_BORDER_WIDTH_14" val="2"/>
  <p:tag name="ANNOTATION_TYPE_15" val="0"/>
  <p:tag name="ANNOTATION_ANIMATION_15" val="4"/>
  <p:tag name="ANNOTATION_ROTATION_15" val="0"/>
  <p:tag name="ANNOTATION_SUB_TYPE_15" val="3"/>
  <p:tag name="ANNOTATION_LOOP_COUNT_15" val="1"/>
  <p:tag name="ANNOTATION_BOX_RADIUS_15" val="0"/>
  <p:tag name="ANNOTATION_BORDER_ALPHA_15" val="100"/>
  <p:tag name="ANNOTATION_BORDER_COLOR_15" val="16777215"/>
  <p:tag name="ANNOTATION_FILL_COLOR_15" val="3969653"/>
  <p:tag name="ANNOTATION_FILL_ALPHA_15" val="100"/>
  <p:tag name="ANNOTATION_BORDER_WIDTH_15" val="2"/>
  <p:tag name="ANNOTATION_TYPE_16" val="0"/>
  <p:tag name="ANNOTATION_ANIMATION_16" val="4"/>
  <p:tag name="ANNOTATION_ROTATION_16" val="0"/>
  <p:tag name="ANNOTATION_SUB_TYPE_16" val="3"/>
  <p:tag name="ANNOTATION_LOOP_COUNT_16" val="1"/>
  <p:tag name="ANNOTATION_BOX_RADIUS_16" val="0"/>
  <p:tag name="ANNOTATION_BORDER_ALPHA_16" val="100"/>
  <p:tag name="ANNOTATION_BORDER_COLOR_16" val="16777215"/>
  <p:tag name="ANNOTATION_FILL_COLOR_16" val="3969653"/>
  <p:tag name="ANNOTATION_FILL_ALPHA_16" val="100"/>
  <p:tag name="ANNOTATION_BORDER_WIDTH_16" val="2"/>
  <p:tag name="ANNOTATION_TYPE_17" val="0"/>
  <p:tag name="ANNOTATION_ANIMATION_17" val="4"/>
  <p:tag name="ANNOTATION_ROTATION_17" val="0"/>
  <p:tag name="ANNOTATION_SUB_TYPE_17" val="3"/>
  <p:tag name="ANNOTATION_LOOP_COUNT_17" val="1"/>
  <p:tag name="ANNOTATION_BOX_RADIUS_17" val="0"/>
  <p:tag name="ANNOTATION_BORDER_ALPHA_17" val="100"/>
  <p:tag name="ANNOTATION_BORDER_COLOR_17" val="16777215"/>
  <p:tag name="ANNOTATION_FILL_COLOR_17" val="3969653"/>
  <p:tag name="ANNOTATION_FILL_ALPHA_17" val="100"/>
  <p:tag name="ANNOTATION_BORDER_WIDTH_17" val="2"/>
  <p:tag name="ANNOTATION_TYPE_18" val="0"/>
  <p:tag name="ANNOTATION_ANIMATION_18" val="4"/>
  <p:tag name="ANNOTATION_ROTATION_18" val="0"/>
  <p:tag name="ANNOTATION_SUB_TYPE_18" val="3"/>
  <p:tag name="ANNOTATION_LOOP_COUNT_18" val="1"/>
  <p:tag name="ANNOTATION_BOX_RADIUS_18" val="0"/>
  <p:tag name="ANNOTATION_BORDER_ALPHA_18" val="100"/>
  <p:tag name="ANNOTATION_BORDER_COLOR_18" val="16777215"/>
  <p:tag name="ANNOTATION_FILL_COLOR_18" val="3969653"/>
  <p:tag name="ANNOTATION_FILL_ALPHA_18" val="100"/>
  <p:tag name="ANNOTATION_BORDER_WIDTH_18" val="2"/>
  <p:tag name="ANNOTATION_COUNT" val="18"/>
  <p:tag name="ARTICULATE_SLIDE_GUID" val="b3c1da5b-9d41-4a7e-8159-f13ebe5d8ae7"/>
  <p:tag name="ARTICULATE_SLIDE_NAV" val="20"/>
  <p:tag name="ANNOTATION_TOP_1" val="-62"/>
  <p:tag name="ANNOTATION_LEFT_1" val="-62.16666"/>
  <p:tag name="ANNOTATION_HEIGHT_1" val="844"/>
  <p:tag name="ANNOTATION_WIDTH_1" val="1084.167"/>
  <p:tag name="ANNOTATION_START_1" val="92.7"/>
  <p:tag name="ANNOTATION_END_1" val="92.7"/>
  <p:tag name="ANNOTATION_SLIDE_HEIGHT_1" val="720"/>
  <p:tag name="ANNOTATION_SLIDE_WIDTH_1" val="960"/>
  <p:tag name="ANNOTATION_TOP_2" val="411.5"/>
  <p:tag name="ANNOTATION_LEFT_2" val="18.66667"/>
  <p:tag name="ANNOTATION_HEIGHT_2" val="47.16666"/>
  <p:tag name="ANNOTATION_WIDTH_2" val="925.1666"/>
  <p:tag name="ANNOTATION_START_2" val="92.7"/>
  <p:tag name="ANNOTATION_END_2" val="132.6"/>
  <p:tag name="ANNOTATION_SLIDE_HEIGHT_2" val="720"/>
  <p:tag name="ANNOTATION_SLIDE_WIDTH_2" val="960"/>
  <p:tag name="ANNOTATION_TOP_3" val="-62"/>
  <p:tag name="ANNOTATION_LEFT_3" val="-62.16666"/>
  <p:tag name="ANNOTATION_HEIGHT_3" val="844"/>
  <p:tag name="ANNOTATION_WIDTH_3" val="1084.167"/>
  <p:tag name="ANNOTATION_START_3" val="132.6"/>
  <p:tag name="ANNOTATION_END_3" val="132.6"/>
  <p:tag name="ANNOTATION_SLIDE_HEIGHT_3" val="720"/>
  <p:tag name="ANNOTATION_SLIDE_WIDTH_3" val="960"/>
  <p:tag name="ANNOTATION_TOP_4" val="453.5"/>
  <p:tag name="ANNOTATION_LEFT_4" val="23.66667"/>
  <p:tag name="ANNOTATION_HEIGHT_4" val="44.66666"/>
  <p:tag name="ANNOTATION_WIDTH_4" val="924.0001"/>
  <p:tag name="ANNOTATION_START_4" val="132.6"/>
  <p:tag name="ANNOTATION_END_4" val="172.8"/>
  <p:tag name="ANNOTATION_SLIDE_HEIGHT_4" val="720"/>
  <p:tag name="ANNOTATION_SLIDE_WIDTH_4" val="960"/>
  <p:tag name="ANNOTATION_TOP_5" val="-62"/>
  <p:tag name="ANNOTATION_LEFT_5" val="-62.16666"/>
  <p:tag name="ANNOTATION_HEIGHT_5" val="844"/>
  <p:tag name="ANNOTATION_WIDTH_5" val="1084.167"/>
  <p:tag name="ANNOTATION_START_5" val="172.8"/>
  <p:tag name="ANNOTATION_END_5" val="172.8"/>
  <p:tag name="ANNOTATION_SLIDE_HEIGHT_5" val="720"/>
  <p:tag name="ANNOTATION_SLIDE_WIDTH_5" val="960"/>
  <p:tag name="ANNOTATION_TOP_6" val="489.5"/>
  <p:tag name="ANNOTATION_LEFT_6" val="29.83333"/>
  <p:tag name="ANNOTATION_HEIGHT_6" val="43.33333"/>
  <p:tag name="ANNOTATION_WIDTH_6" val="915.3334"/>
  <p:tag name="ANNOTATION_START_6" val="172.8"/>
  <p:tag name="ANNOTATION_END_6" val="184"/>
  <p:tag name="ANNOTATION_SLIDE_HEIGHT_6" val="720"/>
  <p:tag name="ANNOTATION_SLIDE_WIDTH_6" val="960"/>
  <p:tag name="ANNOTATION_TOP_7" val="-62"/>
  <p:tag name="ANNOTATION_LEFT_7" val="-62.16666"/>
  <p:tag name="ANNOTATION_HEIGHT_7" val="844"/>
  <p:tag name="ANNOTATION_WIDTH_7" val="1084.167"/>
  <p:tag name="ANNOTATION_START_7" val="184"/>
  <p:tag name="ANNOTATION_END_7" val="184"/>
  <p:tag name="ANNOTATION_SLIDE_HEIGHT_7" val="720"/>
  <p:tag name="ANNOTATION_SLIDE_WIDTH_7" val="960"/>
  <p:tag name="ANNOTATION_TOP_8" val="526.6667"/>
  <p:tag name="ANNOTATION_LEFT_8" val="29.83333"/>
  <p:tag name="ANNOTATION_HEIGHT_8" val="50.83333"/>
  <p:tag name="ANNOTATION_WIDTH_8" val="914.0001"/>
  <p:tag name="ANNOTATION_START_8" val="184"/>
  <p:tag name="ANNOTATION_END_8" val="298.7"/>
  <p:tag name="ANNOTATION_SLIDE_HEIGHT_8" val="720"/>
  <p:tag name="ANNOTATION_SLIDE_WIDTH_8" val="960"/>
  <p:tag name="ANNOTATION_TOP_9" val="-62"/>
  <p:tag name="ANNOTATION_LEFT_9" val="-62.16666"/>
  <p:tag name="ANNOTATION_HEIGHT_9" val="844"/>
  <p:tag name="ANNOTATION_WIDTH_9" val="1084.167"/>
  <p:tag name="ANNOTATION_START_9" val="298.7"/>
  <p:tag name="ANNOTATION_END_9" val="298.7"/>
  <p:tag name="ANNOTATION_SLIDE_HEIGHT_9" val="720"/>
  <p:tag name="ANNOTATION_SLIDE_WIDTH_9" val="960"/>
  <p:tag name="ANNOTATION_TOP_10" val="254"/>
  <p:tag name="ANNOTATION_LEFT_10" val="23.66667"/>
  <p:tag name="ANNOTATION_HEIGHT_10" val="322.1667"/>
  <p:tag name="ANNOTATION_WIDTH_10" val="920.3334"/>
  <p:tag name="ANNOTATION_START_10" val="298.7"/>
  <p:tag name="ANNOTATION_END_10" val="307.1"/>
  <p:tag name="ANNOTATION_SLIDE_HEIGHT_10" val="720"/>
  <p:tag name="ANNOTATION_SLIDE_WIDTH_10" val="960"/>
  <p:tag name="ANNOTATION_TOP_11" val="598.5"/>
  <p:tag name="ANNOTATION_LEFT_11" val="558.8333"/>
  <p:tag name="ANNOTATION_HEIGHT_11" val="185.8333"/>
  <p:tag name="ANNOTATION_WIDTH_11" val="186.3333"/>
  <p:tag name="ANNOTATION_START_11" val="307.1"/>
  <p:tag name="ANNOTATION_END_11" val="318.8"/>
  <p:tag name="ANNOTATION_SLIDE_HEIGHT_11" val="720"/>
  <p:tag name="ANNOTATION_SLIDE_WIDTH_11" val="960"/>
  <p:tag name="ANNOTATION_SCALE_11" val="100"/>
  <p:tag name="ANNOTATION_TOP_12" val="254"/>
  <p:tag name="ANNOTATION_LEFT_12" val="571.3333"/>
  <p:tag name="ANNOTATION_HEIGHT_12" val="185.8333"/>
  <p:tag name="ANNOTATION_WIDTH_12" val="186.3333"/>
  <p:tag name="ANNOTATION_START_12" val="318.8"/>
  <p:tag name="ANNOTATION_END_12" val="322.5"/>
  <p:tag name="ANNOTATION_SLIDE_HEIGHT_12" val="720"/>
  <p:tag name="ANNOTATION_SLIDE_WIDTH_12" val="960"/>
  <p:tag name="ANNOTATION_SCALE_12" val="100"/>
  <p:tag name="ANNOTATION_TOP_13" val="340.8333"/>
  <p:tag name="ANNOTATION_LEFT_13" val="716.6667"/>
  <p:tag name="ANNOTATION_HEIGHT_13" val="185.8333"/>
  <p:tag name="ANNOTATION_WIDTH_13" val="186.3333"/>
  <p:tag name="ANNOTATION_START_13" val="322.5"/>
  <p:tag name="ANNOTATION_END_13" val="329.4"/>
  <p:tag name="ANNOTATION_SLIDE_HEIGHT_13" val="720"/>
  <p:tag name="ANNOTATION_SLIDE_WIDTH_13" val="960"/>
  <p:tag name="ANNOTATION_SCALE_13" val="100"/>
  <p:tag name="ANNOTATION_TOP_14" val="394"/>
  <p:tag name="ANNOTATION_LEFT_14" val="917.8334"/>
  <p:tag name="ANNOTATION_HEIGHT_14" val="185.8333"/>
  <p:tag name="ANNOTATION_WIDTH_14" val="186.3333"/>
  <p:tag name="ANNOTATION_START_14" val="329.4"/>
  <p:tag name="ANNOTATION_END_14" val="334.2"/>
  <p:tag name="ANNOTATION_SLIDE_HEIGHT_14" val="720"/>
  <p:tag name="ANNOTATION_SLIDE_WIDTH_14" val="960"/>
  <p:tag name="ANNOTATION_SCALE_14" val="100"/>
  <p:tag name="ANNOTATION_TOP_15" val="422.5"/>
  <p:tag name="ANNOTATION_LEFT_15" val="576.1667"/>
  <p:tag name="ANNOTATION_HEIGHT_15" val="185.8333"/>
  <p:tag name="ANNOTATION_WIDTH_15" val="186.3333"/>
  <p:tag name="ANNOTATION_START_15" val="334.2"/>
  <p:tag name="ANNOTATION_END_15" val="338.2"/>
  <p:tag name="ANNOTATION_SLIDE_HEIGHT_15" val="720"/>
  <p:tag name="ANNOTATION_SLIDE_WIDTH_15" val="960"/>
  <p:tag name="ANNOTATION_SCALE_15" val="100"/>
  <p:tag name="ANNOTATION_TOP_16" val="456"/>
  <p:tag name="ANNOTATION_LEFT_16" val="864.3333"/>
  <p:tag name="ANNOTATION_HEIGHT_16" val="185.8333"/>
  <p:tag name="ANNOTATION_WIDTH_16" val="186.3333"/>
  <p:tag name="ANNOTATION_START_16" val="338.2"/>
  <p:tag name="ANNOTATION_END_16" val="340.8"/>
  <p:tag name="ANNOTATION_SLIDE_HEIGHT_16" val="720"/>
  <p:tag name="ANNOTATION_SLIDE_WIDTH_16" val="960"/>
  <p:tag name="ANNOTATION_SCALE_16" val="100"/>
  <p:tag name="ANNOTATION_TOP_17" val="498.1667"/>
  <p:tag name="ANNOTATION_LEFT_17" val="715.3334"/>
  <p:tag name="ANNOTATION_HEIGHT_17" val="185.8333"/>
  <p:tag name="ANNOTATION_WIDTH_17" val="186.3333"/>
  <p:tag name="ANNOTATION_START_17" val="340.8"/>
  <p:tag name="ANNOTATION_END_17" val="343.9"/>
  <p:tag name="ANNOTATION_SLIDE_HEIGHT_17" val="720"/>
  <p:tag name="ANNOTATION_SLIDE_WIDTH_17" val="960"/>
  <p:tag name="ANNOTATION_SCALE_17" val="100"/>
  <p:tag name="ANNOTATION_TOP_18" val="542.8334"/>
  <p:tag name="ANNOTATION_LEFT_18" val="630.8333"/>
  <p:tag name="ANNOTATION_HEIGHT_18" val="185.8333"/>
  <p:tag name="ANNOTATION_WIDTH_18" val="186.3333"/>
  <p:tag name="ANNOTATION_START_18" val="343.9"/>
  <p:tag name="ANNOTATION_END_18" val="-1"/>
  <p:tag name="ANNOTATION_SLIDE_HEIGHT_18" val="720"/>
  <p:tag name="ANNOTATION_SLIDE_WIDTH_18" val="960"/>
  <p:tag name="ANNOTATION_SCALE_18" val="100"/>
  <p:tag name="ELAPSEDTIME" val="356.072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qqxjp7i2_files\slide0001_image001.pn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94"/>
  <p:tag name="ANNOTATION_TYPE_1" val="0"/>
  <p:tag name="ANNOTATION_ANIMATION_1" val="3"/>
  <p:tag name="ANNOTATION_ROTATION_1" val="27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27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27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0"/>
  <p:tag name="ANNOTATION_SUB_TYPE_4" val="2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0"/>
  <p:tag name="ANNOTATION_SUB_TYPE_5" val="2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TYPE_6" val="0"/>
  <p:tag name="ANNOTATION_ANIMATION_6" val="3"/>
  <p:tag name="ANNOTATION_ROTATION_6" val="0"/>
  <p:tag name="ANNOTATION_SUB_TYPE_6" val="2"/>
  <p:tag name="ANNOTATION_LOOP_COUNT_6" val="1"/>
  <p:tag name="ANNOTATION_BOX_RADIUS_6" val="0"/>
  <p:tag name="ANNOTATION_BORDER_ALPHA_6" val="100"/>
  <p:tag name="ANNOTATION_BORDER_COLOR_6" val="16777215"/>
  <p:tag name="ANNOTATION_FILL_COLOR_6" val="683492"/>
  <p:tag name="ANNOTATION_FILL_ALPHA_6" val="100"/>
  <p:tag name="ANNOTATION_BORDER_WIDTH_6" val="2"/>
  <p:tag name="ANNOTATION_TYPE_7" val="0"/>
  <p:tag name="ANNOTATION_ANIMATION_7" val="3"/>
  <p:tag name="ANNOTATION_ROTATION_7" val="0"/>
  <p:tag name="ANNOTATION_SUB_TYPE_7" val="2"/>
  <p:tag name="ANNOTATION_LOOP_COUNT_7" val="1"/>
  <p:tag name="ANNOTATION_BOX_RADIUS_7" val="0"/>
  <p:tag name="ANNOTATION_BORDER_ALPHA_7" val="100"/>
  <p:tag name="ANNOTATION_BORDER_COLOR_7" val="16777215"/>
  <p:tag name="ANNOTATION_FILL_COLOR_7" val="683492"/>
  <p:tag name="ANNOTATION_FILL_ALPHA_7" val="100"/>
  <p:tag name="ANNOTATION_BORDER_WIDTH_7" val="2"/>
  <p:tag name="ANNOTATION_TYPE_8" val="0"/>
  <p:tag name="ANNOTATION_ANIMATION_8" val="3"/>
  <p:tag name="ANNOTATION_ROTATION_8" val="0"/>
  <p:tag name="ANNOTATION_SUB_TYPE_8" val="2"/>
  <p:tag name="ANNOTATION_LOOP_COUNT_8" val="1"/>
  <p:tag name="ANNOTATION_BOX_RADIUS_8" val="0"/>
  <p:tag name="ANNOTATION_BORDER_ALPHA_8" val="100"/>
  <p:tag name="ANNOTATION_BORDER_COLOR_8" val="16777215"/>
  <p:tag name="ANNOTATION_FILL_COLOR_8" val="683492"/>
  <p:tag name="ANNOTATION_FILL_ALPHA_8" val="100"/>
  <p:tag name="ANNOTATION_BORDER_WIDTH_8" val="2"/>
  <p:tag name="ANNOTATION_TYPE_9" val="0"/>
  <p:tag name="ANNOTATION_ANIMATION_9" val="3"/>
  <p:tag name="ANNOTATION_ROTATION_9" val="0"/>
  <p:tag name="ANNOTATION_SUB_TYPE_9" val="2"/>
  <p:tag name="ANNOTATION_LOOP_COUNT_9" val="1"/>
  <p:tag name="ANNOTATION_BOX_RADIUS_9" val="0"/>
  <p:tag name="ANNOTATION_BORDER_ALPHA_9" val="100"/>
  <p:tag name="ANNOTATION_BORDER_COLOR_9" val="16777215"/>
  <p:tag name="ANNOTATION_FILL_COLOR_9" val="683492"/>
  <p:tag name="ANNOTATION_FILL_ALPHA_9" val="100"/>
  <p:tag name="ANNOTATION_BORDER_WIDTH_9" val="2"/>
  <p:tag name="ANNOTATION_TYPE_10" val="0"/>
  <p:tag name="ANNOTATION_ANIMATION_10" val="3"/>
  <p:tag name="ANNOTATION_ROTATION_10" val="0"/>
  <p:tag name="ANNOTATION_SUB_TYPE_10" val="2"/>
  <p:tag name="ANNOTATION_LOOP_COUNT_10" val="1"/>
  <p:tag name="ANNOTATION_BOX_RADIUS_10" val="0"/>
  <p:tag name="ANNOTATION_BORDER_ALPHA_10" val="100"/>
  <p:tag name="ANNOTATION_BORDER_COLOR_10" val="16777215"/>
  <p:tag name="ANNOTATION_FILL_COLOR_10" val="683492"/>
  <p:tag name="ANNOTATION_FILL_ALPHA_10" val="100"/>
  <p:tag name="ANNOTATION_BORDER_WIDTH_10" val="2"/>
  <p:tag name="ANNOTATION_TYPE_11" val="0"/>
  <p:tag name="ANNOTATION_ANIMATION_11" val="3"/>
  <p:tag name="ANNOTATION_ROTATION_11" val="0"/>
  <p:tag name="ANNOTATION_SUB_TYPE_11" val="2"/>
  <p:tag name="ANNOTATION_LOOP_COUNT_11" val="1"/>
  <p:tag name="ANNOTATION_BOX_RADIUS_11" val="0"/>
  <p:tag name="ANNOTATION_BORDER_ALPHA_11" val="100"/>
  <p:tag name="ANNOTATION_BORDER_COLOR_11" val="16777215"/>
  <p:tag name="ANNOTATION_FILL_COLOR_11" val="683492"/>
  <p:tag name="ANNOTATION_FILL_ALPHA_11" val="100"/>
  <p:tag name="ANNOTATION_BORDER_WIDTH_11" val="2"/>
  <p:tag name="ANNOTATION_TYPE_12" val="0"/>
  <p:tag name="ANNOTATION_ANIMATION_12" val="3"/>
  <p:tag name="ANNOTATION_ROTATION_12" val="0"/>
  <p:tag name="ANNOTATION_SUB_TYPE_12" val="2"/>
  <p:tag name="ANNOTATION_LOOP_COUNT_12" val="1"/>
  <p:tag name="ANNOTATION_BOX_RADIUS_12" val="0"/>
  <p:tag name="ANNOTATION_BORDER_ALPHA_12" val="100"/>
  <p:tag name="ANNOTATION_BORDER_COLOR_12" val="16777215"/>
  <p:tag name="ANNOTATION_FILL_COLOR_12" val="683492"/>
  <p:tag name="ANNOTATION_FILL_ALPHA_12" val="100"/>
  <p:tag name="ANNOTATION_BORDER_WIDTH_12" val="2"/>
  <p:tag name="ANNOTATION_TYPE_13" val="0"/>
  <p:tag name="ANNOTATION_ANIMATION_13" val="3"/>
  <p:tag name="ANNOTATION_ROTATION_13" val="0"/>
  <p:tag name="ANNOTATION_SUB_TYPE_13" val="2"/>
  <p:tag name="ANNOTATION_LOOP_COUNT_13" val="1"/>
  <p:tag name="ANNOTATION_BOX_RADIUS_13" val="0"/>
  <p:tag name="ANNOTATION_BORDER_ALPHA_13" val="100"/>
  <p:tag name="ANNOTATION_BORDER_COLOR_13" val="16777215"/>
  <p:tag name="ANNOTATION_FILL_COLOR_13" val="683492"/>
  <p:tag name="ANNOTATION_FILL_ALPHA_13" val="100"/>
  <p:tag name="ANNOTATION_BORDER_WIDTH_13" val="2"/>
  <p:tag name="ANNOTATION_TYPE_14" val="0"/>
  <p:tag name="ANNOTATION_ANIMATION_14" val="3"/>
  <p:tag name="ANNOTATION_ROTATION_14" val="0"/>
  <p:tag name="ANNOTATION_SUB_TYPE_14" val="2"/>
  <p:tag name="ANNOTATION_LOOP_COUNT_14" val="1"/>
  <p:tag name="ANNOTATION_BOX_RADIUS_14" val="0"/>
  <p:tag name="ANNOTATION_BORDER_ALPHA_14" val="100"/>
  <p:tag name="ANNOTATION_BORDER_COLOR_14" val="16777215"/>
  <p:tag name="ANNOTATION_FILL_COLOR_14" val="683492"/>
  <p:tag name="ANNOTATION_FILL_ALPHA_14" val="100"/>
  <p:tag name="ANNOTATION_BORDER_WIDTH_14" val="2"/>
  <p:tag name="ANNOTATION_COUNT" val="14"/>
  <p:tag name="ARTICULATE_SLIDE_GUID" val="5d4da6df-893d-4d01-b7b7-1b0dee59e225"/>
  <p:tag name="ARTICULATE_SLIDE_NAV" val="21"/>
  <p:tag name="ANNOTATION_TOP_1" val="283.8333"/>
  <p:tag name="ANNOTATION_LEFT_1" val="414.8333"/>
  <p:tag name="ANNOTATION_HEIGHT_1" val="185.8333"/>
  <p:tag name="ANNOTATION_WIDTH_1" val="186.3333"/>
  <p:tag name="ANNOTATION_START_1" val="11.9"/>
  <p:tag name="ANNOTATION_END_1" val="22.1"/>
  <p:tag name="ANNOTATION_SLIDE_HEIGHT_1" val="720"/>
  <p:tag name="ANNOTATION_SLIDE_WIDTH_1" val="960"/>
  <p:tag name="ANNOTATION_SCALE_1" val="100"/>
  <p:tag name="ANNOTATION_TOP_2" val="422.5"/>
  <p:tag name="ANNOTATION_LEFT_2" val="438.3333"/>
  <p:tag name="ANNOTATION_HEIGHT_2" val="185.8333"/>
  <p:tag name="ANNOTATION_WIDTH_2" val="186.3333"/>
  <p:tag name="ANNOTATION_START_2" val="22.1"/>
  <p:tag name="ANNOTATION_END_2" val="31.4"/>
  <p:tag name="ANNOTATION_SLIDE_HEIGHT_2" val="720"/>
  <p:tag name="ANNOTATION_SLIDE_WIDTH_2" val="960"/>
  <p:tag name="ANNOTATION_SCALE_2" val="100"/>
  <p:tag name="ANNOTATION_TOP_3" val="433.6667"/>
  <p:tag name="ANNOTATION_LEFT_3" val="707.8334"/>
  <p:tag name="ANNOTATION_HEIGHT_3" val="185.8333"/>
  <p:tag name="ANNOTATION_WIDTH_3" val="186.3333"/>
  <p:tag name="ANNOTATION_START_3" val="31.4"/>
  <p:tag name="ANNOTATION_END_3" val="43"/>
  <p:tag name="ANNOTATION_SLIDE_HEIGHT_3" val="720"/>
  <p:tag name="ANNOTATION_SLIDE_WIDTH_3" val="960"/>
  <p:tag name="ANNOTATION_SCALE_3" val="100"/>
  <p:tag name="ANNOTATION_TOP_4" val="323.5"/>
  <p:tag name="ANNOTATION_LEFT_4" val="485.6667"/>
  <p:tag name="ANNOTATION_HEIGHT_4" val="185.8333"/>
  <p:tag name="ANNOTATION_WIDTH_4" val="186.3333"/>
  <p:tag name="ANNOTATION_START_4" val="43"/>
  <p:tag name="ANNOTATION_END_4" val="56.5"/>
  <p:tag name="ANNOTATION_SLIDE_HEIGHT_4" val="720"/>
  <p:tag name="ANNOTATION_SLIDE_WIDTH_4" val="960"/>
  <p:tag name="ANNOTATION_SCALE_4" val="100"/>
  <p:tag name="ANNOTATION_TOP_5" val="389.1667"/>
  <p:tag name="ANNOTATION_LEFT_5" val="486.8333"/>
  <p:tag name="ANNOTATION_HEIGHT_5" val="185.8333"/>
  <p:tag name="ANNOTATION_WIDTH_5" val="186.3333"/>
  <p:tag name="ANNOTATION_START_5" val="56.5"/>
  <p:tag name="ANNOTATION_END_5" val="61.2"/>
  <p:tag name="ANNOTATION_SLIDE_HEIGHT_5" val="720"/>
  <p:tag name="ANNOTATION_SLIDE_WIDTH_5" val="960"/>
  <p:tag name="ANNOTATION_SCALE_5" val="100"/>
  <p:tag name="ANNOTATION_TOP_6" val="316"/>
  <p:tag name="ANNOTATION_LEFT_6" val="474.3333"/>
  <p:tag name="ANNOTATION_HEIGHT_6" val="185.8333"/>
  <p:tag name="ANNOTATION_WIDTH_6" val="186.3333"/>
  <p:tag name="ANNOTATION_START_6" val="61.2"/>
  <p:tag name="ANNOTATION_END_6" val="62.2"/>
  <p:tag name="ANNOTATION_SLIDE_HEIGHT_6" val="720"/>
  <p:tag name="ANNOTATION_SLIDE_WIDTH_6" val="960"/>
  <p:tag name="ANNOTATION_SCALE_6" val="100"/>
  <p:tag name="ANNOTATION_TOP_7" val="389.1667"/>
  <p:tag name="ANNOTATION_LEFT_7" val="479.3333"/>
  <p:tag name="ANNOTATION_HEIGHT_7" val="185.8333"/>
  <p:tag name="ANNOTATION_WIDTH_7" val="186.3333"/>
  <p:tag name="ANNOTATION_START_7" val="62.2"/>
  <p:tag name="ANNOTATION_END_7" val="74.5"/>
  <p:tag name="ANNOTATION_SLIDE_HEIGHT_7" val="720"/>
  <p:tag name="ANNOTATION_SLIDE_WIDTH_7" val="960"/>
  <p:tag name="ANNOTATION_SCALE_7" val="100"/>
  <p:tag name="ANNOTATION_TOP_8" val="224.3333"/>
  <p:tag name="ANNOTATION_LEFT_8" val="624.6666"/>
  <p:tag name="ANNOTATION_HEIGHT_8" val="185.8333"/>
  <p:tag name="ANNOTATION_WIDTH_8" val="186.3333"/>
  <p:tag name="ANNOTATION_START_8" val="74.5"/>
  <p:tag name="ANNOTATION_END_8" val="75.9"/>
  <p:tag name="ANNOTATION_SLIDE_HEIGHT_8" val="720"/>
  <p:tag name="ANNOTATION_SLIDE_WIDTH_8" val="960"/>
  <p:tag name="ANNOTATION_SCALE_8" val="100"/>
  <p:tag name="ANNOTATION_TOP_9" val="224.3333"/>
  <p:tag name="ANNOTATION_LEFT_9" val="440.8333"/>
  <p:tag name="ANNOTATION_HEIGHT_9" val="185.8333"/>
  <p:tag name="ANNOTATION_WIDTH_9" val="186.3333"/>
  <p:tag name="ANNOTATION_START_9" val="75.9"/>
  <p:tag name="ANNOTATION_END_9" val="92.5"/>
  <p:tag name="ANNOTATION_SLIDE_HEIGHT_9" val="720"/>
  <p:tag name="ANNOTATION_SLIDE_WIDTH_9" val="960"/>
  <p:tag name="ANNOTATION_SCALE_9" val="100"/>
  <p:tag name="ANNOTATION_TOP_10" val="498.1667"/>
  <p:tag name="ANNOTATION_LEFT_10" val="368.8333"/>
  <p:tag name="ANNOTATION_HEIGHT_10" val="185.8333"/>
  <p:tag name="ANNOTATION_WIDTH_10" val="186.3333"/>
  <p:tag name="ANNOTATION_START_10" val="92.5"/>
  <p:tag name="ANNOTATION_END_10" val="96"/>
  <p:tag name="ANNOTATION_SLIDE_HEIGHT_10" val="720"/>
  <p:tag name="ANNOTATION_SLIDE_WIDTH_10" val="960"/>
  <p:tag name="ANNOTATION_SCALE_10" val="100"/>
  <p:tag name="ANNOTATION_TOP_11" val="504.3333"/>
  <p:tag name="ANNOTATION_LEFT_11" val="607.3333"/>
  <p:tag name="ANNOTATION_HEIGHT_11" val="185.8333"/>
  <p:tag name="ANNOTATION_WIDTH_11" val="186.3333"/>
  <p:tag name="ANNOTATION_START_11" val="96"/>
  <p:tag name="ANNOTATION_END_11" val="100.8"/>
  <p:tag name="ANNOTATION_SLIDE_HEIGHT_11" val="720"/>
  <p:tag name="ANNOTATION_SLIDE_WIDTH_11" val="960"/>
  <p:tag name="ANNOTATION_SCALE_11" val="100"/>
  <p:tag name="ANNOTATION_TOP_12" val="515.5"/>
  <p:tag name="ANNOTATION_LEFT_12" val="137.8333"/>
  <p:tag name="ANNOTATION_HEIGHT_12" val="185.8333"/>
  <p:tag name="ANNOTATION_WIDTH_12" val="186.3333"/>
  <p:tag name="ANNOTATION_START_12" val="100.8"/>
  <p:tag name="ANNOTATION_END_12" val="102.2"/>
  <p:tag name="ANNOTATION_SLIDE_HEIGHT_12" val="720"/>
  <p:tag name="ANNOTATION_SLIDE_WIDTH_12" val="960"/>
  <p:tag name="ANNOTATION_SCALE_12" val="100"/>
  <p:tag name="ANNOTATION_TOP_13" val="514.3334"/>
  <p:tag name="ANNOTATION_LEFT_13" val="380"/>
  <p:tag name="ANNOTATION_HEIGHT_13" val="185.8333"/>
  <p:tag name="ANNOTATION_WIDTH_13" val="186.3333"/>
  <p:tag name="ANNOTATION_START_13" val="102.2"/>
  <p:tag name="ANNOTATION_END_13" val="103.7"/>
  <p:tag name="ANNOTATION_SLIDE_HEIGHT_13" val="720"/>
  <p:tag name="ANNOTATION_SLIDE_WIDTH_13" val="960"/>
  <p:tag name="ANNOTATION_SCALE_13" val="100"/>
  <p:tag name="ANNOTATION_TOP_14" val="521.6667"/>
  <p:tag name="ANNOTATION_LEFT_14" val="609.8333"/>
  <p:tag name="ANNOTATION_HEIGHT_14" val="185.8333"/>
  <p:tag name="ANNOTATION_WIDTH_14" val="186.3333"/>
  <p:tag name="ANNOTATION_START_14" val="103.7"/>
  <p:tag name="ANNOTATION_END_14" val="-1"/>
  <p:tag name="ANNOTATION_SLIDE_HEIGHT_14" val="720"/>
  <p:tag name="ANNOTATION_SLIDE_WIDTH_14" val="960"/>
  <p:tag name="ANNOTATION_SCALE_14" val="100"/>
  <p:tag name="ELAPSEDTIME" val="124.60"/>
  <p:tag name="TIMELINE" val="78.4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GzL9nfln_files\slide0001_image001.pn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4jBu7GgJ_files\slide0001_image001.pn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Uiu9fMnP_files\slide0001_image001.pn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95"/>
  <p:tag name="ANNOTATION_TYPE_1" val="0"/>
  <p:tag name="ANNOTATION_ANIMATION_1" val="4"/>
  <p:tag name="ANNOTATION_ROTATION_1" val="0"/>
  <p:tag name="ANNOTATION_SUB_TYPE_1" val="3"/>
  <p:tag name="ANNOTATION_LOOP_COUNT_1" val="1"/>
  <p:tag name="ANNOTATION_BOX_RADIUS_1" val="0"/>
  <p:tag name="ANNOTATION_BORDER_ALPHA_1" val="100"/>
  <p:tag name="ANNOTATION_BORDER_COLOR_1" val="16777215"/>
  <p:tag name="ANNOTATION_FILL_COLOR_1" val="3969653"/>
  <p:tag name="ANNOTATION_FILL_ALPHA_1" val="100"/>
  <p:tag name="ANNOTATION_BORDER_WIDTH_1" val="2"/>
  <p:tag name="ANNOTATION_TYPE_2" val="0"/>
  <p:tag name="ANNOTATION_ANIMATION_2" val="4"/>
  <p:tag name="ANNOTATION_ROTATION_2" val="0"/>
  <p:tag name="ANNOTATION_SUB_TYPE_2" val="3"/>
  <p:tag name="ANNOTATION_LOOP_COUNT_2" val="1"/>
  <p:tag name="ANNOTATION_BOX_RADIUS_2" val="0"/>
  <p:tag name="ANNOTATION_BORDER_ALPHA_2" val="100"/>
  <p:tag name="ANNOTATION_BORDER_COLOR_2" val="16777215"/>
  <p:tag name="ANNOTATION_FILL_COLOR_2" val="3969653"/>
  <p:tag name="ANNOTATION_FILL_ALPHA_2" val="100"/>
  <p:tag name="ANNOTATION_BORDER_WIDTH_2" val="2"/>
  <p:tag name="ANNOTATION_TYPE_3" val="0"/>
  <p:tag name="ANNOTATION_ANIMATION_3" val="4"/>
  <p:tag name="ANNOTATION_ROTATION_3" val="0"/>
  <p:tag name="ANNOTATION_SUB_TYPE_3" val="3"/>
  <p:tag name="ANNOTATION_LOOP_COUNT_3" val="1"/>
  <p:tag name="ANNOTATION_BOX_RADIUS_3" val="0"/>
  <p:tag name="ANNOTATION_BORDER_ALPHA_3" val="100"/>
  <p:tag name="ANNOTATION_BORDER_COLOR_3" val="16777215"/>
  <p:tag name="ANNOTATION_FILL_COLOR_3" val="3969653"/>
  <p:tag name="ANNOTATION_FILL_ALPHA_3" val="100"/>
  <p:tag name="ANNOTATION_BORDER_WIDTH_3" val="2"/>
  <p:tag name="ANNOTATION_COUNT" val="3"/>
  <p:tag name="ARTICULATE_SLIDE_GUID" val="a9a28dd7-9c6d-4f09-a62e-8a6e5a6c6176"/>
  <p:tag name="ARTICULATE_SLIDE_NAV" val="22"/>
  <p:tag name="ANNOTATION_TOP_1" val="318.5"/>
  <p:tag name="ANNOTATION_LEFT_1" val="612.3333"/>
  <p:tag name="ANNOTATION_HEIGHT_1" val="185.8333"/>
  <p:tag name="ANNOTATION_WIDTH_1" val="186.3333"/>
  <p:tag name="ANNOTATION_START_1" val="24.7"/>
  <p:tag name="ANNOTATION_END_1" val="37.8"/>
  <p:tag name="ANNOTATION_SLIDE_HEIGHT_1" val="720"/>
  <p:tag name="ANNOTATION_SLIDE_WIDTH_1" val="960"/>
  <p:tag name="ANNOTATION_SCALE_1" val="100"/>
  <p:tag name="ANNOTATION_TOP_2" val="568.8333"/>
  <p:tag name="ANNOTATION_LEFT_2" val="472"/>
  <p:tag name="ANNOTATION_HEIGHT_2" val="185.8333"/>
  <p:tag name="ANNOTATION_WIDTH_2" val="186.3333"/>
  <p:tag name="ANNOTATION_START_2" val="37.8"/>
  <p:tag name="ANNOTATION_END_2" val="51"/>
  <p:tag name="ANNOTATION_SLIDE_HEIGHT_2" val="720"/>
  <p:tag name="ANNOTATION_SLIDE_WIDTH_2" val="960"/>
  <p:tag name="ANNOTATION_SCALE_2" val="100"/>
  <p:tag name="ANNOTATION_TOP_3" val="599.8333"/>
  <p:tag name="ANNOTATION_LEFT_3" val="524.1667"/>
  <p:tag name="ANNOTATION_HEIGHT_3" val="185.8333"/>
  <p:tag name="ANNOTATION_WIDTH_3" val="186.3333"/>
  <p:tag name="ANNOTATION_START_3" val="51"/>
  <p:tag name="ANNOTATION_END_3" val="-1"/>
  <p:tag name="ANNOTATION_SLIDE_HEIGHT_3" val="720"/>
  <p:tag name="ANNOTATION_SLIDE_WIDTH_3" val="960"/>
  <p:tag name="ANNOTATION_SCALE_3" val="100"/>
  <p:tag name="ELAPSEDTIME" val="84.90"/>
  <p:tag name="TIMELINE" val="30.10/40.3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IxlPu6bL_files\slide0001_image001.pn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N0DmCUDh_files\slide0001_image001.pn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DRWRvhrM_files\slide0001_image001.pn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8XJQT5AY_files\slide0001_image001.pn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96"/>
  <p:tag name="ANNOTATION_TYPE_1" val="0"/>
  <p:tag name="ANNOTATION_ANIMATION_1" val="3"/>
  <p:tag name="ANNOTATION_ROTATION_1" val="27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27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27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0"/>
  <p:tag name="ANNOTATION_SUB_TYPE_4" val="2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0"/>
  <p:tag name="ANNOTATION_SUB_TYPE_5" val="2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TYPE_6" val="0"/>
  <p:tag name="ANNOTATION_ANIMATION_6" val="3"/>
  <p:tag name="ANNOTATION_ROTATION_6" val="0"/>
  <p:tag name="ANNOTATION_SUB_TYPE_6" val="2"/>
  <p:tag name="ANNOTATION_LOOP_COUNT_6" val="1"/>
  <p:tag name="ANNOTATION_BOX_RADIUS_6" val="0"/>
  <p:tag name="ANNOTATION_BORDER_ALPHA_6" val="100"/>
  <p:tag name="ANNOTATION_BORDER_COLOR_6" val="16777215"/>
  <p:tag name="ANNOTATION_FILL_COLOR_6" val="683492"/>
  <p:tag name="ANNOTATION_FILL_ALPHA_6" val="100"/>
  <p:tag name="ANNOTATION_BORDER_WIDTH_6" val="2"/>
  <p:tag name="ANNOTATION_TYPE_7" val="0"/>
  <p:tag name="ANNOTATION_ANIMATION_7" val="3"/>
  <p:tag name="ANNOTATION_ROTATION_7" val="0"/>
  <p:tag name="ANNOTATION_SUB_TYPE_7" val="2"/>
  <p:tag name="ANNOTATION_LOOP_COUNT_7" val="1"/>
  <p:tag name="ANNOTATION_BOX_RADIUS_7" val="0"/>
  <p:tag name="ANNOTATION_BORDER_ALPHA_7" val="100"/>
  <p:tag name="ANNOTATION_BORDER_COLOR_7" val="16777215"/>
  <p:tag name="ANNOTATION_FILL_COLOR_7" val="683492"/>
  <p:tag name="ANNOTATION_FILL_ALPHA_7" val="100"/>
  <p:tag name="ANNOTATION_BORDER_WIDTH_7" val="2"/>
  <p:tag name="ANNOTATION_TYPE_8" val="0"/>
  <p:tag name="ANNOTATION_ANIMATION_8" val="3"/>
  <p:tag name="ANNOTATION_ROTATION_8" val="0"/>
  <p:tag name="ANNOTATION_SUB_TYPE_8" val="2"/>
  <p:tag name="ANNOTATION_LOOP_COUNT_8" val="1"/>
  <p:tag name="ANNOTATION_BOX_RADIUS_8" val="0"/>
  <p:tag name="ANNOTATION_BORDER_ALPHA_8" val="100"/>
  <p:tag name="ANNOTATION_BORDER_COLOR_8" val="16777215"/>
  <p:tag name="ANNOTATION_FILL_COLOR_8" val="683492"/>
  <p:tag name="ANNOTATION_FILL_ALPHA_8" val="100"/>
  <p:tag name="ANNOTATION_BORDER_WIDTH_8" val="2"/>
  <p:tag name="ANNOTATION_TYPE_9" val="2"/>
  <p:tag name="ANNOTATION_ANIMATION_9" val="4"/>
  <p:tag name="ANNOTATION_ROTATION_9" val="0"/>
  <p:tag name="ANNOTATION_SUB_TYPE_9" val="11"/>
  <p:tag name="ANNOTATION_LOOP_COUNT_9" val="1"/>
  <p:tag name="ANNOTATION_BOX_RADIUS_9" val="0"/>
  <p:tag name="ANNOTATION_SCALE_9" val="0"/>
  <p:tag name="ANNOTATION_BORDER_ALPHA_9" val="100"/>
  <p:tag name="ANNOTATION_BORDER_COLOR_9" val="16777215"/>
  <p:tag name="ANNOTATION_FILL_COLOR_9" val="855309"/>
  <p:tag name="ANNOTATION_FILL_ALPHA_9" val="50"/>
  <p:tag name="ANNOTATION_BORDER_WIDTH_9" val="2"/>
  <p:tag name="ANNOTATION_TYPE_10" val="2"/>
  <p:tag name="ANNOTATION_ANIMATION_10" val="4"/>
  <p:tag name="ANNOTATION_ROTATION_10" val="0"/>
  <p:tag name="ANNOTATION_SUB_TYPE_10" val="11"/>
  <p:tag name="ANNOTATION_LOOP_COUNT_10" val="1"/>
  <p:tag name="ANNOTATION_BOX_RADIUS_10" val="5"/>
  <p:tag name="ANNOTATION_SCALE_10" val="0"/>
  <p:tag name="ANNOTATION_BORDER_ALPHA_10" val="100"/>
  <p:tag name="ANNOTATION_BORDER_COLOR_10" val="16777215"/>
  <p:tag name="ANNOTATION_FILL_COLOR_10" val="855309"/>
  <p:tag name="ANNOTATION_FILL_ALPHA_10" val="50"/>
  <p:tag name="ANNOTATION_BORDER_WIDTH_10" val="2"/>
  <p:tag name="ANNOTATION_TYPE_11" val="2"/>
  <p:tag name="ANNOTATION_ANIMATION_11" val="4"/>
  <p:tag name="ANNOTATION_ROTATION_11" val="0"/>
  <p:tag name="ANNOTATION_SUB_TYPE_11" val="11"/>
  <p:tag name="ANNOTATION_LOOP_COUNT_11" val="1"/>
  <p:tag name="ANNOTATION_BOX_RADIUS_11" val="0"/>
  <p:tag name="ANNOTATION_SCALE_11" val="0"/>
  <p:tag name="ANNOTATION_BORDER_ALPHA_11" val="100"/>
  <p:tag name="ANNOTATION_BORDER_COLOR_11" val="16777215"/>
  <p:tag name="ANNOTATION_FILL_COLOR_11" val="855309"/>
  <p:tag name="ANNOTATION_FILL_ALPHA_11" val="50"/>
  <p:tag name="ANNOTATION_BORDER_WIDTH_11" val="2"/>
  <p:tag name="ANNOTATION_TYPE_12" val="2"/>
  <p:tag name="ANNOTATION_ANIMATION_12" val="4"/>
  <p:tag name="ANNOTATION_ROTATION_12" val="0"/>
  <p:tag name="ANNOTATION_SUB_TYPE_12" val="11"/>
  <p:tag name="ANNOTATION_LOOP_COUNT_12" val="1"/>
  <p:tag name="ANNOTATION_BOX_RADIUS_12" val="5"/>
  <p:tag name="ANNOTATION_SCALE_12" val="0"/>
  <p:tag name="ANNOTATION_BORDER_ALPHA_12" val="100"/>
  <p:tag name="ANNOTATION_BORDER_COLOR_12" val="16777215"/>
  <p:tag name="ANNOTATION_FILL_COLOR_12" val="855309"/>
  <p:tag name="ANNOTATION_FILL_ALPHA_12" val="50"/>
  <p:tag name="ANNOTATION_BORDER_WIDTH_12" val="2"/>
  <p:tag name="ANNOTATION_TYPE_13" val="2"/>
  <p:tag name="ANNOTATION_ANIMATION_13" val="4"/>
  <p:tag name="ANNOTATION_ROTATION_13" val="0"/>
  <p:tag name="ANNOTATION_SUB_TYPE_13" val="11"/>
  <p:tag name="ANNOTATION_LOOP_COUNT_13" val="1"/>
  <p:tag name="ANNOTATION_BOX_RADIUS_13" val="0"/>
  <p:tag name="ANNOTATION_SCALE_13" val="0"/>
  <p:tag name="ANNOTATION_BORDER_ALPHA_13" val="100"/>
  <p:tag name="ANNOTATION_BORDER_COLOR_13" val="16777215"/>
  <p:tag name="ANNOTATION_FILL_COLOR_13" val="855309"/>
  <p:tag name="ANNOTATION_FILL_ALPHA_13" val="50"/>
  <p:tag name="ANNOTATION_BORDER_WIDTH_13" val="2"/>
  <p:tag name="ANNOTATION_TYPE_14" val="2"/>
  <p:tag name="ANNOTATION_ANIMATION_14" val="4"/>
  <p:tag name="ANNOTATION_ROTATION_14" val="0"/>
  <p:tag name="ANNOTATION_SUB_TYPE_14" val="11"/>
  <p:tag name="ANNOTATION_LOOP_COUNT_14" val="1"/>
  <p:tag name="ANNOTATION_BOX_RADIUS_14" val="5"/>
  <p:tag name="ANNOTATION_SCALE_14" val="0"/>
  <p:tag name="ANNOTATION_BORDER_ALPHA_14" val="100"/>
  <p:tag name="ANNOTATION_BORDER_COLOR_14" val="16777215"/>
  <p:tag name="ANNOTATION_FILL_COLOR_14" val="855309"/>
  <p:tag name="ANNOTATION_FILL_ALPHA_14" val="50"/>
  <p:tag name="ANNOTATION_BORDER_WIDTH_14" val="2"/>
  <p:tag name="ANNOTATION_TYPE_15" val="2"/>
  <p:tag name="ANNOTATION_ANIMATION_15" val="4"/>
  <p:tag name="ANNOTATION_ROTATION_15" val="0"/>
  <p:tag name="ANNOTATION_SUB_TYPE_15" val="11"/>
  <p:tag name="ANNOTATION_LOOP_COUNT_15" val="1"/>
  <p:tag name="ANNOTATION_BOX_RADIUS_15" val="0"/>
  <p:tag name="ANNOTATION_SCALE_15" val="0"/>
  <p:tag name="ANNOTATION_BORDER_ALPHA_15" val="100"/>
  <p:tag name="ANNOTATION_BORDER_COLOR_15" val="16777215"/>
  <p:tag name="ANNOTATION_FILL_COLOR_15" val="855309"/>
  <p:tag name="ANNOTATION_FILL_ALPHA_15" val="50"/>
  <p:tag name="ANNOTATION_BORDER_WIDTH_15" val="2"/>
  <p:tag name="ANNOTATION_TYPE_16" val="2"/>
  <p:tag name="ANNOTATION_ANIMATION_16" val="4"/>
  <p:tag name="ANNOTATION_ROTATION_16" val="0"/>
  <p:tag name="ANNOTATION_SUB_TYPE_16" val="11"/>
  <p:tag name="ANNOTATION_LOOP_COUNT_16" val="1"/>
  <p:tag name="ANNOTATION_BOX_RADIUS_16" val="5"/>
  <p:tag name="ANNOTATION_SCALE_16" val="0"/>
  <p:tag name="ANNOTATION_BORDER_ALPHA_16" val="100"/>
  <p:tag name="ANNOTATION_BORDER_COLOR_16" val="16777215"/>
  <p:tag name="ANNOTATION_FILL_COLOR_16" val="855309"/>
  <p:tag name="ANNOTATION_FILL_ALPHA_16" val="50"/>
  <p:tag name="ANNOTATION_BORDER_WIDTH_16" val="2"/>
  <p:tag name="ANNOTATION_TYPE_17" val="2"/>
  <p:tag name="ANNOTATION_ANIMATION_17" val="4"/>
  <p:tag name="ANNOTATION_ROTATION_17" val="0"/>
  <p:tag name="ANNOTATION_SUB_TYPE_17" val="11"/>
  <p:tag name="ANNOTATION_LOOP_COUNT_17" val="1"/>
  <p:tag name="ANNOTATION_BOX_RADIUS_17" val="0"/>
  <p:tag name="ANNOTATION_SCALE_17" val="0"/>
  <p:tag name="ANNOTATION_BORDER_ALPHA_17" val="100"/>
  <p:tag name="ANNOTATION_BORDER_COLOR_17" val="16777215"/>
  <p:tag name="ANNOTATION_FILL_COLOR_17" val="855309"/>
  <p:tag name="ANNOTATION_FILL_ALPHA_17" val="50"/>
  <p:tag name="ANNOTATION_BORDER_WIDTH_17" val="2"/>
  <p:tag name="ANNOTATION_TYPE_18" val="2"/>
  <p:tag name="ANNOTATION_ANIMATION_18" val="4"/>
  <p:tag name="ANNOTATION_ROTATION_18" val="0"/>
  <p:tag name="ANNOTATION_SUB_TYPE_18" val="11"/>
  <p:tag name="ANNOTATION_LOOP_COUNT_18" val="1"/>
  <p:tag name="ANNOTATION_BOX_RADIUS_18" val="5"/>
  <p:tag name="ANNOTATION_SCALE_18" val="0"/>
  <p:tag name="ANNOTATION_BORDER_ALPHA_18" val="100"/>
  <p:tag name="ANNOTATION_BORDER_COLOR_18" val="16777215"/>
  <p:tag name="ANNOTATION_FILL_COLOR_18" val="855309"/>
  <p:tag name="ANNOTATION_FILL_ALPHA_18" val="50"/>
  <p:tag name="ANNOTATION_BORDER_WIDTH_18" val="2"/>
  <p:tag name="ANNOTATION_TYPE_19" val="2"/>
  <p:tag name="ANNOTATION_ANIMATION_19" val="4"/>
  <p:tag name="ANNOTATION_ROTATION_19" val="0"/>
  <p:tag name="ANNOTATION_SUB_TYPE_19" val="11"/>
  <p:tag name="ANNOTATION_LOOP_COUNT_19" val="1"/>
  <p:tag name="ANNOTATION_BOX_RADIUS_19" val="0"/>
  <p:tag name="ANNOTATION_SCALE_19" val="0"/>
  <p:tag name="ANNOTATION_BORDER_ALPHA_19" val="100"/>
  <p:tag name="ANNOTATION_BORDER_COLOR_19" val="16777215"/>
  <p:tag name="ANNOTATION_FILL_COLOR_19" val="855309"/>
  <p:tag name="ANNOTATION_FILL_ALPHA_19" val="50"/>
  <p:tag name="ANNOTATION_BORDER_WIDTH_19" val="2"/>
  <p:tag name="ANNOTATION_TYPE_20" val="2"/>
  <p:tag name="ANNOTATION_ANIMATION_20" val="4"/>
  <p:tag name="ANNOTATION_ROTATION_20" val="0"/>
  <p:tag name="ANNOTATION_SUB_TYPE_20" val="11"/>
  <p:tag name="ANNOTATION_LOOP_COUNT_20" val="1"/>
  <p:tag name="ANNOTATION_BOX_RADIUS_20" val="5"/>
  <p:tag name="ANNOTATION_SCALE_20" val="0"/>
  <p:tag name="ANNOTATION_BORDER_ALPHA_20" val="100"/>
  <p:tag name="ANNOTATION_BORDER_COLOR_20" val="16777215"/>
  <p:tag name="ANNOTATION_FILL_COLOR_20" val="855309"/>
  <p:tag name="ANNOTATION_FILL_ALPHA_20" val="50"/>
  <p:tag name="ANNOTATION_BORDER_WIDTH_20" val="2"/>
  <p:tag name="ANNOTATION_TYPE_21" val="2"/>
  <p:tag name="ANNOTATION_ANIMATION_21" val="4"/>
  <p:tag name="ANNOTATION_ROTATION_21" val="0"/>
  <p:tag name="ANNOTATION_SUB_TYPE_21" val="11"/>
  <p:tag name="ANNOTATION_LOOP_COUNT_21" val="1"/>
  <p:tag name="ANNOTATION_BOX_RADIUS_21" val="0"/>
  <p:tag name="ANNOTATION_SCALE_21" val="0"/>
  <p:tag name="ANNOTATION_BORDER_ALPHA_21" val="100"/>
  <p:tag name="ANNOTATION_BORDER_COLOR_21" val="16777215"/>
  <p:tag name="ANNOTATION_FILL_COLOR_21" val="855309"/>
  <p:tag name="ANNOTATION_FILL_ALPHA_21" val="50"/>
  <p:tag name="ANNOTATION_BORDER_WIDTH_21" val="2"/>
  <p:tag name="ANNOTATION_TYPE_22" val="2"/>
  <p:tag name="ANNOTATION_ANIMATION_22" val="4"/>
  <p:tag name="ANNOTATION_ROTATION_22" val="0"/>
  <p:tag name="ANNOTATION_SUB_TYPE_22" val="11"/>
  <p:tag name="ANNOTATION_LOOP_COUNT_22" val="1"/>
  <p:tag name="ANNOTATION_BOX_RADIUS_22" val="5"/>
  <p:tag name="ANNOTATION_SCALE_22" val="0"/>
  <p:tag name="ANNOTATION_BORDER_ALPHA_22" val="100"/>
  <p:tag name="ANNOTATION_BORDER_COLOR_22" val="16777215"/>
  <p:tag name="ANNOTATION_FILL_COLOR_22" val="855309"/>
  <p:tag name="ANNOTATION_FILL_ALPHA_22" val="50"/>
  <p:tag name="ANNOTATION_BORDER_WIDTH_22" val="2"/>
  <p:tag name="ANNOTATION_TYPE_23" val="2"/>
  <p:tag name="ANNOTATION_ANIMATION_23" val="4"/>
  <p:tag name="ANNOTATION_ROTATION_23" val="0"/>
  <p:tag name="ANNOTATION_SUB_TYPE_23" val="11"/>
  <p:tag name="ANNOTATION_LOOP_COUNT_23" val="1"/>
  <p:tag name="ANNOTATION_BOX_RADIUS_23" val="0"/>
  <p:tag name="ANNOTATION_SCALE_23" val="0"/>
  <p:tag name="ANNOTATION_BORDER_ALPHA_23" val="100"/>
  <p:tag name="ANNOTATION_BORDER_COLOR_23" val="16777215"/>
  <p:tag name="ANNOTATION_FILL_COLOR_23" val="855309"/>
  <p:tag name="ANNOTATION_FILL_ALPHA_23" val="50"/>
  <p:tag name="ANNOTATION_BORDER_WIDTH_23" val="2"/>
  <p:tag name="ANNOTATION_TYPE_24" val="2"/>
  <p:tag name="ANNOTATION_ANIMATION_24" val="4"/>
  <p:tag name="ANNOTATION_ROTATION_24" val="0"/>
  <p:tag name="ANNOTATION_SUB_TYPE_24" val="11"/>
  <p:tag name="ANNOTATION_LOOP_COUNT_24" val="1"/>
  <p:tag name="ANNOTATION_BOX_RADIUS_24" val="5"/>
  <p:tag name="ANNOTATION_SCALE_24" val="0"/>
  <p:tag name="ANNOTATION_BORDER_ALPHA_24" val="100"/>
  <p:tag name="ANNOTATION_BORDER_COLOR_24" val="16777215"/>
  <p:tag name="ANNOTATION_FILL_COLOR_24" val="855309"/>
  <p:tag name="ANNOTATION_FILL_ALPHA_24" val="50"/>
  <p:tag name="ANNOTATION_BORDER_WIDTH_24" val="2"/>
  <p:tag name="ANNOTATION_TYPE_25" val="2"/>
  <p:tag name="ANNOTATION_ANIMATION_25" val="4"/>
  <p:tag name="ANNOTATION_ROTATION_25" val="0"/>
  <p:tag name="ANNOTATION_SUB_TYPE_25" val="11"/>
  <p:tag name="ANNOTATION_LOOP_COUNT_25" val="1"/>
  <p:tag name="ANNOTATION_BOX_RADIUS_25" val="0"/>
  <p:tag name="ANNOTATION_SCALE_25" val="0"/>
  <p:tag name="ANNOTATION_BORDER_ALPHA_25" val="100"/>
  <p:tag name="ANNOTATION_BORDER_COLOR_25" val="16777215"/>
  <p:tag name="ANNOTATION_FILL_COLOR_25" val="855309"/>
  <p:tag name="ANNOTATION_FILL_ALPHA_25" val="50"/>
  <p:tag name="ANNOTATION_BORDER_WIDTH_25" val="2"/>
  <p:tag name="ANNOTATION_TYPE_26" val="2"/>
  <p:tag name="ANNOTATION_ANIMATION_26" val="4"/>
  <p:tag name="ANNOTATION_ROTATION_26" val="0"/>
  <p:tag name="ANNOTATION_SUB_TYPE_26" val="11"/>
  <p:tag name="ANNOTATION_LOOP_COUNT_26" val="1"/>
  <p:tag name="ANNOTATION_BOX_RADIUS_26" val="5"/>
  <p:tag name="ANNOTATION_SCALE_26" val="0"/>
  <p:tag name="ANNOTATION_BORDER_ALPHA_26" val="100"/>
  <p:tag name="ANNOTATION_BORDER_COLOR_26" val="16777215"/>
  <p:tag name="ANNOTATION_FILL_COLOR_26" val="855309"/>
  <p:tag name="ANNOTATION_FILL_ALPHA_26" val="50"/>
  <p:tag name="ANNOTATION_BORDER_WIDTH_26" val="2"/>
  <p:tag name="ANNOTATION_TYPE_27" val="2"/>
  <p:tag name="ANNOTATION_ANIMATION_27" val="4"/>
  <p:tag name="ANNOTATION_ROTATION_27" val="0"/>
  <p:tag name="ANNOTATION_SUB_TYPE_27" val="11"/>
  <p:tag name="ANNOTATION_LOOP_COUNT_27" val="1"/>
  <p:tag name="ANNOTATION_BOX_RADIUS_27" val="0"/>
  <p:tag name="ANNOTATION_SCALE_27" val="0"/>
  <p:tag name="ANNOTATION_BORDER_ALPHA_27" val="100"/>
  <p:tag name="ANNOTATION_BORDER_COLOR_27" val="16777215"/>
  <p:tag name="ANNOTATION_FILL_COLOR_27" val="855309"/>
  <p:tag name="ANNOTATION_FILL_ALPHA_27" val="50"/>
  <p:tag name="ANNOTATION_BORDER_WIDTH_27" val="2"/>
  <p:tag name="ANNOTATION_TYPE_28" val="2"/>
  <p:tag name="ANNOTATION_ANIMATION_28" val="4"/>
  <p:tag name="ANNOTATION_ROTATION_28" val="0"/>
  <p:tag name="ANNOTATION_SUB_TYPE_28" val="11"/>
  <p:tag name="ANNOTATION_LOOP_COUNT_28" val="1"/>
  <p:tag name="ANNOTATION_BOX_RADIUS_28" val="5"/>
  <p:tag name="ANNOTATION_SCALE_28" val="0"/>
  <p:tag name="ANNOTATION_BORDER_ALPHA_28" val="100"/>
  <p:tag name="ANNOTATION_BORDER_COLOR_28" val="16777215"/>
  <p:tag name="ANNOTATION_FILL_COLOR_28" val="855309"/>
  <p:tag name="ANNOTATION_FILL_ALPHA_28" val="50"/>
  <p:tag name="ANNOTATION_BORDER_WIDTH_28" val="2"/>
  <p:tag name="ANNOTATION_COUNT" val="28"/>
  <p:tag name="ARTICULATE_SLIDE_GUID" val="5ff3d174-cd67-4c7e-8d8c-6c5efc865855"/>
  <p:tag name="ARTICULATE_SLIDE_NAV" val="23"/>
  <p:tag name="ANNOTATION_TOP_1" val="216.8333"/>
  <p:tag name="ANNOTATION_LEFT_1" val="423.5"/>
  <p:tag name="ANNOTATION_HEIGHT_1" val="185.8333"/>
  <p:tag name="ANNOTATION_WIDTH_1" val="186.3333"/>
  <p:tag name="ANNOTATION_START_1" val="7.9"/>
  <p:tag name="ANNOTATION_END_1" val="8.9"/>
  <p:tag name="ANNOTATION_SLIDE_HEIGHT_1" val="720"/>
  <p:tag name="ANNOTATION_SLIDE_WIDTH_1" val="960"/>
  <p:tag name="ANNOTATION_SCALE_1" val="100"/>
  <p:tag name="ANNOTATION_TOP_2" val="216.8333"/>
  <p:tag name="ANNOTATION_LEFT_2" val="603.5"/>
  <p:tag name="ANNOTATION_HEIGHT_2" val="185.8333"/>
  <p:tag name="ANNOTATION_WIDTH_2" val="186.3333"/>
  <p:tag name="ANNOTATION_START_2" val="8.9"/>
  <p:tag name="ANNOTATION_END_2" val="9.8"/>
  <p:tag name="ANNOTATION_SLIDE_HEIGHT_2" val="720"/>
  <p:tag name="ANNOTATION_SLIDE_WIDTH_2" val="960"/>
  <p:tag name="ANNOTATION_SCALE_2" val="100"/>
  <p:tag name="ANNOTATION_TOP_3" val="205.6667"/>
  <p:tag name="ANNOTATION_LEFT_3" val="797.3333"/>
  <p:tag name="ANNOTATION_HEIGHT_3" val="185.8333"/>
  <p:tag name="ANNOTATION_WIDTH_3" val="186.3333"/>
  <p:tag name="ANNOTATION_START_3" val="9.8"/>
  <p:tag name="ANNOTATION_END_3" val="24.2"/>
  <p:tag name="ANNOTATION_SLIDE_HEIGHT_3" val="720"/>
  <p:tag name="ANNOTATION_SLIDE_WIDTH_3" val="960"/>
  <p:tag name="ANNOTATION_SCALE_3" val="100"/>
  <p:tag name="ANNOTATION_TOP_4" val="267.6667"/>
  <p:tag name="ANNOTATION_LEFT_4" val="289.3333"/>
  <p:tag name="ANNOTATION_HEIGHT_4" val="185.8333"/>
  <p:tag name="ANNOTATION_WIDTH_4" val="186.3333"/>
  <p:tag name="ANNOTATION_START_4" val="24.2"/>
  <p:tag name="ANNOTATION_END_4" val="27.3"/>
  <p:tag name="ANNOTATION_SLIDE_HEIGHT_4" val="720"/>
  <p:tag name="ANNOTATION_SLIDE_WIDTH_4" val="960"/>
  <p:tag name="ANNOTATION_SCALE_4" val="100"/>
  <p:tag name="ANNOTATION_TOP_5" val="268.8333"/>
  <p:tag name="ANNOTATION_LEFT_5" val="399.8333"/>
  <p:tag name="ANNOTATION_HEIGHT_5" val="185.8333"/>
  <p:tag name="ANNOTATION_WIDTH_5" val="186.3333"/>
  <p:tag name="ANNOTATION_START_5" val="27.3"/>
  <p:tag name="ANNOTATION_END_5" val="28.7"/>
  <p:tag name="ANNOTATION_SLIDE_HEIGHT_5" val="720"/>
  <p:tag name="ANNOTATION_SLIDE_WIDTH_5" val="960"/>
  <p:tag name="ANNOTATION_SCALE_5" val="100"/>
  <p:tag name="ANNOTATION_TOP_6" val="270.1667"/>
  <p:tag name="ANNOTATION_LEFT_6" val="500.5"/>
  <p:tag name="ANNOTATION_HEIGHT_6" val="185.8333"/>
  <p:tag name="ANNOTATION_WIDTH_6" val="186.3333"/>
  <p:tag name="ANNOTATION_START_6" val="28.7"/>
  <p:tag name="ANNOTATION_END_6" val="30"/>
  <p:tag name="ANNOTATION_SLIDE_HEIGHT_6" val="720"/>
  <p:tag name="ANNOTATION_SLIDE_WIDTH_6" val="960"/>
  <p:tag name="ANNOTATION_SCALE_6" val="100"/>
  <p:tag name="ANNOTATION_TOP_7" val="267.6667"/>
  <p:tag name="ANNOTATION_LEFT_7" val="588.6667"/>
  <p:tag name="ANNOTATION_HEIGHT_7" val="185.8333"/>
  <p:tag name="ANNOTATION_WIDTH_7" val="186.3333"/>
  <p:tag name="ANNOTATION_START_7" val="30"/>
  <p:tag name="ANNOTATION_END_7" val="33.8"/>
  <p:tag name="ANNOTATION_SLIDE_HEIGHT_7" val="720"/>
  <p:tag name="ANNOTATION_SLIDE_WIDTH_7" val="960"/>
  <p:tag name="ANNOTATION_SCALE_7" val="100"/>
  <p:tag name="ANNOTATION_TOP_8" val="266.5"/>
  <p:tag name="ANNOTATION_LEFT_8" val="690.5"/>
  <p:tag name="ANNOTATION_HEIGHT_8" val="185.8333"/>
  <p:tag name="ANNOTATION_WIDTH_8" val="186.3333"/>
  <p:tag name="ANNOTATION_START_8" val="33.8"/>
  <p:tag name="ANNOTATION_END_8" val="48"/>
  <p:tag name="ANNOTATION_SLIDE_HEIGHT_8" val="720"/>
  <p:tag name="ANNOTATION_SLIDE_WIDTH_8" val="960"/>
  <p:tag name="ANNOTATION_SCALE_8" val="100"/>
  <p:tag name="ANNOTATION_TOP_9" val="-62"/>
  <p:tag name="ANNOTATION_LEFT_9" val="-62.16666"/>
  <p:tag name="ANNOTATION_HEIGHT_9" val="844"/>
  <p:tag name="ANNOTATION_WIDTH_9" val="1084.167"/>
  <p:tag name="ANNOTATION_START_9" val="48"/>
  <p:tag name="ANNOTATION_END_9" val="48"/>
  <p:tag name="ANNOTATION_SLIDE_HEIGHT_9" val="720"/>
  <p:tag name="ANNOTATION_SLIDE_WIDTH_9" val="960"/>
  <p:tag name="ANNOTATION_TOP_10" val="228"/>
  <p:tag name="ANNOTATION_LEFT_10" val="398.6667"/>
  <p:tag name="ANNOTATION_HEIGHT_10" val="322.1667"/>
  <p:tag name="ANNOTATION_WIDTH_10" val="88.16667"/>
  <p:tag name="ANNOTATION_START_10" val="48"/>
  <p:tag name="ANNOTATION_END_10" val="56.2"/>
  <p:tag name="ANNOTATION_SLIDE_HEIGHT_10" val="720"/>
  <p:tag name="ANNOTATION_SLIDE_WIDTH_10" val="960"/>
  <p:tag name="ANNOTATION_TOP_11" val="-62"/>
  <p:tag name="ANNOTATION_LEFT_11" val="-62.16666"/>
  <p:tag name="ANNOTATION_HEIGHT_11" val="844"/>
  <p:tag name="ANNOTATION_WIDTH_11" val="1084.167"/>
  <p:tag name="ANNOTATION_START_11" val="56.2"/>
  <p:tag name="ANNOTATION_END_11" val="56.2"/>
  <p:tag name="ANNOTATION_SLIDE_HEIGHT_11" val="720"/>
  <p:tag name="ANNOTATION_SLIDE_WIDTH_11" val="960"/>
  <p:tag name="ANNOTATION_TOP_12" val="255.3333"/>
  <p:tag name="ANNOTATION_LEFT_12" val="588.6667"/>
  <p:tag name="ANNOTATION_HEIGHT_12" val="299.8333"/>
  <p:tag name="ANNOTATION_WIDTH_12" val="89.5"/>
  <p:tag name="ANNOTATION_START_12" val="56.2"/>
  <p:tag name="ANNOTATION_END_12" val="65.6"/>
  <p:tag name="ANNOTATION_SLIDE_HEIGHT_12" val="720"/>
  <p:tag name="ANNOTATION_SLIDE_WIDTH_12" val="960"/>
  <p:tag name="ANNOTATION_TOP_13" val="-62"/>
  <p:tag name="ANNOTATION_LEFT_13" val="-62.16666"/>
  <p:tag name="ANNOTATION_HEIGHT_13" val="844"/>
  <p:tag name="ANNOTATION_WIDTH_13" val="1084.167"/>
  <p:tag name="ANNOTATION_START_13" val="65.6"/>
  <p:tag name="ANNOTATION_END_13" val="65.6"/>
  <p:tag name="ANNOTATION_SLIDE_HEIGHT_13" val="720"/>
  <p:tag name="ANNOTATION_SLIDE_WIDTH_13" val="960"/>
  <p:tag name="ANNOTATION_TOP_14" val="226.8333"/>
  <p:tag name="ANNOTATION_LEFT_14" val="683"/>
  <p:tag name="ANNOTATION_HEIGHT_14" val="329.6667"/>
  <p:tag name="ANNOTATION_WIDTH_14" val="96.83333"/>
  <p:tag name="ANNOTATION_START_14" val="65.6"/>
  <p:tag name="ANNOTATION_END_14" val="80"/>
  <p:tag name="ANNOTATION_SLIDE_HEIGHT_14" val="720"/>
  <p:tag name="ANNOTATION_SLIDE_WIDTH_14" val="960"/>
  <p:tag name="ANNOTATION_TOP_15" val="-62"/>
  <p:tag name="ANNOTATION_LEFT_15" val="-62.16666"/>
  <p:tag name="ANNOTATION_HEIGHT_15" val="844"/>
  <p:tag name="ANNOTATION_WIDTH_15" val="1084.167"/>
  <p:tag name="ANNOTATION_START_15" val="80"/>
  <p:tag name="ANNOTATION_END_15" val="80"/>
  <p:tag name="ANNOTATION_SLIDE_HEIGHT_15" val="720"/>
  <p:tag name="ANNOTATION_SLIDE_WIDTH_15" val="960"/>
  <p:tag name="ANNOTATION_TOP_16" val="576.1667"/>
  <p:tag name="ANNOTATION_LEFT_16" val="221"/>
  <p:tag name="ANNOTATION_HEIGHT_16" val="32.16666"/>
  <p:tag name="ANNOTATION_WIDTH_16" val="561.3333"/>
  <p:tag name="ANNOTATION_START_16" val="80"/>
  <p:tag name="ANNOTATION_END_16" val="114.2"/>
  <p:tag name="ANNOTATION_SLIDE_HEIGHT_16" val="720"/>
  <p:tag name="ANNOTATION_SLIDE_WIDTH_16" val="960"/>
  <p:tag name="ANNOTATION_TOP_17" val="-62"/>
  <p:tag name="ANNOTATION_LEFT_17" val="-62.16666"/>
  <p:tag name="ANNOTATION_HEIGHT_17" val="844"/>
  <p:tag name="ANNOTATION_WIDTH_17" val="1084.167"/>
  <p:tag name="ANNOTATION_START_17" val="122.8"/>
  <p:tag name="ANNOTATION_END_17" val="122.8"/>
  <p:tag name="ANNOTATION_SLIDE_HEIGHT_17" val="720"/>
  <p:tag name="ANNOTATION_SLIDE_WIDTH_17" val="960"/>
  <p:tag name="ANNOTATION_TOP_18" val="218.1667"/>
  <p:tag name="ANNOTATION_LEFT_18" val="470.6667"/>
  <p:tag name="ANNOTATION_HEIGHT_18" val="348.1667"/>
  <p:tag name="ANNOTATION_WIDTH_18" val="98.16667"/>
  <p:tag name="ANNOTATION_START_18" val="122.8"/>
  <p:tag name="ANNOTATION_END_18" val="126.7"/>
  <p:tag name="ANNOTATION_SLIDE_HEIGHT_18" val="720"/>
  <p:tag name="ANNOTATION_SLIDE_WIDTH_18" val="960"/>
  <p:tag name="ANNOTATION_TOP_19" val="-62"/>
  <p:tag name="ANNOTATION_LEFT_19" val="-62.16666"/>
  <p:tag name="ANNOTATION_HEIGHT_19" val="844"/>
  <p:tag name="ANNOTATION_WIDTH_19" val="1084.167"/>
  <p:tag name="ANNOTATION_START_19" val="126.7"/>
  <p:tag name="ANNOTATION_END_19" val="126.7"/>
  <p:tag name="ANNOTATION_SLIDE_HEIGHT_19" val="720"/>
  <p:tag name="ANNOTATION_SLIDE_WIDTH_19" val="960"/>
  <p:tag name="ANNOTATION_TOP_20" val="219.3333"/>
  <p:tag name="ANNOTATION_LEFT_20" val="468.1667"/>
  <p:tag name="ANNOTATION_HEIGHT_20" val="344.5"/>
  <p:tag name="ANNOTATION_WIDTH_20" val="188.8333"/>
  <p:tag name="ANNOTATION_START_20" val="126.7"/>
  <p:tag name="ANNOTATION_END_20" val="131.7"/>
  <p:tag name="ANNOTATION_SLIDE_HEIGHT_20" val="720"/>
  <p:tag name="ANNOTATION_SLIDE_WIDTH_20" val="960"/>
  <p:tag name="ANNOTATION_TOP_21" val="-62"/>
  <p:tag name="ANNOTATION_LEFT_21" val="-62.16666"/>
  <p:tag name="ANNOTATION_HEIGHT_21" val="844"/>
  <p:tag name="ANNOTATION_WIDTH_21" val="1084.167"/>
  <p:tag name="ANNOTATION_START_21" val="131.7"/>
  <p:tag name="ANNOTATION_END_21" val="131.7"/>
  <p:tag name="ANNOTATION_SLIDE_HEIGHT_21" val="720"/>
  <p:tag name="ANNOTATION_SLIDE_WIDTH_21" val="960"/>
  <p:tag name="ANNOTATION_TOP_22" val="219.3333"/>
  <p:tag name="ANNOTATION_LEFT_22" val="657"/>
  <p:tag name="ANNOTATION_HEIGHT_22" val="340.8333"/>
  <p:tag name="ANNOTATION_WIDTH_22" val="77"/>
  <p:tag name="ANNOTATION_START_22" val="131.7"/>
  <p:tag name="ANNOTATION_END_22" val="136.7"/>
  <p:tag name="ANNOTATION_SLIDE_HEIGHT_22" val="720"/>
  <p:tag name="ANNOTATION_SLIDE_WIDTH_22" val="960"/>
  <p:tag name="ANNOTATION_TOP_23" val="-62"/>
  <p:tag name="ANNOTATION_LEFT_23" val="-62.16666"/>
  <p:tag name="ANNOTATION_HEIGHT_23" val="844"/>
  <p:tag name="ANNOTATION_WIDTH_23" val="1084.167"/>
  <p:tag name="ANNOTATION_START_23" val="136.7"/>
  <p:tag name="ANNOTATION_END_23" val="136.7"/>
  <p:tag name="ANNOTATION_SLIDE_HEIGHT_23" val="720"/>
  <p:tag name="ANNOTATION_SLIDE_WIDTH_23" val="960"/>
  <p:tag name="ANNOTATION_TOP_24" val="215.6667"/>
  <p:tag name="ANNOTATION_LEFT_24" val="741.5"/>
  <p:tag name="ANNOTATION_HEIGHT_24" val="343.3333"/>
  <p:tag name="ANNOTATION_WIDTH_24" val="87"/>
  <p:tag name="ANNOTATION_START_24" val="136.7"/>
  <p:tag name="ANNOTATION_END_24" val="141.7"/>
  <p:tag name="ANNOTATION_SLIDE_HEIGHT_24" val="720"/>
  <p:tag name="ANNOTATION_SLIDE_WIDTH_24" val="960"/>
  <p:tag name="ANNOTATION_TOP_25" val="-62"/>
  <p:tag name="ANNOTATION_LEFT_25" val="-62.16666"/>
  <p:tag name="ANNOTATION_HEIGHT_25" val="844"/>
  <p:tag name="ANNOTATION_WIDTH_25" val="1084.167"/>
  <p:tag name="ANNOTATION_START_25" val="141.7"/>
  <p:tag name="ANNOTATION_END_25" val="141.7"/>
  <p:tag name="ANNOTATION_SLIDE_HEIGHT_25" val="720"/>
  <p:tag name="ANNOTATION_SLIDE_WIDTH_25" val="960"/>
  <p:tag name="ANNOTATION_TOP_26" val="190.8333"/>
  <p:tag name="ANNOTATION_LEFT_26" val="829.6666"/>
  <p:tag name="ANNOTATION_HEIGHT_26" val="371.8333"/>
  <p:tag name="ANNOTATION_WIDTH_26" val="105.5"/>
  <p:tag name="ANNOTATION_START_26" val="141.7"/>
  <p:tag name="ANNOTATION_END_26" val="151.5"/>
  <p:tag name="ANNOTATION_SLIDE_HEIGHT_26" val="720"/>
  <p:tag name="ANNOTATION_SLIDE_WIDTH_26" val="960"/>
  <p:tag name="ANNOTATION_TOP_27" val="-62"/>
  <p:tag name="ANNOTATION_LEFT_27" val="-62.16666"/>
  <p:tag name="ANNOTATION_HEIGHT_27" val="844"/>
  <p:tag name="ANNOTATION_WIDTH_27" val="1084.167"/>
  <p:tag name="ANNOTATION_START_27" val="151.5"/>
  <p:tag name="ANNOTATION_END_27" val="151.5"/>
  <p:tag name="ANNOTATION_SLIDE_HEIGHT_27" val="720"/>
  <p:tag name="ANNOTATION_SLIDE_WIDTH_27" val="960"/>
  <p:tag name="ANNOTATION_TOP_28" val="589.8333"/>
  <p:tag name="ANNOTATION_LEFT_28" val="377.5"/>
  <p:tag name="ANNOTATION_HEIGHT_28" val="31"/>
  <p:tag name="ANNOTATION_WIDTH_28" val="555.1667"/>
  <p:tag name="ANNOTATION_START_28" val="151.5"/>
  <p:tag name="ANNOTATION_END_28" val="-1"/>
  <p:tag name="ANNOTATION_SLIDE_HEIGHT_28" val="720"/>
  <p:tag name="ANNOTATION_SLIDE_WIDTH_28" val="960"/>
  <p:tag name="ELAPSEDTIME" val="201.90"/>
  <p:tag name="TIMELINE" val="15.10/111.8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xiKC8Zm2_files\slide0001_image001.pn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PWs7DTEn_files\slide0001_image001.pn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Jbg1z9fZ_files\slide0001_image001.pn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ZVP5e2q0_files\slide0001_image001.pn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97"/>
  <p:tag name="ANNOTATION_TYPE_1" val="2"/>
  <p:tag name="ANNOTATION_ANIMATION_1" val="4"/>
  <p:tag name="ANNOTATION_ROTATION_1" val="0"/>
  <p:tag name="ANNOTATION_SUB_TYPE_1" val="11"/>
  <p:tag name="ANNOTATION_LOOP_COUNT_1" val="1"/>
  <p:tag name="ANNOTATION_BOX_RADIUS_1" val="0"/>
  <p:tag name="ANNOTATION_SCALE_1" val="0"/>
  <p:tag name="ANNOTATION_BORDER_ALPHA_1" val="100"/>
  <p:tag name="ANNOTATION_BORDER_COLOR_1" val="16777215"/>
  <p:tag name="ANNOTATION_FILL_COLOR_1" val="855309"/>
  <p:tag name="ANNOTATION_FILL_ALPHA_1" val="50"/>
  <p:tag name="ANNOTATION_BORDER_WIDTH_1" val="2"/>
  <p:tag name="ANNOTATION_TYPE_2" val="2"/>
  <p:tag name="ANNOTATION_ANIMATION_2" val="4"/>
  <p:tag name="ANNOTATION_ROTATION_2" val="0"/>
  <p:tag name="ANNOTATION_SUB_TYPE_2" val="11"/>
  <p:tag name="ANNOTATION_LOOP_COUNT_2" val="1"/>
  <p:tag name="ANNOTATION_BOX_RADIUS_2" val="5"/>
  <p:tag name="ANNOTATION_SCALE_2" val="0"/>
  <p:tag name="ANNOTATION_BORDER_ALPHA_2" val="100"/>
  <p:tag name="ANNOTATION_BORDER_COLOR_2" val="16777215"/>
  <p:tag name="ANNOTATION_FILL_COLOR_2" val="855309"/>
  <p:tag name="ANNOTATION_FILL_ALPHA_2" val="50"/>
  <p:tag name="ANNOTATION_BORDER_WIDTH_2" val="2"/>
  <p:tag name="ANNOTATION_TYPE_3" val="2"/>
  <p:tag name="ANNOTATION_ANIMATION_3" val="4"/>
  <p:tag name="ANNOTATION_ROTATION_3" val="0"/>
  <p:tag name="ANNOTATION_SUB_TYPE_3" val="11"/>
  <p:tag name="ANNOTATION_LOOP_COUNT_3" val="1"/>
  <p:tag name="ANNOTATION_BOX_RADIUS_3" val="0"/>
  <p:tag name="ANNOTATION_SCALE_3" val="0"/>
  <p:tag name="ANNOTATION_BORDER_ALPHA_3" val="100"/>
  <p:tag name="ANNOTATION_BORDER_COLOR_3" val="16777215"/>
  <p:tag name="ANNOTATION_FILL_COLOR_3" val="855309"/>
  <p:tag name="ANNOTATION_FILL_ALPHA_3" val="50"/>
  <p:tag name="ANNOTATION_BORDER_WIDTH_3" val="2"/>
  <p:tag name="ANNOTATION_TYPE_4" val="2"/>
  <p:tag name="ANNOTATION_ANIMATION_4" val="4"/>
  <p:tag name="ANNOTATION_ROTATION_4" val="0"/>
  <p:tag name="ANNOTATION_SUB_TYPE_4" val="11"/>
  <p:tag name="ANNOTATION_LOOP_COUNT_4" val="1"/>
  <p:tag name="ANNOTATION_BOX_RADIUS_4" val="5"/>
  <p:tag name="ANNOTATION_SCALE_4" val="0"/>
  <p:tag name="ANNOTATION_BORDER_ALPHA_4" val="100"/>
  <p:tag name="ANNOTATION_BORDER_COLOR_4" val="16777215"/>
  <p:tag name="ANNOTATION_FILL_COLOR_4" val="855309"/>
  <p:tag name="ANNOTATION_FILL_ALPHA_4" val="50"/>
  <p:tag name="ANNOTATION_BORDER_WIDTH_4" val="2"/>
  <p:tag name="ANNOTATION_TYPE_5" val="2"/>
  <p:tag name="ANNOTATION_ANIMATION_5" val="4"/>
  <p:tag name="ANNOTATION_ROTATION_5" val="0"/>
  <p:tag name="ANNOTATION_SUB_TYPE_5" val="11"/>
  <p:tag name="ANNOTATION_LOOP_COUNT_5" val="1"/>
  <p:tag name="ANNOTATION_BOX_RADIUS_5" val="0"/>
  <p:tag name="ANNOTATION_SCALE_5" val="0"/>
  <p:tag name="ANNOTATION_BORDER_ALPHA_5" val="100"/>
  <p:tag name="ANNOTATION_BORDER_COLOR_5" val="16777215"/>
  <p:tag name="ANNOTATION_FILL_COLOR_5" val="855309"/>
  <p:tag name="ANNOTATION_FILL_ALPHA_5" val="50"/>
  <p:tag name="ANNOTATION_BORDER_WIDTH_5" val="2"/>
  <p:tag name="ANNOTATION_TYPE_6" val="2"/>
  <p:tag name="ANNOTATION_ANIMATION_6" val="4"/>
  <p:tag name="ANNOTATION_ROTATION_6" val="0"/>
  <p:tag name="ANNOTATION_SUB_TYPE_6" val="11"/>
  <p:tag name="ANNOTATION_LOOP_COUNT_6" val="1"/>
  <p:tag name="ANNOTATION_BOX_RADIUS_6" val="5"/>
  <p:tag name="ANNOTATION_SCALE_6" val="0"/>
  <p:tag name="ANNOTATION_BORDER_ALPHA_6" val="100"/>
  <p:tag name="ANNOTATION_BORDER_COLOR_6" val="16777215"/>
  <p:tag name="ANNOTATION_FILL_COLOR_6" val="855309"/>
  <p:tag name="ANNOTATION_FILL_ALPHA_6" val="50"/>
  <p:tag name="ANNOTATION_BORDER_WIDTH_6" val="2"/>
  <p:tag name="ANNOTATION_TYPE_7" val="2"/>
  <p:tag name="ANNOTATION_ANIMATION_7" val="4"/>
  <p:tag name="ANNOTATION_ROTATION_7" val="0"/>
  <p:tag name="ANNOTATION_SUB_TYPE_7" val="11"/>
  <p:tag name="ANNOTATION_LOOP_COUNT_7" val="1"/>
  <p:tag name="ANNOTATION_BOX_RADIUS_7" val="0"/>
  <p:tag name="ANNOTATION_SCALE_7" val="0"/>
  <p:tag name="ANNOTATION_BORDER_ALPHA_7" val="100"/>
  <p:tag name="ANNOTATION_BORDER_COLOR_7" val="16777215"/>
  <p:tag name="ANNOTATION_FILL_COLOR_7" val="855309"/>
  <p:tag name="ANNOTATION_FILL_ALPHA_7" val="50"/>
  <p:tag name="ANNOTATION_BORDER_WIDTH_7" val="2"/>
  <p:tag name="ANNOTATION_TYPE_8" val="2"/>
  <p:tag name="ANNOTATION_ANIMATION_8" val="4"/>
  <p:tag name="ANNOTATION_ROTATION_8" val="0"/>
  <p:tag name="ANNOTATION_SUB_TYPE_8" val="11"/>
  <p:tag name="ANNOTATION_LOOP_COUNT_8" val="1"/>
  <p:tag name="ANNOTATION_BOX_RADIUS_8" val="5"/>
  <p:tag name="ANNOTATION_SCALE_8" val="0"/>
  <p:tag name="ANNOTATION_BORDER_ALPHA_8" val="100"/>
  <p:tag name="ANNOTATION_BORDER_COLOR_8" val="16777215"/>
  <p:tag name="ANNOTATION_FILL_COLOR_8" val="855309"/>
  <p:tag name="ANNOTATION_FILL_ALPHA_8" val="50"/>
  <p:tag name="ANNOTATION_BORDER_WIDTH_8" val="2"/>
  <p:tag name="ANNOTATION_TYPE_9" val="2"/>
  <p:tag name="ANNOTATION_ANIMATION_9" val="4"/>
  <p:tag name="ANNOTATION_ROTATION_9" val="0"/>
  <p:tag name="ANNOTATION_SUB_TYPE_9" val="11"/>
  <p:tag name="ANNOTATION_LOOP_COUNT_9" val="1"/>
  <p:tag name="ANNOTATION_BOX_RADIUS_9" val="0"/>
  <p:tag name="ANNOTATION_SCALE_9" val="0"/>
  <p:tag name="ANNOTATION_BORDER_ALPHA_9" val="100"/>
  <p:tag name="ANNOTATION_BORDER_COLOR_9" val="16777215"/>
  <p:tag name="ANNOTATION_FILL_COLOR_9" val="855309"/>
  <p:tag name="ANNOTATION_FILL_ALPHA_9" val="50"/>
  <p:tag name="ANNOTATION_BORDER_WIDTH_9" val="2"/>
  <p:tag name="ANNOTATION_TYPE_10" val="2"/>
  <p:tag name="ANNOTATION_ANIMATION_10" val="4"/>
  <p:tag name="ANNOTATION_ROTATION_10" val="0"/>
  <p:tag name="ANNOTATION_SUB_TYPE_10" val="11"/>
  <p:tag name="ANNOTATION_LOOP_COUNT_10" val="1"/>
  <p:tag name="ANNOTATION_BOX_RADIUS_10" val="5"/>
  <p:tag name="ANNOTATION_SCALE_10" val="0"/>
  <p:tag name="ANNOTATION_BORDER_ALPHA_10" val="100"/>
  <p:tag name="ANNOTATION_BORDER_COLOR_10" val="16777215"/>
  <p:tag name="ANNOTATION_FILL_COLOR_10" val="855309"/>
  <p:tag name="ANNOTATION_FILL_ALPHA_10" val="50"/>
  <p:tag name="ANNOTATION_BORDER_WIDTH_10" val="2"/>
  <p:tag name="ANNOTATION_TYPE_11" val="2"/>
  <p:tag name="ANNOTATION_ANIMATION_11" val="4"/>
  <p:tag name="ANNOTATION_ROTATION_11" val="0"/>
  <p:tag name="ANNOTATION_SUB_TYPE_11" val="11"/>
  <p:tag name="ANNOTATION_LOOP_COUNT_11" val="1"/>
  <p:tag name="ANNOTATION_BOX_RADIUS_11" val="0"/>
  <p:tag name="ANNOTATION_SCALE_11" val="0"/>
  <p:tag name="ANNOTATION_BORDER_ALPHA_11" val="100"/>
  <p:tag name="ANNOTATION_BORDER_COLOR_11" val="16777215"/>
  <p:tag name="ANNOTATION_FILL_COLOR_11" val="855309"/>
  <p:tag name="ANNOTATION_FILL_ALPHA_11" val="50"/>
  <p:tag name="ANNOTATION_BORDER_WIDTH_11" val="2"/>
  <p:tag name="ANNOTATION_TYPE_12" val="2"/>
  <p:tag name="ANNOTATION_ANIMATION_12" val="4"/>
  <p:tag name="ANNOTATION_ROTATION_12" val="0"/>
  <p:tag name="ANNOTATION_SUB_TYPE_12" val="11"/>
  <p:tag name="ANNOTATION_LOOP_COUNT_12" val="1"/>
  <p:tag name="ANNOTATION_BOX_RADIUS_12" val="5"/>
  <p:tag name="ANNOTATION_SCALE_12" val="0"/>
  <p:tag name="ANNOTATION_BORDER_ALPHA_12" val="100"/>
  <p:tag name="ANNOTATION_BORDER_COLOR_12" val="16777215"/>
  <p:tag name="ANNOTATION_FILL_COLOR_12" val="855309"/>
  <p:tag name="ANNOTATION_FILL_ALPHA_12" val="50"/>
  <p:tag name="ANNOTATION_BORDER_WIDTH_12" val="2"/>
  <p:tag name="ANNOTATION_TYPE_13" val="2"/>
  <p:tag name="ANNOTATION_ANIMATION_13" val="4"/>
  <p:tag name="ANNOTATION_ROTATION_13" val="0"/>
  <p:tag name="ANNOTATION_SUB_TYPE_13" val="11"/>
  <p:tag name="ANNOTATION_LOOP_COUNT_13" val="1"/>
  <p:tag name="ANNOTATION_BOX_RADIUS_13" val="0"/>
  <p:tag name="ANNOTATION_SCALE_13" val="0"/>
  <p:tag name="ANNOTATION_BORDER_ALPHA_13" val="100"/>
  <p:tag name="ANNOTATION_BORDER_COLOR_13" val="16777215"/>
  <p:tag name="ANNOTATION_FILL_COLOR_13" val="855309"/>
  <p:tag name="ANNOTATION_FILL_ALPHA_13" val="50"/>
  <p:tag name="ANNOTATION_BORDER_WIDTH_13" val="2"/>
  <p:tag name="ANNOTATION_TYPE_14" val="2"/>
  <p:tag name="ANNOTATION_ANIMATION_14" val="4"/>
  <p:tag name="ANNOTATION_ROTATION_14" val="0"/>
  <p:tag name="ANNOTATION_SUB_TYPE_14" val="11"/>
  <p:tag name="ANNOTATION_LOOP_COUNT_14" val="1"/>
  <p:tag name="ANNOTATION_BOX_RADIUS_14" val="5"/>
  <p:tag name="ANNOTATION_SCALE_14" val="0"/>
  <p:tag name="ANNOTATION_BORDER_ALPHA_14" val="100"/>
  <p:tag name="ANNOTATION_BORDER_COLOR_14" val="16777215"/>
  <p:tag name="ANNOTATION_FILL_COLOR_14" val="855309"/>
  <p:tag name="ANNOTATION_FILL_ALPHA_14" val="50"/>
  <p:tag name="ANNOTATION_BORDER_WIDTH_14" val="2"/>
  <p:tag name="ANNOTATION_TYPE_15" val="2"/>
  <p:tag name="ANNOTATION_ANIMATION_15" val="4"/>
  <p:tag name="ANNOTATION_ROTATION_15" val="0"/>
  <p:tag name="ANNOTATION_SUB_TYPE_15" val="11"/>
  <p:tag name="ANNOTATION_LOOP_COUNT_15" val="1"/>
  <p:tag name="ANNOTATION_BOX_RADIUS_15" val="0"/>
  <p:tag name="ANNOTATION_SCALE_15" val="0"/>
  <p:tag name="ANNOTATION_BORDER_ALPHA_15" val="100"/>
  <p:tag name="ANNOTATION_BORDER_COLOR_15" val="16777215"/>
  <p:tag name="ANNOTATION_FILL_COLOR_15" val="855309"/>
  <p:tag name="ANNOTATION_FILL_ALPHA_15" val="50"/>
  <p:tag name="ANNOTATION_BORDER_WIDTH_15" val="2"/>
  <p:tag name="ANNOTATION_TYPE_16" val="2"/>
  <p:tag name="ANNOTATION_ANIMATION_16" val="4"/>
  <p:tag name="ANNOTATION_ROTATION_16" val="0"/>
  <p:tag name="ANNOTATION_SUB_TYPE_16" val="11"/>
  <p:tag name="ANNOTATION_LOOP_COUNT_16" val="1"/>
  <p:tag name="ANNOTATION_BOX_RADIUS_16" val="5"/>
  <p:tag name="ANNOTATION_SCALE_16" val="0"/>
  <p:tag name="ANNOTATION_BORDER_ALPHA_16" val="100"/>
  <p:tag name="ANNOTATION_BORDER_COLOR_16" val="16777215"/>
  <p:tag name="ANNOTATION_FILL_COLOR_16" val="855309"/>
  <p:tag name="ANNOTATION_FILL_ALPHA_16" val="50"/>
  <p:tag name="ANNOTATION_BORDER_WIDTH_16" val="2"/>
  <p:tag name="ANNOTATION_TYPE_17" val="2"/>
  <p:tag name="ANNOTATION_ANIMATION_17" val="4"/>
  <p:tag name="ANNOTATION_ROTATION_17" val="0"/>
  <p:tag name="ANNOTATION_SUB_TYPE_17" val="11"/>
  <p:tag name="ANNOTATION_LOOP_COUNT_17" val="1"/>
  <p:tag name="ANNOTATION_BOX_RADIUS_17" val="0"/>
  <p:tag name="ANNOTATION_SCALE_17" val="0"/>
  <p:tag name="ANNOTATION_BORDER_ALPHA_17" val="100"/>
  <p:tag name="ANNOTATION_BORDER_COLOR_17" val="16777215"/>
  <p:tag name="ANNOTATION_FILL_COLOR_17" val="855309"/>
  <p:tag name="ANNOTATION_FILL_ALPHA_17" val="50"/>
  <p:tag name="ANNOTATION_BORDER_WIDTH_17" val="2"/>
  <p:tag name="ANNOTATION_TYPE_18" val="2"/>
  <p:tag name="ANNOTATION_ANIMATION_18" val="4"/>
  <p:tag name="ANNOTATION_ROTATION_18" val="0"/>
  <p:tag name="ANNOTATION_SUB_TYPE_18" val="11"/>
  <p:tag name="ANNOTATION_LOOP_COUNT_18" val="1"/>
  <p:tag name="ANNOTATION_BOX_RADIUS_18" val="5"/>
  <p:tag name="ANNOTATION_SCALE_18" val="0"/>
  <p:tag name="ANNOTATION_BORDER_ALPHA_18" val="100"/>
  <p:tag name="ANNOTATION_BORDER_COLOR_18" val="16777215"/>
  <p:tag name="ANNOTATION_FILL_COLOR_18" val="855309"/>
  <p:tag name="ANNOTATION_FILL_ALPHA_18" val="50"/>
  <p:tag name="ANNOTATION_BORDER_WIDTH_18" val="2"/>
  <p:tag name="ANNOTATION_TYPE_19" val="2"/>
  <p:tag name="ANNOTATION_ANIMATION_19" val="4"/>
  <p:tag name="ANNOTATION_ROTATION_19" val="0"/>
  <p:tag name="ANNOTATION_SUB_TYPE_19" val="11"/>
  <p:tag name="ANNOTATION_LOOP_COUNT_19" val="1"/>
  <p:tag name="ANNOTATION_BOX_RADIUS_19" val="0"/>
  <p:tag name="ANNOTATION_SCALE_19" val="0"/>
  <p:tag name="ANNOTATION_BORDER_ALPHA_19" val="100"/>
  <p:tag name="ANNOTATION_BORDER_COLOR_19" val="16777215"/>
  <p:tag name="ANNOTATION_FILL_COLOR_19" val="855309"/>
  <p:tag name="ANNOTATION_FILL_ALPHA_19" val="50"/>
  <p:tag name="ANNOTATION_BORDER_WIDTH_19" val="2"/>
  <p:tag name="ANNOTATION_TYPE_20" val="2"/>
  <p:tag name="ANNOTATION_ANIMATION_20" val="4"/>
  <p:tag name="ANNOTATION_ROTATION_20" val="0"/>
  <p:tag name="ANNOTATION_SUB_TYPE_20" val="11"/>
  <p:tag name="ANNOTATION_LOOP_COUNT_20" val="1"/>
  <p:tag name="ANNOTATION_BOX_RADIUS_20" val="5"/>
  <p:tag name="ANNOTATION_SCALE_20" val="0"/>
  <p:tag name="ANNOTATION_BORDER_ALPHA_20" val="100"/>
  <p:tag name="ANNOTATION_BORDER_COLOR_20" val="16777215"/>
  <p:tag name="ANNOTATION_FILL_COLOR_20" val="855309"/>
  <p:tag name="ANNOTATION_FILL_ALPHA_20" val="50"/>
  <p:tag name="ANNOTATION_BORDER_WIDTH_20" val="2"/>
  <p:tag name="ANNOTATION_TYPE_21" val="2"/>
  <p:tag name="ANNOTATION_ANIMATION_21" val="4"/>
  <p:tag name="ANNOTATION_ROTATION_21" val="0"/>
  <p:tag name="ANNOTATION_SUB_TYPE_21" val="11"/>
  <p:tag name="ANNOTATION_LOOP_COUNT_21" val="1"/>
  <p:tag name="ANNOTATION_BOX_RADIUS_21" val="0"/>
  <p:tag name="ANNOTATION_SCALE_21" val="0"/>
  <p:tag name="ANNOTATION_BORDER_ALPHA_21" val="100"/>
  <p:tag name="ANNOTATION_BORDER_COLOR_21" val="16777215"/>
  <p:tag name="ANNOTATION_FILL_COLOR_21" val="855309"/>
  <p:tag name="ANNOTATION_FILL_ALPHA_21" val="50"/>
  <p:tag name="ANNOTATION_BORDER_WIDTH_21" val="2"/>
  <p:tag name="ANNOTATION_TYPE_22" val="2"/>
  <p:tag name="ANNOTATION_ANIMATION_22" val="4"/>
  <p:tag name="ANNOTATION_ROTATION_22" val="0"/>
  <p:tag name="ANNOTATION_SUB_TYPE_22" val="11"/>
  <p:tag name="ANNOTATION_LOOP_COUNT_22" val="1"/>
  <p:tag name="ANNOTATION_BOX_RADIUS_22" val="5"/>
  <p:tag name="ANNOTATION_SCALE_22" val="0"/>
  <p:tag name="ANNOTATION_BORDER_ALPHA_22" val="100"/>
  <p:tag name="ANNOTATION_BORDER_COLOR_22" val="16777215"/>
  <p:tag name="ANNOTATION_FILL_COLOR_22" val="855309"/>
  <p:tag name="ANNOTATION_FILL_ALPHA_22" val="50"/>
  <p:tag name="ANNOTATION_BORDER_WIDTH_22" val="2"/>
  <p:tag name="ANNOTATION_TYPE_23" val="2"/>
  <p:tag name="ANNOTATION_ANIMATION_23" val="4"/>
  <p:tag name="ANNOTATION_ROTATION_23" val="0"/>
  <p:tag name="ANNOTATION_SUB_TYPE_23" val="11"/>
  <p:tag name="ANNOTATION_LOOP_COUNT_23" val="1"/>
  <p:tag name="ANNOTATION_BOX_RADIUS_23" val="0"/>
  <p:tag name="ANNOTATION_SCALE_23" val="0"/>
  <p:tag name="ANNOTATION_BORDER_ALPHA_23" val="100"/>
  <p:tag name="ANNOTATION_BORDER_COLOR_23" val="16777215"/>
  <p:tag name="ANNOTATION_FILL_COLOR_23" val="855309"/>
  <p:tag name="ANNOTATION_FILL_ALPHA_23" val="50"/>
  <p:tag name="ANNOTATION_BORDER_WIDTH_23" val="2"/>
  <p:tag name="ANNOTATION_TYPE_24" val="2"/>
  <p:tag name="ANNOTATION_ANIMATION_24" val="4"/>
  <p:tag name="ANNOTATION_ROTATION_24" val="0"/>
  <p:tag name="ANNOTATION_SUB_TYPE_24" val="11"/>
  <p:tag name="ANNOTATION_LOOP_COUNT_24" val="1"/>
  <p:tag name="ANNOTATION_BOX_RADIUS_24" val="5"/>
  <p:tag name="ANNOTATION_SCALE_24" val="0"/>
  <p:tag name="ANNOTATION_BORDER_ALPHA_24" val="100"/>
  <p:tag name="ANNOTATION_BORDER_COLOR_24" val="16777215"/>
  <p:tag name="ANNOTATION_FILL_COLOR_24" val="855309"/>
  <p:tag name="ANNOTATION_FILL_ALPHA_24" val="50"/>
  <p:tag name="ANNOTATION_BORDER_WIDTH_24" val="2"/>
  <p:tag name="ANNOTATION_TYPE_25" val="2"/>
  <p:tag name="ANNOTATION_ANIMATION_25" val="4"/>
  <p:tag name="ANNOTATION_ROTATION_25" val="0"/>
  <p:tag name="ANNOTATION_SUB_TYPE_25" val="11"/>
  <p:tag name="ANNOTATION_LOOP_COUNT_25" val="1"/>
  <p:tag name="ANNOTATION_BOX_RADIUS_25" val="0"/>
  <p:tag name="ANNOTATION_SCALE_25" val="0"/>
  <p:tag name="ANNOTATION_BORDER_ALPHA_25" val="100"/>
  <p:tag name="ANNOTATION_BORDER_COLOR_25" val="16777215"/>
  <p:tag name="ANNOTATION_FILL_COLOR_25" val="855309"/>
  <p:tag name="ANNOTATION_FILL_ALPHA_25" val="50"/>
  <p:tag name="ANNOTATION_BORDER_WIDTH_25" val="2"/>
  <p:tag name="ANNOTATION_TYPE_26" val="2"/>
  <p:tag name="ANNOTATION_ANIMATION_26" val="4"/>
  <p:tag name="ANNOTATION_ROTATION_26" val="0"/>
  <p:tag name="ANNOTATION_SUB_TYPE_26" val="11"/>
  <p:tag name="ANNOTATION_LOOP_COUNT_26" val="1"/>
  <p:tag name="ANNOTATION_BOX_RADIUS_26" val="5"/>
  <p:tag name="ANNOTATION_SCALE_26" val="0"/>
  <p:tag name="ANNOTATION_BORDER_ALPHA_26" val="100"/>
  <p:tag name="ANNOTATION_BORDER_COLOR_26" val="16777215"/>
  <p:tag name="ANNOTATION_FILL_COLOR_26" val="855309"/>
  <p:tag name="ANNOTATION_FILL_ALPHA_26" val="50"/>
  <p:tag name="ANNOTATION_BORDER_WIDTH_26" val="2"/>
  <p:tag name="ANNOTATION_TYPE_27" val="2"/>
  <p:tag name="ANNOTATION_ANIMATION_27" val="4"/>
  <p:tag name="ANNOTATION_ROTATION_27" val="0"/>
  <p:tag name="ANNOTATION_SUB_TYPE_27" val="11"/>
  <p:tag name="ANNOTATION_LOOP_COUNT_27" val="1"/>
  <p:tag name="ANNOTATION_BOX_RADIUS_27" val="0"/>
  <p:tag name="ANNOTATION_SCALE_27" val="0"/>
  <p:tag name="ANNOTATION_BORDER_ALPHA_27" val="100"/>
  <p:tag name="ANNOTATION_BORDER_COLOR_27" val="16777215"/>
  <p:tag name="ANNOTATION_FILL_COLOR_27" val="855309"/>
  <p:tag name="ANNOTATION_FILL_ALPHA_27" val="50"/>
  <p:tag name="ANNOTATION_BORDER_WIDTH_27" val="2"/>
  <p:tag name="ANNOTATION_TYPE_28" val="2"/>
  <p:tag name="ANNOTATION_ANIMATION_28" val="4"/>
  <p:tag name="ANNOTATION_ROTATION_28" val="0"/>
  <p:tag name="ANNOTATION_SUB_TYPE_28" val="11"/>
  <p:tag name="ANNOTATION_LOOP_COUNT_28" val="1"/>
  <p:tag name="ANNOTATION_BOX_RADIUS_28" val="5"/>
  <p:tag name="ANNOTATION_SCALE_28" val="0"/>
  <p:tag name="ANNOTATION_BORDER_ALPHA_28" val="100"/>
  <p:tag name="ANNOTATION_BORDER_COLOR_28" val="16777215"/>
  <p:tag name="ANNOTATION_FILL_COLOR_28" val="855309"/>
  <p:tag name="ANNOTATION_FILL_ALPHA_28" val="50"/>
  <p:tag name="ANNOTATION_BORDER_WIDTH_28" val="2"/>
  <p:tag name="ANNOTATION_TYPE_29" val="2"/>
  <p:tag name="ANNOTATION_ANIMATION_29" val="4"/>
  <p:tag name="ANNOTATION_ROTATION_29" val="0"/>
  <p:tag name="ANNOTATION_SUB_TYPE_29" val="11"/>
  <p:tag name="ANNOTATION_LOOP_COUNT_29" val="1"/>
  <p:tag name="ANNOTATION_BOX_RADIUS_29" val="0"/>
  <p:tag name="ANNOTATION_SCALE_29" val="0"/>
  <p:tag name="ANNOTATION_BORDER_ALPHA_29" val="100"/>
  <p:tag name="ANNOTATION_BORDER_COLOR_29" val="16777215"/>
  <p:tag name="ANNOTATION_FILL_COLOR_29" val="855309"/>
  <p:tag name="ANNOTATION_FILL_ALPHA_29" val="50"/>
  <p:tag name="ANNOTATION_BORDER_WIDTH_29" val="2"/>
  <p:tag name="ANNOTATION_TYPE_30" val="2"/>
  <p:tag name="ANNOTATION_ANIMATION_30" val="4"/>
  <p:tag name="ANNOTATION_ROTATION_30" val="0"/>
  <p:tag name="ANNOTATION_SUB_TYPE_30" val="11"/>
  <p:tag name="ANNOTATION_LOOP_COUNT_30" val="1"/>
  <p:tag name="ANNOTATION_BOX_RADIUS_30" val="5"/>
  <p:tag name="ANNOTATION_SCALE_30" val="0"/>
  <p:tag name="ANNOTATION_BORDER_ALPHA_30" val="100"/>
  <p:tag name="ANNOTATION_BORDER_COLOR_30" val="16777215"/>
  <p:tag name="ANNOTATION_FILL_COLOR_30" val="855309"/>
  <p:tag name="ANNOTATION_FILL_ALPHA_30" val="50"/>
  <p:tag name="ANNOTATION_BORDER_WIDTH_30" val="2"/>
  <p:tag name="ANNOTATION_TYPE_31" val="2"/>
  <p:tag name="ANNOTATION_ANIMATION_31" val="4"/>
  <p:tag name="ANNOTATION_ROTATION_31" val="0"/>
  <p:tag name="ANNOTATION_SUB_TYPE_31" val="11"/>
  <p:tag name="ANNOTATION_LOOP_COUNT_31" val="1"/>
  <p:tag name="ANNOTATION_BOX_RADIUS_31" val="0"/>
  <p:tag name="ANNOTATION_SCALE_31" val="0"/>
  <p:tag name="ANNOTATION_BORDER_ALPHA_31" val="100"/>
  <p:tag name="ANNOTATION_BORDER_COLOR_31" val="16777215"/>
  <p:tag name="ANNOTATION_FILL_COLOR_31" val="855309"/>
  <p:tag name="ANNOTATION_FILL_ALPHA_31" val="50"/>
  <p:tag name="ANNOTATION_BORDER_WIDTH_31" val="2"/>
  <p:tag name="ANNOTATION_TYPE_32" val="2"/>
  <p:tag name="ANNOTATION_ANIMATION_32" val="4"/>
  <p:tag name="ANNOTATION_ROTATION_32" val="0"/>
  <p:tag name="ANNOTATION_SUB_TYPE_32" val="11"/>
  <p:tag name="ANNOTATION_LOOP_COUNT_32" val="1"/>
  <p:tag name="ANNOTATION_BOX_RADIUS_32" val="5"/>
  <p:tag name="ANNOTATION_SCALE_32" val="0"/>
  <p:tag name="ANNOTATION_BORDER_ALPHA_32" val="100"/>
  <p:tag name="ANNOTATION_BORDER_COLOR_32" val="16777215"/>
  <p:tag name="ANNOTATION_FILL_COLOR_32" val="855309"/>
  <p:tag name="ANNOTATION_FILL_ALPHA_32" val="50"/>
  <p:tag name="ANNOTATION_BORDER_WIDTH_32" val="2"/>
  <p:tag name="ANNOTATION_TYPE_33" val="2"/>
  <p:tag name="ANNOTATION_ANIMATION_33" val="4"/>
  <p:tag name="ANNOTATION_ROTATION_33" val="0"/>
  <p:tag name="ANNOTATION_SUB_TYPE_33" val="11"/>
  <p:tag name="ANNOTATION_LOOP_COUNT_33" val="1"/>
  <p:tag name="ANNOTATION_BOX_RADIUS_33" val="0"/>
  <p:tag name="ANNOTATION_SCALE_33" val="0"/>
  <p:tag name="ANNOTATION_BORDER_ALPHA_33" val="100"/>
  <p:tag name="ANNOTATION_BORDER_COLOR_33" val="16777215"/>
  <p:tag name="ANNOTATION_FILL_COLOR_33" val="855309"/>
  <p:tag name="ANNOTATION_FILL_ALPHA_33" val="50"/>
  <p:tag name="ANNOTATION_BORDER_WIDTH_33" val="2"/>
  <p:tag name="ANNOTATION_TYPE_34" val="2"/>
  <p:tag name="ANNOTATION_ANIMATION_34" val="4"/>
  <p:tag name="ANNOTATION_ROTATION_34" val="0"/>
  <p:tag name="ANNOTATION_SUB_TYPE_34" val="11"/>
  <p:tag name="ANNOTATION_LOOP_COUNT_34" val="1"/>
  <p:tag name="ANNOTATION_BOX_RADIUS_34" val="5"/>
  <p:tag name="ANNOTATION_SCALE_34" val="0"/>
  <p:tag name="ANNOTATION_BORDER_ALPHA_34" val="100"/>
  <p:tag name="ANNOTATION_BORDER_COLOR_34" val="16777215"/>
  <p:tag name="ANNOTATION_FILL_COLOR_34" val="855309"/>
  <p:tag name="ANNOTATION_FILL_ALPHA_34" val="50"/>
  <p:tag name="ANNOTATION_BORDER_WIDTH_34" val="2"/>
  <p:tag name="ANNOTATION_TYPE_35" val="2"/>
  <p:tag name="ANNOTATION_ANIMATION_35" val="4"/>
  <p:tag name="ANNOTATION_ROTATION_35" val="0"/>
  <p:tag name="ANNOTATION_SUB_TYPE_35" val="11"/>
  <p:tag name="ANNOTATION_LOOP_COUNT_35" val="1"/>
  <p:tag name="ANNOTATION_BOX_RADIUS_35" val="0"/>
  <p:tag name="ANNOTATION_SCALE_35" val="0"/>
  <p:tag name="ANNOTATION_BORDER_ALPHA_35" val="100"/>
  <p:tag name="ANNOTATION_BORDER_COLOR_35" val="16777215"/>
  <p:tag name="ANNOTATION_FILL_COLOR_35" val="855309"/>
  <p:tag name="ANNOTATION_FILL_ALPHA_35" val="50"/>
  <p:tag name="ANNOTATION_BORDER_WIDTH_35" val="2"/>
  <p:tag name="ANNOTATION_TYPE_36" val="2"/>
  <p:tag name="ANNOTATION_ANIMATION_36" val="4"/>
  <p:tag name="ANNOTATION_ROTATION_36" val="0"/>
  <p:tag name="ANNOTATION_SUB_TYPE_36" val="11"/>
  <p:tag name="ANNOTATION_LOOP_COUNT_36" val="1"/>
  <p:tag name="ANNOTATION_BOX_RADIUS_36" val="5"/>
  <p:tag name="ANNOTATION_SCALE_36" val="0"/>
  <p:tag name="ANNOTATION_BORDER_ALPHA_36" val="100"/>
  <p:tag name="ANNOTATION_BORDER_COLOR_36" val="16777215"/>
  <p:tag name="ANNOTATION_FILL_COLOR_36" val="855309"/>
  <p:tag name="ANNOTATION_FILL_ALPHA_36" val="50"/>
  <p:tag name="ANNOTATION_BORDER_WIDTH_36" val="2"/>
  <p:tag name="ANNOTATION_TYPE_37" val="2"/>
  <p:tag name="ANNOTATION_ANIMATION_37" val="4"/>
  <p:tag name="ANNOTATION_ROTATION_37" val="0"/>
  <p:tag name="ANNOTATION_SUB_TYPE_37" val="11"/>
  <p:tag name="ANNOTATION_LOOP_COUNT_37" val="1"/>
  <p:tag name="ANNOTATION_BOX_RADIUS_37" val="0"/>
  <p:tag name="ANNOTATION_SCALE_37" val="0"/>
  <p:tag name="ANNOTATION_BORDER_ALPHA_37" val="100"/>
  <p:tag name="ANNOTATION_BORDER_COLOR_37" val="16777215"/>
  <p:tag name="ANNOTATION_FILL_COLOR_37" val="855309"/>
  <p:tag name="ANNOTATION_FILL_ALPHA_37" val="50"/>
  <p:tag name="ANNOTATION_BORDER_WIDTH_37" val="2"/>
  <p:tag name="ANNOTATION_TYPE_38" val="2"/>
  <p:tag name="ANNOTATION_ANIMATION_38" val="4"/>
  <p:tag name="ANNOTATION_ROTATION_38" val="0"/>
  <p:tag name="ANNOTATION_SUB_TYPE_38" val="11"/>
  <p:tag name="ANNOTATION_LOOP_COUNT_38" val="1"/>
  <p:tag name="ANNOTATION_BOX_RADIUS_38" val="5"/>
  <p:tag name="ANNOTATION_SCALE_38" val="0"/>
  <p:tag name="ANNOTATION_BORDER_ALPHA_38" val="100"/>
  <p:tag name="ANNOTATION_BORDER_COLOR_38" val="16777215"/>
  <p:tag name="ANNOTATION_FILL_COLOR_38" val="855309"/>
  <p:tag name="ANNOTATION_FILL_ALPHA_38" val="50"/>
  <p:tag name="ANNOTATION_BORDER_WIDTH_38" val="2"/>
  <p:tag name="ANNOTATION_COUNT" val="38"/>
  <p:tag name="ARTICULATE_SLIDE_GUID" val="04d6cec0-e093-49e8-bd50-d4128636c8d3"/>
  <p:tag name="ARTICULATE_SLIDE_NAV" val="24"/>
  <p:tag name="ANNOTATION_TOP_1" val="-62"/>
  <p:tag name="ANNOTATION_LEFT_1" val="-62.16666"/>
  <p:tag name="ANNOTATION_HEIGHT_1" val="844"/>
  <p:tag name="ANNOTATION_WIDTH_1" val="1084.167"/>
  <p:tag name="ANNOTATION_START_1" val="18.2"/>
  <p:tag name="ANNOTATION_END_1" val="18.2"/>
  <p:tag name="ANNOTATION_SLIDE_HEIGHT_1" val="720"/>
  <p:tag name="ANNOTATION_SLIDE_WIDTH_1" val="960"/>
  <p:tag name="ANNOTATION_TOP_2" val="197"/>
  <p:tag name="ANNOTATION_LEFT_2" val="444.6667"/>
  <p:tag name="ANNOTATION_HEIGHT_2" val="352"/>
  <p:tag name="ANNOTATION_WIDTH_2" val="106.8333"/>
  <p:tag name="ANNOTATION_START_2" val="18.2"/>
  <p:tag name="ANNOTATION_END_2" val="23"/>
  <p:tag name="ANNOTATION_SLIDE_HEIGHT_2" val="720"/>
  <p:tag name="ANNOTATION_SLIDE_WIDTH_2" val="960"/>
  <p:tag name="ANNOTATION_TOP_3" val="-62"/>
  <p:tag name="ANNOTATION_LEFT_3" val="-62.16666"/>
  <p:tag name="ANNOTATION_HEIGHT_3" val="844"/>
  <p:tag name="ANNOTATION_WIDTH_3" val="1084.167"/>
  <p:tag name="ANNOTATION_START_3" val="23"/>
  <p:tag name="ANNOTATION_END_3" val="23"/>
  <p:tag name="ANNOTATION_SLIDE_HEIGHT_3" val="720"/>
  <p:tag name="ANNOTATION_SLIDE_WIDTH_3" val="960"/>
  <p:tag name="ANNOTATION_TOP_4" val="195.8333"/>
  <p:tag name="ANNOTATION_LEFT_4" val="547.6667"/>
  <p:tag name="ANNOTATION_HEIGHT_4" val="347"/>
  <p:tag name="ANNOTATION_WIDTH_4" val="96.83333"/>
  <p:tag name="ANNOTATION_START_4" val="23"/>
  <p:tag name="ANNOTATION_END_4" val="28.3"/>
  <p:tag name="ANNOTATION_SLIDE_HEIGHT_4" val="720"/>
  <p:tag name="ANNOTATION_SLIDE_WIDTH_4" val="960"/>
  <p:tag name="ANNOTATION_TOP_5" val="-62"/>
  <p:tag name="ANNOTATION_LEFT_5" val="-62.16666"/>
  <p:tag name="ANNOTATION_HEIGHT_5" val="844"/>
  <p:tag name="ANNOTATION_WIDTH_5" val="1084.167"/>
  <p:tag name="ANNOTATION_START_5" val="28.3"/>
  <p:tag name="ANNOTATION_END_5" val="28.3"/>
  <p:tag name="ANNOTATION_SLIDE_HEIGHT_5" val="720"/>
  <p:tag name="ANNOTATION_SLIDE_WIDTH_5" val="960"/>
  <p:tag name="ANNOTATION_TOP_6" val="197"/>
  <p:tag name="ANNOTATION_LEFT_6" val="645.8333"/>
  <p:tag name="ANNOTATION_HEIGHT_6" val="337"/>
  <p:tag name="ANNOTATION_WIDTH_6" val="84.5"/>
  <p:tag name="ANNOTATION_START_6" val="28.3"/>
  <p:tag name="ANNOTATION_END_6" val="35.1"/>
  <p:tag name="ANNOTATION_SLIDE_HEIGHT_6" val="720"/>
  <p:tag name="ANNOTATION_SLIDE_WIDTH_6" val="960"/>
  <p:tag name="ANNOTATION_TOP_7" val="-62"/>
  <p:tag name="ANNOTATION_LEFT_7" val="-62.16666"/>
  <p:tag name="ANNOTATION_HEIGHT_7" val="844"/>
  <p:tag name="ANNOTATION_WIDTH_7" val="1084.167"/>
  <p:tag name="ANNOTATION_START_7" val="35.1"/>
  <p:tag name="ANNOTATION_END_7" val="35.1"/>
  <p:tag name="ANNOTATION_SLIDE_HEIGHT_7" val="720"/>
  <p:tag name="ANNOTATION_SLIDE_WIDTH_7" val="960"/>
  <p:tag name="ANNOTATION_TOP_8" val="198.3333"/>
  <p:tag name="ANNOTATION_LEFT_8" val="729"/>
  <p:tag name="ANNOTATION_HEIGHT_8" val="338.3333"/>
  <p:tag name="ANNOTATION_WIDTH_8" val="98.16667"/>
  <p:tag name="ANNOTATION_START_8" val="35.1"/>
  <p:tag name="ANNOTATION_END_8" val="62.2"/>
  <p:tag name="ANNOTATION_SLIDE_HEIGHT_8" val="720"/>
  <p:tag name="ANNOTATION_SLIDE_WIDTH_8" val="960"/>
  <p:tag name="ANNOTATION_TOP_9" val="-62"/>
  <p:tag name="ANNOTATION_LEFT_9" val="-62.16666"/>
  <p:tag name="ANNOTATION_HEIGHT_9" val="844"/>
  <p:tag name="ANNOTATION_WIDTH_9" val="1084.167"/>
  <p:tag name="ANNOTATION_START_9" val="62.2"/>
  <p:tag name="ANNOTATION_END_9" val="62.2"/>
  <p:tag name="ANNOTATION_SLIDE_HEIGHT_9" val="720"/>
  <p:tag name="ANNOTATION_SLIDE_WIDTH_9" val="960"/>
  <p:tag name="ANNOTATION_TOP_10" val="195.8333"/>
  <p:tag name="ANNOTATION_LEFT_10" val="731.5"/>
  <p:tag name="ANNOTATION_HEIGHT_10" val="342"/>
  <p:tag name="ANNOTATION_WIDTH_10" val="87"/>
  <p:tag name="ANNOTATION_START_10" val="62.2"/>
  <p:tag name="ANNOTATION_END_10" val="67.9"/>
  <p:tag name="ANNOTATION_SLIDE_HEIGHT_10" val="720"/>
  <p:tag name="ANNOTATION_SLIDE_WIDTH_10" val="960"/>
  <p:tag name="ANNOTATION_TOP_11" val="-62"/>
  <p:tag name="ANNOTATION_LEFT_11" val="-62.16666"/>
  <p:tag name="ANNOTATION_HEIGHT_11" val="844"/>
  <p:tag name="ANNOTATION_WIDTH_11" val="1084.167"/>
  <p:tag name="ANNOTATION_START_11" val="67.9"/>
  <p:tag name="ANNOTATION_END_11" val="67.9"/>
  <p:tag name="ANNOTATION_SLIDE_HEIGHT_11" val="720"/>
  <p:tag name="ANNOTATION_SLIDE_WIDTH_11" val="960"/>
  <p:tag name="ANNOTATION_TOP_12" val="195.8333"/>
  <p:tag name="ANNOTATION_LEFT_12" val="828.3333"/>
  <p:tag name="ANNOTATION_HEIGHT_12" val="344.5"/>
  <p:tag name="ANNOTATION_WIDTH_12" val="90.66667"/>
  <p:tag name="ANNOTATION_START_12" val="67.9"/>
  <p:tag name="ANNOTATION_END_12" val="73.3"/>
  <p:tag name="ANNOTATION_SLIDE_HEIGHT_12" val="720"/>
  <p:tag name="ANNOTATION_SLIDE_WIDTH_12" val="960"/>
  <p:tag name="ANNOTATION_TOP_13" val="-62"/>
  <p:tag name="ANNOTATION_LEFT_13" val="-62.16666"/>
  <p:tag name="ANNOTATION_HEIGHT_13" val="844"/>
  <p:tag name="ANNOTATION_WIDTH_13" val="1084.167"/>
  <p:tag name="ANNOTATION_START_13" val="73.3"/>
  <p:tag name="ANNOTATION_END_13" val="73.3"/>
  <p:tag name="ANNOTATION_SLIDE_HEIGHT_13" val="720"/>
  <p:tag name="ANNOTATION_SLIDE_WIDTH_13" val="960"/>
  <p:tag name="ANNOTATION_TOP_14" val="561.3333"/>
  <p:tag name="ANNOTATION_LEFT_14" val="361.3333"/>
  <p:tag name="ANNOTATION_HEIGHT_14" val="29.66667"/>
  <p:tag name="ANNOTATION_WIDTH_14" val="562.6667"/>
  <p:tag name="ANNOTATION_START_14" val="73.3"/>
  <p:tag name="ANNOTATION_END_14" val="102.9"/>
  <p:tag name="ANNOTATION_SLIDE_HEIGHT_14" val="720"/>
  <p:tag name="ANNOTATION_SLIDE_WIDTH_14" val="960"/>
  <p:tag name="ANNOTATION_TOP_15" val="-62"/>
  <p:tag name="ANNOTATION_LEFT_15" val="-62.16666"/>
  <p:tag name="ANNOTATION_HEIGHT_15" val="844"/>
  <p:tag name="ANNOTATION_WIDTH_15" val="1084.167"/>
  <p:tag name="ANNOTATION_START_15" val="118.6"/>
  <p:tag name="ANNOTATION_END_15" val="118.6"/>
  <p:tag name="ANNOTATION_SLIDE_HEIGHT_15" val="720"/>
  <p:tag name="ANNOTATION_SLIDE_WIDTH_15" val="960"/>
  <p:tag name="ANNOTATION_TOP_16" val="412.6667"/>
  <p:tag name="ANNOTATION_LEFT_16" val="193.6667"/>
  <p:tag name="ANNOTATION_HEIGHT_16" val="45.83333"/>
  <p:tag name="ANNOTATION_WIDTH_16" val="724"/>
  <p:tag name="ANNOTATION_START_16" val="118.6"/>
  <p:tag name="ANNOTATION_END_16" val="137.1"/>
  <p:tag name="ANNOTATION_SLIDE_HEIGHT_16" val="720"/>
  <p:tag name="ANNOTATION_SLIDE_WIDTH_16" val="960"/>
  <p:tag name="ANNOTATION_TOP_17" val="-62"/>
  <p:tag name="ANNOTATION_LEFT_17" val="-62.16666"/>
  <p:tag name="ANNOTATION_HEIGHT_17" val="844"/>
  <p:tag name="ANNOTATION_WIDTH_17" val="1084.167"/>
  <p:tag name="ANNOTATION_START_17" val="137.1"/>
  <p:tag name="ANNOTATION_END_17" val="137.1"/>
  <p:tag name="ANNOTATION_SLIDE_HEIGHT_17" val="720"/>
  <p:tag name="ANNOTATION_SLIDE_WIDTH_17" val="960"/>
  <p:tag name="ANNOTATION_TOP_18" val="456"/>
  <p:tag name="ANNOTATION_LEFT_18" val="196.1667"/>
  <p:tag name="ANNOTATION_HEIGHT_18" val="50.83333"/>
  <p:tag name="ANNOTATION_WIDTH_18" val="156.5"/>
  <p:tag name="ANNOTATION_START_18" val="137.1"/>
  <p:tag name="ANNOTATION_END_18" val="143.1"/>
  <p:tag name="ANNOTATION_SLIDE_HEIGHT_18" val="720"/>
  <p:tag name="ANNOTATION_SLIDE_WIDTH_18" val="960"/>
  <p:tag name="ANNOTATION_TOP_19" val="-62"/>
  <p:tag name="ANNOTATION_LEFT_19" val="-62.16666"/>
  <p:tag name="ANNOTATION_HEIGHT_19" val="844"/>
  <p:tag name="ANNOTATION_WIDTH_19" val="1084.167"/>
  <p:tag name="ANNOTATION_START_19" val="143.1"/>
  <p:tag name="ANNOTATION_END_19" val="143.1"/>
  <p:tag name="ANNOTATION_SLIDE_HEIGHT_19" val="720"/>
  <p:tag name="ANNOTATION_SLIDE_WIDTH_19" val="960"/>
  <p:tag name="ANNOTATION_TOP_20" val="322.1667"/>
  <p:tag name="ANNOTATION_LEFT_20" val="200"/>
  <p:tag name="ANNOTATION_HEIGHT_20" val="266.5"/>
  <p:tag name="ANNOTATION_WIDTH_20" val="152.8333"/>
  <p:tag name="ANNOTATION_START_20" val="143.1"/>
  <p:tag name="ANNOTATION_END_20" val="150"/>
  <p:tag name="ANNOTATION_SLIDE_HEIGHT_20" val="720"/>
  <p:tag name="ANNOTATION_SLIDE_WIDTH_20" val="960"/>
  <p:tag name="ANNOTATION_TOP_21" val="-62"/>
  <p:tag name="ANNOTATION_LEFT_21" val="-62.16666"/>
  <p:tag name="ANNOTATION_HEIGHT_21" val="844"/>
  <p:tag name="ANNOTATION_WIDTH_21" val="1084.167"/>
  <p:tag name="ANNOTATION_START_21" val="150"/>
  <p:tag name="ANNOTATION_END_21" val="150"/>
  <p:tag name="ANNOTATION_SLIDE_HEIGHT_21" val="720"/>
  <p:tag name="ANNOTATION_SLIDE_WIDTH_21" val="960"/>
  <p:tag name="ANNOTATION_TOP_22" val="326"/>
  <p:tag name="ANNOTATION_LEFT_22" val="350.1667"/>
  <p:tag name="ANNOTATION_HEIGHT_22" val="266.5"/>
  <p:tag name="ANNOTATION_WIDTH_22" val="99.33333"/>
  <p:tag name="ANNOTATION_START_22" val="150"/>
  <p:tag name="ANNOTATION_END_22" val="163.7"/>
  <p:tag name="ANNOTATION_SLIDE_HEIGHT_22" val="720"/>
  <p:tag name="ANNOTATION_SLIDE_WIDTH_22" val="960"/>
  <p:tag name="ANNOTATION_TOP_23" val="-62"/>
  <p:tag name="ANNOTATION_LEFT_23" val="-62.16666"/>
  <p:tag name="ANNOTATION_HEIGHT_23" val="844"/>
  <p:tag name="ANNOTATION_WIDTH_23" val="1084.167"/>
  <p:tag name="ANNOTATION_START_23" val="163.7"/>
  <p:tag name="ANNOTATION_END_23" val="163.7"/>
  <p:tag name="ANNOTATION_SLIDE_HEIGHT_23" val="720"/>
  <p:tag name="ANNOTATION_SLIDE_WIDTH_23" val="960"/>
  <p:tag name="ANNOTATION_TOP_24" val="327.1667"/>
  <p:tag name="ANNOTATION_LEFT_24" val="450.8333"/>
  <p:tag name="ANNOTATION_HEIGHT_24" val="265.1667"/>
  <p:tag name="ANNOTATION_WIDTH_24" val="96.83333"/>
  <p:tag name="ANNOTATION_START_24" val="163.7"/>
  <p:tag name="ANNOTATION_END_24" val="177.5"/>
  <p:tag name="ANNOTATION_SLIDE_HEIGHT_24" val="720"/>
  <p:tag name="ANNOTATION_SLIDE_WIDTH_24" val="960"/>
  <p:tag name="ANNOTATION_TOP_25" val="-62"/>
  <p:tag name="ANNOTATION_LEFT_25" val="-62.16666"/>
  <p:tag name="ANNOTATION_HEIGHT_25" val="844"/>
  <p:tag name="ANNOTATION_WIDTH_25" val="1084.167"/>
  <p:tag name="ANNOTATION_START_25" val="177.5"/>
  <p:tag name="ANNOTATION_END_25" val="177.5"/>
  <p:tag name="ANNOTATION_SLIDE_HEIGHT_25" val="720"/>
  <p:tag name="ANNOTATION_SLIDE_WIDTH_25" val="960"/>
  <p:tag name="ANNOTATION_TOP_26" val="327.1667"/>
  <p:tag name="ANNOTATION_LEFT_26" val="541.5"/>
  <p:tag name="ANNOTATION_HEIGHT_26" val="266.5"/>
  <p:tag name="ANNOTATION_WIDTH_26" val="87"/>
  <p:tag name="ANNOTATION_START_26" val="177.5"/>
  <p:tag name="ANNOTATION_END_26" val="193.1"/>
  <p:tag name="ANNOTATION_SLIDE_HEIGHT_26" val="720"/>
  <p:tag name="ANNOTATION_SLIDE_WIDTH_26" val="960"/>
  <p:tag name="ANNOTATION_TOP_27" val="-62"/>
  <p:tag name="ANNOTATION_LEFT_27" val="-62.16666"/>
  <p:tag name="ANNOTATION_HEIGHT_27" val="844"/>
  <p:tag name="ANNOTATION_WIDTH_27" val="1084.167"/>
  <p:tag name="ANNOTATION_START_27" val="193.1"/>
  <p:tag name="ANNOTATION_END_27" val="193.1"/>
  <p:tag name="ANNOTATION_SLIDE_HEIGHT_27" val="720"/>
  <p:tag name="ANNOTATION_SLIDE_WIDTH_27" val="960"/>
  <p:tag name="ANNOTATION_TOP_28" val="326"/>
  <p:tag name="ANNOTATION_LEFT_28" val="627.1666"/>
  <p:tag name="ANNOTATION_HEIGHT_28" val="264"/>
  <p:tag name="ANNOTATION_WIDTH_28" val="84.5"/>
  <p:tag name="ANNOTATION_START_28" val="193.1"/>
  <p:tag name="ANNOTATION_END_28" val="210.1"/>
  <p:tag name="ANNOTATION_SLIDE_HEIGHT_28" val="720"/>
  <p:tag name="ANNOTATION_SLIDE_WIDTH_28" val="960"/>
  <p:tag name="ANNOTATION_TOP_29" val="-62"/>
  <p:tag name="ANNOTATION_LEFT_29" val="-62.16666"/>
  <p:tag name="ANNOTATION_HEIGHT_29" val="844"/>
  <p:tag name="ANNOTATION_WIDTH_29" val="1084.167"/>
  <p:tag name="ANNOTATION_START_29" val="210.1"/>
  <p:tag name="ANNOTATION_END_29" val="210.1"/>
  <p:tag name="ANNOTATION_SLIDE_HEIGHT_29" val="720"/>
  <p:tag name="ANNOTATION_SLIDE_WIDTH_29" val="960"/>
  <p:tag name="ANNOTATION_TOP_30" val="327.1667"/>
  <p:tag name="ANNOTATION_LEFT_30" val="710.3334"/>
  <p:tag name="ANNOTATION_HEIGHT_30" val="262.6667"/>
  <p:tag name="ANNOTATION_WIDTH_30" val="111.8333"/>
  <p:tag name="ANNOTATION_START_30" val="210.1"/>
  <p:tag name="ANNOTATION_END_30" val="248.1"/>
  <p:tag name="ANNOTATION_SLIDE_HEIGHT_30" val="720"/>
  <p:tag name="ANNOTATION_SLIDE_WIDTH_30" val="960"/>
  <p:tag name="ANNOTATION_TOP_31" val="-62"/>
  <p:tag name="ANNOTATION_LEFT_31" val="-62.16666"/>
  <p:tag name="ANNOTATION_HEIGHT_31" val="844"/>
  <p:tag name="ANNOTATION_WIDTH_31" val="1084.167"/>
  <p:tag name="ANNOTATION_START_31" val="248.1"/>
  <p:tag name="ANNOTATION_END_31" val="248.1"/>
  <p:tag name="ANNOTATION_SLIDE_HEIGHT_31" val="720"/>
  <p:tag name="ANNOTATION_SLIDE_WIDTH_31" val="960"/>
  <p:tag name="ANNOTATION_TOP_32" val="452.3333"/>
  <p:tag name="ANNOTATION_LEFT_32" val="193.6667"/>
  <p:tag name="ANNOTATION_HEIGHT_32" val="50.83333"/>
  <p:tag name="ANNOTATION_WIDTH_32" val="729"/>
  <p:tag name="ANNOTATION_START_32" val="248.1"/>
  <p:tag name="ANNOTATION_END_32" val="267.4"/>
  <p:tag name="ANNOTATION_SLIDE_HEIGHT_32" val="720"/>
  <p:tag name="ANNOTATION_SLIDE_WIDTH_32" val="960"/>
  <p:tag name="ANNOTATION_TOP_33" val="-62"/>
  <p:tag name="ANNOTATION_LEFT_33" val="-62.16666"/>
  <p:tag name="ANNOTATION_HEIGHT_33" val="844"/>
  <p:tag name="ANNOTATION_WIDTH_33" val="1084.167"/>
  <p:tag name="ANNOTATION_START_33" val="267.4"/>
  <p:tag name="ANNOTATION_END_33" val="267.4"/>
  <p:tag name="ANNOTATION_SLIDE_HEIGHT_33" val="720"/>
  <p:tag name="ANNOTATION_SLIDE_WIDTH_33" val="960"/>
  <p:tag name="ANNOTATION_TOP_34" val="413.8333"/>
  <p:tag name="ANNOTATION_LEFT_34" val="195"/>
  <p:tag name="ANNOTATION_HEIGHT_34" val="91.66666"/>
  <p:tag name="ANNOTATION_WIDTH_34" val="727.8334"/>
  <p:tag name="ANNOTATION_START_34" val="267.4"/>
  <p:tag name="ANNOTATION_END_34" val="286.5"/>
  <p:tag name="ANNOTATION_SLIDE_HEIGHT_34" val="720"/>
  <p:tag name="ANNOTATION_SLIDE_WIDTH_34" val="960"/>
  <p:tag name="ANNOTATION_TOP_35" val="-62"/>
  <p:tag name="ANNOTATION_LEFT_35" val="-62.16666"/>
  <p:tag name="ANNOTATION_HEIGHT_35" val="844"/>
  <p:tag name="ANNOTATION_WIDTH_35" val="1084.167"/>
  <p:tag name="ANNOTATION_START_35" val="286.5"/>
  <p:tag name="ANNOTATION_END_35" val="286.5"/>
  <p:tag name="ANNOTATION_SLIDE_HEIGHT_35" val="720"/>
  <p:tag name="ANNOTATION_SLIDE_WIDTH_35" val="960"/>
  <p:tag name="ANNOTATION_TOP_36" val="504.3333"/>
  <p:tag name="ANNOTATION_LEFT_36" val="193.6667"/>
  <p:tag name="ANNOTATION_HEIGHT_36" val="81.83333"/>
  <p:tag name="ANNOTATION_WIDTH_36" val="727.8334"/>
  <p:tag name="ANNOTATION_START_36" val="286.5"/>
  <p:tag name="ANNOTATION_END_36" val="314.3"/>
  <p:tag name="ANNOTATION_SLIDE_HEIGHT_36" val="720"/>
  <p:tag name="ANNOTATION_SLIDE_WIDTH_36" val="960"/>
  <p:tag name="ANNOTATION_TOP_37" val="-62"/>
  <p:tag name="ANNOTATION_LEFT_37" val="-62.16666"/>
  <p:tag name="ANNOTATION_HEIGHT_37" val="844"/>
  <p:tag name="ANNOTATION_WIDTH_37" val="1084.167"/>
  <p:tag name="ANNOTATION_START_37" val="314.3"/>
  <p:tag name="ANNOTATION_END_37" val="314.3"/>
  <p:tag name="ANNOTATION_SLIDE_HEIGHT_37" val="720"/>
  <p:tag name="ANNOTATION_SLIDE_WIDTH_37" val="960"/>
  <p:tag name="ANNOTATION_TOP_38" val="327.1667"/>
  <p:tag name="ANNOTATION_LEFT_38" val="818.5"/>
  <p:tag name="ANNOTATION_HEIGHT_38" val="260.1667"/>
  <p:tag name="ANNOTATION_WIDTH_38" val="101.8333"/>
  <p:tag name="ANNOTATION_START_38" val="314.3"/>
  <p:tag name="ANNOTATION_END_38" val="-1"/>
  <p:tag name="ANNOTATION_SLIDE_HEIGHT_38" val="720"/>
  <p:tag name="ANNOTATION_SLIDE_WIDTH_38" val="960"/>
  <p:tag name="ELAPSEDTIME" val="377.60"/>
  <p:tag name="TIMELINE" val="98.5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pDWa4ZR7_files\slide0001_image001.pn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OHQ5U1L5_files\slide0001_image001.pn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wb7SUBxS_files\slide0001_image001.pn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98"/>
  <p:tag name="ANNOTATION_TYPE_1" val="2"/>
  <p:tag name="ANNOTATION_ANIMATION_1" val="4"/>
  <p:tag name="ANNOTATION_ROTATION_1" val="0"/>
  <p:tag name="ANNOTATION_SUB_TYPE_1" val="11"/>
  <p:tag name="ANNOTATION_LOOP_COUNT_1" val="1"/>
  <p:tag name="ANNOTATION_BOX_RADIUS_1" val="0"/>
  <p:tag name="ANNOTATION_SCALE_1" val="0"/>
  <p:tag name="ANNOTATION_BORDER_ALPHA_1" val="100"/>
  <p:tag name="ANNOTATION_BORDER_COLOR_1" val="16777215"/>
  <p:tag name="ANNOTATION_FILL_COLOR_1" val="855309"/>
  <p:tag name="ANNOTATION_FILL_ALPHA_1" val="5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0"/>
  <p:tag name="ANNOTATION_SUB_TYPE_4" val="2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0"/>
  <p:tag name="ANNOTATION_SUB_TYPE_5" val="2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COUNT" val="5"/>
  <p:tag name="ARTICULATE_SLIDE_GUID" val="1f04b6d6-10d0-45f8-9e7e-6677f0d0338c"/>
  <p:tag name="ARTICULATE_SLIDE_NAV" val="25"/>
  <p:tag name="ANNOTATION_TOP_1" val="-62"/>
  <p:tag name="ANNOTATION_LEFT_1" val="-62.16666"/>
  <p:tag name="ANNOTATION_HEIGHT_1" val="844"/>
  <p:tag name="ANNOTATION_WIDTH_1" val="1084.167"/>
  <p:tag name="ANNOTATION_START_1" val="12.7"/>
  <p:tag name="ANNOTATION_END_1" val="15.5"/>
  <p:tag name="ANNOTATION_SLIDE_HEIGHT_1" val="720"/>
  <p:tag name="ANNOTATION_SLIDE_WIDTH_1" val="960"/>
  <p:tag name="ANNOTATION_TOP_2" val="373"/>
  <p:tag name="ANNOTATION_LEFT_2" val="254.6667"/>
  <p:tag name="ANNOTATION_HEIGHT_2" val="185.8333"/>
  <p:tag name="ANNOTATION_WIDTH_2" val="186.3333"/>
  <p:tag name="ANNOTATION_START_2" val="15.5"/>
  <p:tag name="ANNOTATION_END_2" val="17.4"/>
  <p:tag name="ANNOTATION_SLIDE_HEIGHT_2" val="720"/>
  <p:tag name="ANNOTATION_SLIDE_WIDTH_2" val="960"/>
  <p:tag name="ANNOTATION_SCALE_2" val="100"/>
  <p:tag name="ANNOTATION_TOP_3" val="442.3333"/>
  <p:tag name="ANNOTATION_LEFT_3" val="253.3333"/>
  <p:tag name="ANNOTATION_HEIGHT_3" val="185.8333"/>
  <p:tag name="ANNOTATION_WIDTH_3" val="186.3333"/>
  <p:tag name="ANNOTATION_START_3" val="17.4"/>
  <p:tag name="ANNOTATION_END_3" val="20.4"/>
  <p:tag name="ANNOTATION_SLIDE_HEIGHT_3" val="720"/>
  <p:tag name="ANNOTATION_SLIDE_WIDTH_3" val="960"/>
  <p:tag name="ANNOTATION_SCALE_3" val="100"/>
  <p:tag name="ANNOTATION_TOP_4" val="508.1667"/>
  <p:tag name="ANNOTATION_LEFT_4" val="239.6667"/>
  <p:tag name="ANNOTATION_HEIGHT_4" val="185.8333"/>
  <p:tag name="ANNOTATION_WIDTH_4" val="186.3333"/>
  <p:tag name="ANNOTATION_START_4" val="20.4"/>
  <p:tag name="ANNOTATION_END_4" val="23"/>
  <p:tag name="ANNOTATION_SLIDE_HEIGHT_4" val="720"/>
  <p:tag name="ANNOTATION_SLIDE_WIDTH_4" val="960"/>
  <p:tag name="ANNOTATION_SCALE_4" val="100"/>
  <p:tag name="ANNOTATION_TOP_5" val="577.5"/>
  <p:tag name="ANNOTATION_LEFT_5" val="249.6667"/>
  <p:tag name="ANNOTATION_HEIGHT_5" val="185.8333"/>
  <p:tag name="ANNOTATION_WIDTH_5" val="186.3333"/>
  <p:tag name="ANNOTATION_START_5" val="23"/>
  <p:tag name="ANNOTATION_END_5" val="-1"/>
  <p:tag name="ANNOTATION_SLIDE_HEIGHT_5" val="720"/>
  <p:tag name="ANNOTATION_SLIDE_WIDTH_5" val="960"/>
  <p:tag name="ANNOTATION_SCALE_5" val="100"/>
  <p:tag name="ELAPSEDTIME" val="80.20"/>
  <p:tag name="TIMELINE" val="26.30/34.6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I1rmKjWd_files\slide0001_image001.pn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xbukgRbD_files\slide0001_image001.pn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UwZCRJ5z_files\slide0001_image001.pn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KVFdIjL9_files\slide0001_image001.pn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199"/>
  <p:tag name="ANNOTATION_TYPE_1" val="2"/>
  <p:tag name="ANNOTATION_ANIMATION_1" val="4"/>
  <p:tag name="ANNOTATION_ROTATION_1" val="0"/>
  <p:tag name="ANNOTATION_SUB_TYPE_1" val="11"/>
  <p:tag name="ANNOTATION_LOOP_COUNT_1" val="1"/>
  <p:tag name="ANNOTATION_BOX_RADIUS_1" val="0"/>
  <p:tag name="ANNOTATION_SCALE_1" val="0"/>
  <p:tag name="ANNOTATION_BORDER_ALPHA_1" val="100"/>
  <p:tag name="ANNOTATION_BORDER_COLOR_1" val="16777215"/>
  <p:tag name="ANNOTATION_FILL_COLOR_1" val="855309"/>
  <p:tag name="ANNOTATION_FILL_ALPHA_1" val="50"/>
  <p:tag name="ANNOTATION_BORDER_WIDTH_1" val="2"/>
  <p:tag name="ANNOTATION_TYPE_2" val="2"/>
  <p:tag name="ANNOTATION_ANIMATION_2" val="4"/>
  <p:tag name="ANNOTATION_ROTATION_2" val="0"/>
  <p:tag name="ANNOTATION_SUB_TYPE_2" val="11"/>
  <p:tag name="ANNOTATION_LOOP_COUNT_2" val="1"/>
  <p:tag name="ANNOTATION_BOX_RADIUS_2" val="5"/>
  <p:tag name="ANNOTATION_SCALE_2" val="0"/>
  <p:tag name="ANNOTATION_BORDER_ALPHA_2" val="100"/>
  <p:tag name="ANNOTATION_BORDER_COLOR_2" val="16777215"/>
  <p:tag name="ANNOTATION_FILL_COLOR_2" val="855309"/>
  <p:tag name="ANNOTATION_FILL_ALPHA_2" val="50"/>
  <p:tag name="ANNOTATION_BORDER_WIDTH_2" val="2"/>
  <p:tag name="ANNOTATION_TYPE_3" val="2"/>
  <p:tag name="ANNOTATION_ANIMATION_3" val="4"/>
  <p:tag name="ANNOTATION_ROTATION_3" val="0"/>
  <p:tag name="ANNOTATION_SUB_TYPE_3" val="11"/>
  <p:tag name="ANNOTATION_LOOP_COUNT_3" val="1"/>
  <p:tag name="ANNOTATION_BOX_RADIUS_3" val="0"/>
  <p:tag name="ANNOTATION_SCALE_3" val="0"/>
  <p:tag name="ANNOTATION_BORDER_ALPHA_3" val="100"/>
  <p:tag name="ANNOTATION_BORDER_COLOR_3" val="16777215"/>
  <p:tag name="ANNOTATION_FILL_COLOR_3" val="855309"/>
  <p:tag name="ANNOTATION_FILL_ALPHA_3" val="50"/>
  <p:tag name="ANNOTATION_BORDER_WIDTH_3" val="2"/>
  <p:tag name="ANNOTATION_TYPE_4" val="2"/>
  <p:tag name="ANNOTATION_ANIMATION_4" val="4"/>
  <p:tag name="ANNOTATION_ROTATION_4" val="0"/>
  <p:tag name="ANNOTATION_SUB_TYPE_4" val="11"/>
  <p:tag name="ANNOTATION_LOOP_COUNT_4" val="1"/>
  <p:tag name="ANNOTATION_BOX_RADIUS_4" val="5"/>
  <p:tag name="ANNOTATION_SCALE_4" val="0"/>
  <p:tag name="ANNOTATION_BORDER_ALPHA_4" val="100"/>
  <p:tag name="ANNOTATION_BORDER_COLOR_4" val="16777215"/>
  <p:tag name="ANNOTATION_FILL_COLOR_4" val="855309"/>
  <p:tag name="ANNOTATION_FILL_ALPHA_4" val="50"/>
  <p:tag name="ANNOTATION_BORDER_WIDTH_4" val="2"/>
  <p:tag name="ANNOTATION_TYPE_5" val="2"/>
  <p:tag name="ANNOTATION_ANIMATION_5" val="4"/>
  <p:tag name="ANNOTATION_ROTATION_5" val="0"/>
  <p:tag name="ANNOTATION_SUB_TYPE_5" val="11"/>
  <p:tag name="ANNOTATION_LOOP_COUNT_5" val="1"/>
  <p:tag name="ANNOTATION_BOX_RADIUS_5" val="0"/>
  <p:tag name="ANNOTATION_SCALE_5" val="0"/>
  <p:tag name="ANNOTATION_BORDER_ALPHA_5" val="100"/>
  <p:tag name="ANNOTATION_BORDER_COLOR_5" val="16777215"/>
  <p:tag name="ANNOTATION_FILL_COLOR_5" val="855309"/>
  <p:tag name="ANNOTATION_FILL_ALPHA_5" val="50"/>
  <p:tag name="ANNOTATION_BORDER_WIDTH_5" val="2"/>
  <p:tag name="ANNOTATION_TYPE_6" val="2"/>
  <p:tag name="ANNOTATION_ANIMATION_6" val="4"/>
  <p:tag name="ANNOTATION_ROTATION_6" val="0"/>
  <p:tag name="ANNOTATION_SUB_TYPE_6" val="11"/>
  <p:tag name="ANNOTATION_LOOP_COUNT_6" val="1"/>
  <p:tag name="ANNOTATION_BOX_RADIUS_6" val="5"/>
  <p:tag name="ANNOTATION_SCALE_6" val="0"/>
  <p:tag name="ANNOTATION_BORDER_ALPHA_6" val="100"/>
  <p:tag name="ANNOTATION_BORDER_COLOR_6" val="16777215"/>
  <p:tag name="ANNOTATION_FILL_COLOR_6" val="855309"/>
  <p:tag name="ANNOTATION_FILL_ALPHA_6" val="50"/>
  <p:tag name="ANNOTATION_BORDER_WIDTH_6" val="2"/>
  <p:tag name="ANNOTATION_TYPE_7" val="2"/>
  <p:tag name="ANNOTATION_ANIMATION_7" val="4"/>
  <p:tag name="ANNOTATION_ROTATION_7" val="0"/>
  <p:tag name="ANNOTATION_SUB_TYPE_7" val="11"/>
  <p:tag name="ANNOTATION_LOOP_COUNT_7" val="1"/>
  <p:tag name="ANNOTATION_BOX_RADIUS_7" val="0"/>
  <p:tag name="ANNOTATION_SCALE_7" val="0"/>
  <p:tag name="ANNOTATION_BORDER_ALPHA_7" val="100"/>
  <p:tag name="ANNOTATION_BORDER_COLOR_7" val="16777215"/>
  <p:tag name="ANNOTATION_FILL_COLOR_7" val="855309"/>
  <p:tag name="ANNOTATION_FILL_ALPHA_7" val="50"/>
  <p:tag name="ANNOTATION_BORDER_WIDTH_7" val="2"/>
  <p:tag name="ANNOTATION_TYPE_8" val="2"/>
  <p:tag name="ANNOTATION_ANIMATION_8" val="4"/>
  <p:tag name="ANNOTATION_ROTATION_8" val="0"/>
  <p:tag name="ANNOTATION_SUB_TYPE_8" val="11"/>
  <p:tag name="ANNOTATION_LOOP_COUNT_8" val="1"/>
  <p:tag name="ANNOTATION_BOX_RADIUS_8" val="5"/>
  <p:tag name="ANNOTATION_SCALE_8" val="0"/>
  <p:tag name="ANNOTATION_BORDER_ALPHA_8" val="100"/>
  <p:tag name="ANNOTATION_BORDER_COLOR_8" val="16777215"/>
  <p:tag name="ANNOTATION_FILL_COLOR_8" val="855309"/>
  <p:tag name="ANNOTATION_FILL_ALPHA_8" val="50"/>
  <p:tag name="ANNOTATION_BORDER_WIDTH_8" val="2"/>
  <p:tag name="ANNOTATION_TYPE_9" val="2"/>
  <p:tag name="ANNOTATION_ANIMATION_9" val="4"/>
  <p:tag name="ANNOTATION_ROTATION_9" val="0"/>
  <p:tag name="ANNOTATION_SUB_TYPE_9" val="11"/>
  <p:tag name="ANNOTATION_LOOP_COUNT_9" val="1"/>
  <p:tag name="ANNOTATION_BOX_RADIUS_9" val="0"/>
  <p:tag name="ANNOTATION_SCALE_9" val="0"/>
  <p:tag name="ANNOTATION_BORDER_ALPHA_9" val="100"/>
  <p:tag name="ANNOTATION_BORDER_COLOR_9" val="16777215"/>
  <p:tag name="ANNOTATION_FILL_COLOR_9" val="855309"/>
  <p:tag name="ANNOTATION_FILL_ALPHA_9" val="50"/>
  <p:tag name="ANNOTATION_BORDER_WIDTH_9" val="2"/>
  <p:tag name="ANNOTATION_TYPE_10" val="2"/>
  <p:tag name="ANNOTATION_ANIMATION_10" val="4"/>
  <p:tag name="ANNOTATION_ROTATION_10" val="0"/>
  <p:tag name="ANNOTATION_SUB_TYPE_10" val="11"/>
  <p:tag name="ANNOTATION_LOOP_COUNT_10" val="1"/>
  <p:tag name="ANNOTATION_BOX_RADIUS_10" val="5"/>
  <p:tag name="ANNOTATION_SCALE_10" val="0"/>
  <p:tag name="ANNOTATION_BORDER_ALPHA_10" val="100"/>
  <p:tag name="ANNOTATION_BORDER_COLOR_10" val="16777215"/>
  <p:tag name="ANNOTATION_FILL_COLOR_10" val="855309"/>
  <p:tag name="ANNOTATION_FILL_ALPHA_10" val="50"/>
  <p:tag name="ANNOTATION_BORDER_WIDTH_10" val="2"/>
  <p:tag name="ANNOTATION_TYPE_11" val="2"/>
  <p:tag name="ANNOTATION_ANIMATION_11" val="4"/>
  <p:tag name="ANNOTATION_ROTATION_11" val="0"/>
  <p:tag name="ANNOTATION_SUB_TYPE_11" val="11"/>
  <p:tag name="ANNOTATION_LOOP_COUNT_11" val="1"/>
  <p:tag name="ANNOTATION_BOX_RADIUS_11" val="0"/>
  <p:tag name="ANNOTATION_SCALE_11" val="0"/>
  <p:tag name="ANNOTATION_BORDER_ALPHA_11" val="100"/>
  <p:tag name="ANNOTATION_BORDER_COLOR_11" val="16777215"/>
  <p:tag name="ANNOTATION_FILL_COLOR_11" val="855309"/>
  <p:tag name="ANNOTATION_FILL_ALPHA_11" val="50"/>
  <p:tag name="ANNOTATION_BORDER_WIDTH_11" val="2"/>
  <p:tag name="ANNOTATION_TYPE_12" val="2"/>
  <p:tag name="ANNOTATION_ANIMATION_12" val="4"/>
  <p:tag name="ANNOTATION_ROTATION_12" val="0"/>
  <p:tag name="ANNOTATION_SUB_TYPE_12" val="11"/>
  <p:tag name="ANNOTATION_LOOP_COUNT_12" val="1"/>
  <p:tag name="ANNOTATION_BOX_RADIUS_12" val="5"/>
  <p:tag name="ANNOTATION_SCALE_12" val="0"/>
  <p:tag name="ANNOTATION_BORDER_ALPHA_12" val="100"/>
  <p:tag name="ANNOTATION_BORDER_COLOR_12" val="16777215"/>
  <p:tag name="ANNOTATION_FILL_COLOR_12" val="855309"/>
  <p:tag name="ANNOTATION_FILL_ALPHA_12" val="50"/>
  <p:tag name="ANNOTATION_BORDER_WIDTH_12" val="2"/>
  <p:tag name="ANNOTATION_COUNT" val="12"/>
  <p:tag name="ARTICULATE_SLIDE_GUID" val="c53c2201-07af-4357-b977-e186477597dc"/>
  <p:tag name="ARTICULATE_SLIDE_NAV" val="26"/>
  <p:tag name="ANNOTATION_TOP_1" val="-62"/>
  <p:tag name="ANNOTATION_LEFT_1" val="-62.16666"/>
  <p:tag name="ANNOTATION_HEIGHT_1" val="844"/>
  <p:tag name="ANNOTATION_WIDTH_1" val="1084.167"/>
  <p:tag name="ANNOTATION_START_1" val="27.2"/>
  <p:tag name="ANNOTATION_END_1" val="27.2"/>
  <p:tag name="ANNOTATION_SLIDE_HEIGHT_1" val="720"/>
  <p:tag name="ANNOTATION_SLIDE_WIDTH_1" val="960"/>
  <p:tag name="ANNOTATION_TOP_2" val="197"/>
  <p:tag name="ANNOTATION_LEFT_2" val="313"/>
  <p:tag name="ANNOTATION_HEIGHT_2" val="105.3333"/>
  <p:tag name="ANNOTATION_WIDTH_2" val="603.5"/>
  <p:tag name="ANNOTATION_START_2" val="27.2"/>
  <p:tag name="ANNOTATION_END_2" val="32.1"/>
  <p:tag name="ANNOTATION_SLIDE_HEIGHT_2" val="720"/>
  <p:tag name="ANNOTATION_SLIDE_WIDTH_2" val="960"/>
  <p:tag name="ANNOTATION_TOP_3" val="-62"/>
  <p:tag name="ANNOTATION_LEFT_3" val="-62.16666"/>
  <p:tag name="ANNOTATION_HEIGHT_3" val="844"/>
  <p:tag name="ANNOTATION_WIDTH_3" val="1084.167"/>
  <p:tag name="ANNOTATION_START_3" val="32.1"/>
  <p:tag name="ANNOTATION_END_3" val="32.1"/>
  <p:tag name="ANNOTATION_SLIDE_HEIGHT_3" val="720"/>
  <p:tag name="ANNOTATION_SLIDE_WIDTH_3" val="960"/>
  <p:tag name="ANNOTATION_TOP_4" val="301.1667"/>
  <p:tag name="ANNOTATION_LEFT_4" val="311.6667"/>
  <p:tag name="ANNOTATION_HEIGHT_4" val="104.1667"/>
  <p:tag name="ANNOTATION_WIDTH_4" val="608.5"/>
  <p:tag name="ANNOTATION_START_4" val="32.1"/>
  <p:tag name="ANNOTATION_END_4" val="46.2"/>
  <p:tag name="ANNOTATION_SLIDE_HEIGHT_4" val="720"/>
  <p:tag name="ANNOTATION_SLIDE_WIDTH_4" val="960"/>
  <p:tag name="ANNOTATION_TOP_5" val="-62"/>
  <p:tag name="ANNOTATION_LEFT_5" val="-62.16666"/>
  <p:tag name="ANNOTATION_HEIGHT_5" val="844"/>
  <p:tag name="ANNOTATION_WIDTH_5" val="1084.167"/>
  <p:tag name="ANNOTATION_START_5" val="46.2"/>
  <p:tag name="ANNOTATION_END_5" val="46.2"/>
  <p:tag name="ANNOTATION_SLIDE_HEIGHT_5" val="720"/>
  <p:tag name="ANNOTATION_SLIDE_WIDTH_5" val="960"/>
  <p:tag name="ANNOTATION_TOP_6" val="404"/>
  <p:tag name="ANNOTATION_LEFT_6" val="311.6667"/>
  <p:tag name="ANNOTATION_HEIGHT_6" val="101.6667"/>
  <p:tag name="ANNOTATION_WIDTH_6" val="606"/>
  <p:tag name="ANNOTATION_START_6" val="46.2"/>
  <p:tag name="ANNOTATION_END_6" val="64.9"/>
  <p:tag name="ANNOTATION_SLIDE_HEIGHT_6" val="720"/>
  <p:tag name="ANNOTATION_SLIDE_WIDTH_6" val="960"/>
  <p:tag name="ANNOTATION_TOP_7" val="-62"/>
  <p:tag name="ANNOTATION_LEFT_7" val="-62.16666"/>
  <p:tag name="ANNOTATION_HEIGHT_7" val="844"/>
  <p:tag name="ANNOTATION_WIDTH_7" val="1084.167"/>
  <p:tag name="ANNOTATION_START_7" val="64.9"/>
  <p:tag name="ANNOTATION_END_7" val="64.9"/>
  <p:tag name="ANNOTATION_SLIDE_HEIGHT_7" val="720"/>
  <p:tag name="ANNOTATION_SLIDE_WIDTH_7" val="960"/>
  <p:tag name="ANNOTATION_TOP_8" val="505.6667"/>
  <p:tag name="ANNOTATION_LEFT_8" val="313"/>
  <p:tag name="ANNOTATION_HEIGHT_8" val="109"/>
  <p:tag name="ANNOTATION_WIDTH_8" val="608.5"/>
  <p:tag name="ANNOTATION_START_8" val="64.9"/>
  <p:tag name="ANNOTATION_END_8" val="79.4"/>
  <p:tag name="ANNOTATION_SLIDE_HEIGHT_8" val="720"/>
  <p:tag name="ANNOTATION_SLIDE_WIDTH_8" val="960"/>
  <p:tag name="ANNOTATION_TOP_9" val="-62"/>
  <p:tag name="ANNOTATION_LEFT_9" val="-62.16666"/>
  <p:tag name="ANNOTATION_HEIGHT_9" val="844"/>
  <p:tag name="ANNOTATION_WIDTH_9" val="1084.167"/>
  <p:tag name="ANNOTATION_START_9" val="79.4"/>
  <p:tag name="ANNOTATION_END_9" val="79.4"/>
  <p:tag name="ANNOTATION_SLIDE_HEIGHT_9" val="720"/>
  <p:tag name="ANNOTATION_SLIDE_WIDTH_9" val="960"/>
  <p:tag name="ANNOTATION_TOP_10" val="199.5"/>
  <p:tag name="ANNOTATION_LEFT_10" val="622.1666"/>
  <p:tag name="ANNOTATION_HEIGHT_10" val="415.1667"/>
  <p:tag name="ANNOTATION_WIDTH_10" val="293.1667"/>
  <p:tag name="ANNOTATION_START_10" val="79.4"/>
  <p:tag name="ANNOTATION_END_10" val="85.2"/>
  <p:tag name="ANNOTATION_SLIDE_HEIGHT_10" val="720"/>
  <p:tag name="ANNOTATION_SLIDE_WIDTH_10" val="960"/>
  <p:tag name="ANNOTATION_TOP_11" val="-62"/>
  <p:tag name="ANNOTATION_LEFT_11" val="-62.16666"/>
  <p:tag name="ANNOTATION_HEIGHT_11" val="844"/>
  <p:tag name="ANNOTATION_WIDTH_11" val="1084.167"/>
  <p:tag name="ANNOTATION_START_11" val="85.2"/>
  <p:tag name="ANNOTATION_END_11" val="85.2"/>
  <p:tag name="ANNOTATION_SLIDE_HEIGHT_11" val="720"/>
  <p:tag name="ANNOTATION_SLIDE_WIDTH_11" val="960"/>
  <p:tag name="ANNOTATION_TOP_12" val="147.5"/>
  <p:tag name="ANNOTATION_LEFT_12" val="313"/>
  <p:tag name="ANNOTATION_HEIGHT_12" val="463.5"/>
  <p:tag name="ANNOTATION_WIDTH_12" val="308"/>
  <p:tag name="ANNOTATION_START_12" val="85.2"/>
  <p:tag name="ANNOTATION_END_12" val="-1"/>
  <p:tag name="ANNOTATION_SLIDE_HEIGHT_12" val="720"/>
  <p:tag name="ANNOTATION_SLIDE_WIDTH_12" val="960"/>
  <p:tag name="ELAPSEDTIME" val="99.20"/>
  <p:tag name="TIMELINE" val="8.3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iA8mzrrR_files\slide0001_image001.pn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yBEX1Fnx_files\slide0001_image001.pn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0VcssVzv_files\slide0001_image001.pn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0"/>
  <p:tag name="ANNOTATION_COUNT" val="0"/>
  <p:tag name="ARTICULATE_SLIDE_GUID" val="7e99d415-d838-4ad4-af4e-11be21e94f1e"/>
  <p:tag name="ARTICULATE_SLIDE_NAV" val="27"/>
  <p:tag name="ELAPSEDTIME" val="58.90"/>
  <p:tag name="TIMELINE" val="11.60/17.40/22.80/27.8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g7MLucUL_files\slide0001_image001.pn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uE2pZwBk_files\slide0001_image001.pn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GfrRunPD_files\slide0001_image001.pn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zG70gUp1_files\slide0001_image001.pn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ZK2QMDsZ_files\slide0001_image001.pn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D1bGqJSq_files\slide0001_image001.pn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2"/>
  <p:tag name="ANNOTATION_COUNT" val="0"/>
  <p:tag name="ARTICULATE_SLIDE_GUID" val="68766fb9-4db7-4be4-95f4-b0d40dc9625e"/>
  <p:tag name="ARTICULATE_SLIDE_NAV" val="29"/>
  <p:tag name="ELAPSEDTIME" val="47.20"/>
  <p:tag name="TIMELINE" val="30.6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p4lwO1LA_files\slide0001_image001.pn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ZA8NuRc9_files\slide0001_image001.pn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yI9Y694Z_files\slide0001_image001.pn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3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0"/>
  <p:tag name="ANNOTATION_SUB_TYPE_4" val="2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0"/>
  <p:tag name="ANNOTATION_SUB_TYPE_5" val="2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TYPE_6" val="0"/>
  <p:tag name="ANNOTATION_ANIMATION_6" val="3"/>
  <p:tag name="ANNOTATION_ROTATION_6" val="0"/>
  <p:tag name="ANNOTATION_SUB_TYPE_6" val="2"/>
  <p:tag name="ANNOTATION_LOOP_COUNT_6" val="1"/>
  <p:tag name="ANNOTATION_BOX_RADIUS_6" val="0"/>
  <p:tag name="ANNOTATION_BORDER_ALPHA_6" val="100"/>
  <p:tag name="ANNOTATION_BORDER_COLOR_6" val="16777215"/>
  <p:tag name="ANNOTATION_FILL_COLOR_6" val="683492"/>
  <p:tag name="ANNOTATION_FILL_ALPHA_6" val="100"/>
  <p:tag name="ANNOTATION_BORDER_WIDTH_6" val="2"/>
  <p:tag name="ANNOTATION_TYPE_7" val="0"/>
  <p:tag name="ANNOTATION_ANIMATION_7" val="3"/>
  <p:tag name="ANNOTATION_ROTATION_7" val="0"/>
  <p:tag name="ANNOTATION_SUB_TYPE_7" val="2"/>
  <p:tag name="ANNOTATION_LOOP_COUNT_7" val="1"/>
  <p:tag name="ANNOTATION_BOX_RADIUS_7" val="0"/>
  <p:tag name="ANNOTATION_BORDER_ALPHA_7" val="100"/>
  <p:tag name="ANNOTATION_BORDER_COLOR_7" val="16777215"/>
  <p:tag name="ANNOTATION_FILL_COLOR_7" val="683492"/>
  <p:tag name="ANNOTATION_FILL_ALPHA_7" val="100"/>
  <p:tag name="ANNOTATION_BORDER_WIDTH_7" val="2"/>
  <p:tag name="ANNOTATION_TYPE_8" val="0"/>
  <p:tag name="ANNOTATION_ANIMATION_8" val="3"/>
  <p:tag name="ANNOTATION_ROTATION_8" val="0"/>
  <p:tag name="ANNOTATION_SUB_TYPE_8" val="2"/>
  <p:tag name="ANNOTATION_LOOP_COUNT_8" val="1"/>
  <p:tag name="ANNOTATION_BOX_RADIUS_8" val="0"/>
  <p:tag name="ANNOTATION_BORDER_ALPHA_8" val="100"/>
  <p:tag name="ANNOTATION_BORDER_COLOR_8" val="16777215"/>
  <p:tag name="ANNOTATION_FILL_COLOR_8" val="683492"/>
  <p:tag name="ANNOTATION_FILL_ALPHA_8" val="100"/>
  <p:tag name="ANNOTATION_BORDER_WIDTH_8" val="2"/>
  <p:tag name="ANNOTATION_TYPE_9" val="0"/>
  <p:tag name="ANNOTATION_ANIMATION_9" val="3"/>
  <p:tag name="ANNOTATION_ROTATION_9" val="180"/>
  <p:tag name="ANNOTATION_SUB_TYPE_9" val="2"/>
  <p:tag name="ANNOTATION_LOOP_COUNT_9" val="1"/>
  <p:tag name="ANNOTATION_BOX_RADIUS_9" val="0"/>
  <p:tag name="ANNOTATION_BORDER_ALPHA_9" val="100"/>
  <p:tag name="ANNOTATION_BORDER_COLOR_9" val="16777215"/>
  <p:tag name="ANNOTATION_FILL_COLOR_9" val="683492"/>
  <p:tag name="ANNOTATION_FILL_ALPHA_9" val="100"/>
  <p:tag name="ANNOTATION_BORDER_WIDTH_9" val="2"/>
  <p:tag name="ANNOTATION_TYPE_10" val="0"/>
  <p:tag name="ANNOTATION_ANIMATION_10" val="3"/>
  <p:tag name="ANNOTATION_ROTATION_10" val="180"/>
  <p:tag name="ANNOTATION_SUB_TYPE_10" val="2"/>
  <p:tag name="ANNOTATION_LOOP_COUNT_10" val="1"/>
  <p:tag name="ANNOTATION_BOX_RADIUS_10" val="0"/>
  <p:tag name="ANNOTATION_BORDER_ALPHA_10" val="100"/>
  <p:tag name="ANNOTATION_BORDER_COLOR_10" val="16777215"/>
  <p:tag name="ANNOTATION_FILL_COLOR_10" val="683492"/>
  <p:tag name="ANNOTATION_FILL_ALPHA_10" val="100"/>
  <p:tag name="ANNOTATION_BORDER_WIDTH_10" val="2"/>
  <p:tag name="ANNOTATION_TYPE_11" val="0"/>
  <p:tag name="ANNOTATION_ANIMATION_11" val="3"/>
  <p:tag name="ANNOTATION_ROTATION_11" val="180"/>
  <p:tag name="ANNOTATION_SUB_TYPE_11" val="2"/>
  <p:tag name="ANNOTATION_LOOP_COUNT_11" val="1"/>
  <p:tag name="ANNOTATION_BOX_RADIUS_11" val="0"/>
  <p:tag name="ANNOTATION_BORDER_ALPHA_11" val="100"/>
  <p:tag name="ANNOTATION_BORDER_COLOR_11" val="16777215"/>
  <p:tag name="ANNOTATION_FILL_COLOR_11" val="683492"/>
  <p:tag name="ANNOTATION_FILL_ALPHA_11" val="100"/>
  <p:tag name="ANNOTATION_BORDER_WIDTH_11" val="2"/>
  <p:tag name="ANNOTATION_TYPE_12" val="0"/>
  <p:tag name="ANNOTATION_ANIMATION_12" val="3"/>
  <p:tag name="ANNOTATION_ROTATION_12" val="180"/>
  <p:tag name="ANNOTATION_SUB_TYPE_12" val="2"/>
  <p:tag name="ANNOTATION_LOOP_COUNT_12" val="1"/>
  <p:tag name="ANNOTATION_BOX_RADIUS_12" val="0"/>
  <p:tag name="ANNOTATION_BORDER_ALPHA_12" val="100"/>
  <p:tag name="ANNOTATION_BORDER_COLOR_12" val="16777215"/>
  <p:tag name="ANNOTATION_FILL_COLOR_12" val="683492"/>
  <p:tag name="ANNOTATION_FILL_ALPHA_12" val="100"/>
  <p:tag name="ANNOTATION_BORDER_WIDTH_12" val="2"/>
  <p:tag name="ANNOTATION_TYPE_13" val="0"/>
  <p:tag name="ANNOTATION_ANIMATION_13" val="3"/>
  <p:tag name="ANNOTATION_ROTATION_13" val="180"/>
  <p:tag name="ANNOTATION_SUB_TYPE_13" val="2"/>
  <p:tag name="ANNOTATION_LOOP_COUNT_13" val="1"/>
  <p:tag name="ANNOTATION_BOX_RADIUS_13" val="0"/>
  <p:tag name="ANNOTATION_BORDER_ALPHA_13" val="100"/>
  <p:tag name="ANNOTATION_BORDER_COLOR_13" val="16777215"/>
  <p:tag name="ANNOTATION_FILL_COLOR_13" val="683492"/>
  <p:tag name="ANNOTATION_FILL_ALPHA_13" val="100"/>
  <p:tag name="ANNOTATION_BORDER_WIDTH_13" val="2"/>
  <p:tag name="ANNOTATION_TYPE_14" val="2"/>
  <p:tag name="ANNOTATION_ANIMATION_14" val="4"/>
  <p:tag name="ANNOTATION_ROTATION_14" val="0"/>
  <p:tag name="ANNOTATION_SUB_TYPE_14" val="11"/>
  <p:tag name="ANNOTATION_LOOP_COUNT_14" val="1"/>
  <p:tag name="ANNOTATION_BOX_RADIUS_14" val="0"/>
  <p:tag name="ANNOTATION_SCALE_14" val="0"/>
  <p:tag name="ANNOTATION_BORDER_ALPHA_14" val="100"/>
  <p:tag name="ANNOTATION_BORDER_COLOR_14" val="16777215"/>
  <p:tag name="ANNOTATION_FILL_COLOR_14" val="855309"/>
  <p:tag name="ANNOTATION_FILL_ALPHA_14" val="50"/>
  <p:tag name="ANNOTATION_BORDER_WIDTH_14" val="2"/>
  <p:tag name="ANNOTATION_TYPE_15" val="2"/>
  <p:tag name="ANNOTATION_ANIMATION_15" val="4"/>
  <p:tag name="ANNOTATION_ROTATION_15" val="0"/>
  <p:tag name="ANNOTATION_SUB_TYPE_15" val="11"/>
  <p:tag name="ANNOTATION_LOOP_COUNT_15" val="1"/>
  <p:tag name="ANNOTATION_BOX_RADIUS_15" val="5"/>
  <p:tag name="ANNOTATION_SCALE_15" val="0"/>
  <p:tag name="ANNOTATION_BORDER_ALPHA_15" val="100"/>
  <p:tag name="ANNOTATION_BORDER_COLOR_15" val="16777215"/>
  <p:tag name="ANNOTATION_FILL_COLOR_15" val="855309"/>
  <p:tag name="ANNOTATION_FILL_ALPHA_15" val="50"/>
  <p:tag name="ANNOTATION_BORDER_WIDTH_15" val="2"/>
  <p:tag name="ANNOTATION_TYPE_16" val="2"/>
  <p:tag name="ANNOTATION_ANIMATION_16" val="4"/>
  <p:tag name="ANNOTATION_ROTATION_16" val="0"/>
  <p:tag name="ANNOTATION_SUB_TYPE_16" val="11"/>
  <p:tag name="ANNOTATION_LOOP_COUNT_16" val="1"/>
  <p:tag name="ANNOTATION_BOX_RADIUS_16" val="0"/>
  <p:tag name="ANNOTATION_SCALE_16" val="0"/>
  <p:tag name="ANNOTATION_BORDER_ALPHA_16" val="100"/>
  <p:tag name="ANNOTATION_BORDER_COLOR_16" val="16777215"/>
  <p:tag name="ANNOTATION_FILL_COLOR_16" val="855309"/>
  <p:tag name="ANNOTATION_FILL_ALPHA_16" val="50"/>
  <p:tag name="ANNOTATION_BORDER_WIDTH_16" val="2"/>
  <p:tag name="ANNOTATION_TYPE_17" val="2"/>
  <p:tag name="ANNOTATION_ANIMATION_17" val="4"/>
  <p:tag name="ANNOTATION_ROTATION_17" val="0"/>
  <p:tag name="ANNOTATION_SUB_TYPE_17" val="11"/>
  <p:tag name="ANNOTATION_LOOP_COUNT_17" val="1"/>
  <p:tag name="ANNOTATION_BOX_RADIUS_17" val="5"/>
  <p:tag name="ANNOTATION_SCALE_17" val="0"/>
  <p:tag name="ANNOTATION_BORDER_ALPHA_17" val="100"/>
  <p:tag name="ANNOTATION_BORDER_COLOR_17" val="16777215"/>
  <p:tag name="ANNOTATION_FILL_COLOR_17" val="855309"/>
  <p:tag name="ANNOTATION_FILL_ALPHA_17" val="50"/>
  <p:tag name="ANNOTATION_BORDER_WIDTH_17" val="2"/>
  <p:tag name="ANNOTATION_TYPE_18" val="2"/>
  <p:tag name="ANNOTATION_ANIMATION_18" val="4"/>
  <p:tag name="ANNOTATION_ROTATION_18" val="0"/>
  <p:tag name="ANNOTATION_SUB_TYPE_18" val="11"/>
  <p:tag name="ANNOTATION_LOOP_COUNT_18" val="1"/>
  <p:tag name="ANNOTATION_BOX_RADIUS_18" val="0"/>
  <p:tag name="ANNOTATION_SCALE_18" val="0"/>
  <p:tag name="ANNOTATION_BORDER_ALPHA_18" val="100"/>
  <p:tag name="ANNOTATION_BORDER_COLOR_18" val="16777215"/>
  <p:tag name="ANNOTATION_FILL_COLOR_18" val="855309"/>
  <p:tag name="ANNOTATION_FILL_ALPHA_18" val="50"/>
  <p:tag name="ANNOTATION_BORDER_WIDTH_18" val="2"/>
  <p:tag name="ANNOTATION_TYPE_19" val="2"/>
  <p:tag name="ANNOTATION_ANIMATION_19" val="4"/>
  <p:tag name="ANNOTATION_ROTATION_19" val="0"/>
  <p:tag name="ANNOTATION_SUB_TYPE_19" val="11"/>
  <p:tag name="ANNOTATION_LOOP_COUNT_19" val="1"/>
  <p:tag name="ANNOTATION_BOX_RADIUS_19" val="5"/>
  <p:tag name="ANNOTATION_SCALE_19" val="0"/>
  <p:tag name="ANNOTATION_BORDER_ALPHA_19" val="100"/>
  <p:tag name="ANNOTATION_BORDER_COLOR_19" val="16777215"/>
  <p:tag name="ANNOTATION_FILL_COLOR_19" val="855309"/>
  <p:tag name="ANNOTATION_FILL_ALPHA_19" val="50"/>
  <p:tag name="ANNOTATION_BORDER_WIDTH_19" val="2"/>
  <p:tag name="ANNOTATION_TYPE_20" val="0"/>
  <p:tag name="ANNOTATION_ANIMATION_20" val="3"/>
  <p:tag name="ANNOTATION_ROTATION_20" val="0"/>
  <p:tag name="ANNOTATION_SUB_TYPE_20" val="2"/>
  <p:tag name="ANNOTATION_LOOP_COUNT_20" val="1"/>
  <p:tag name="ANNOTATION_BOX_RADIUS_20" val="0"/>
  <p:tag name="ANNOTATION_BORDER_ALPHA_20" val="100"/>
  <p:tag name="ANNOTATION_BORDER_COLOR_20" val="16777215"/>
  <p:tag name="ANNOTATION_FILL_COLOR_20" val="683492"/>
  <p:tag name="ANNOTATION_FILL_ALPHA_20" val="100"/>
  <p:tag name="ANNOTATION_BORDER_WIDTH_20" val="2"/>
  <p:tag name="ANNOTATION_TYPE_21" val="0"/>
  <p:tag name="ANNOTATION_ANIMATION_21" val="3"/>
  <p:tag name="ANNOTATION_ROTATION_21" val="0"/>
  <p:tag name="ANNOTATION_SUB_TYPE_21" val="2"/>
  <p:tag name="ANNOTATION_LOOP_COUNT_21" val="1"/>
  <p:tag name="ANNOTATION_BOX_RADIUS_21" val="0"/>
  <p:tag name="ANNOTATION_BORDER_ALPHA_21" val="100"/>
  <p:tag name="ANNOTATION_BORDER_COLOR_21" val="16777215"/>
  <p:tag name="ANNOTATION_FILL_COLOR_21" val="683492"/>
  <p:tag name="ANNOTATION_FILL_ALPHA_21" val="100"/>
  <p:tag name="ANNOTATION_BORDER_WIDTH_21" val="2"/>
  <p:tag name="ANNOTATION_TYPE_22" val="0"/>
  <p:tag name="ANNOTATION_ANIMATION_22" val="3"/>
  <p:tag name="ANNOTATION_ROTATION_22" val="0"/>
  <p:tag name="ANNOTATION_SUB_TYPE_22" val="2"/>
  <p:tag name="ANNOTATION_LOOP_COUNT_22" val="1"/>
  <p:tag name="ANNOTATION_BOX_RADIUS_22" val="0"/>
  <p:tag name="ANNOTATION_BORDER_ALPHA_22" val="100"/>
  <p:tag name="ANNOTATION_BORDER_COLOR_22" val="16777215"/>
  <p:tag name="ANNOTATION_FILL_COLOR_22" val="683492"/>
  <p:tag name="ANNOTATION_FILL_ALPHA_22" val="100"/>
  <p:tag name="ANNOTATION_BORDER_WIDTH_22" val="2"/>
  <p:tag name="ANNOTATION_TYPE_23" val="0"/>
  <p:tag name="ANNOTATION_ANIMATION_23" val="3"/>
  <p:tag name="ANNOTATION_ROTATION_23" val="0"/>
  <p:tag name="ANNOTATION_SUB_TYPE_23" val="2"/>
  <p:tag name="ANNOTATION_LOOP_COUNT_23" val="1"/>
  <p:tag name="ANNOTATION_BOX_RADIUS_23" val="0"/>
  <p:tag name="ANNOTATION_BORDER_ALPHA_23" val="100"/>
  <p:tag name="ANNOTATION_BORDER_COLOR_23" val="16777215"/>
  <p:tag name="ANNOTATION_FILL_COLOR_23" val="683492"/>
  <p:tag name="ANNOTATION_FILL_ALPHA_23" val="100"/>
  <p:tag name="ANNOTATION_BORDER_WIDTH_23" val="2"/>
  <p:tag name="ANNOTATION_TYPE_24" val="0"/>
  <p:tag name="ANNOTATION_ANIMATION_24" val="3"/>
  <p:tag name="ANNOTATION_ROTATION_24" val="0"/>
  <p:tag name="ANNOTATION_SUB_TYPE_24" val="2"/>
  <p:tag name="ANNOTATION_LOOP_COUNT_24" val="1"/>
  <p:tag name="ANNOTATION_BOX_RADIUS_24" val="0"/>
  <p:tag name="ANNOTATION_BORDER_ALPHA_24" val="100"/>
  <p:tag name="ANNOTATION_BORDER_COLOR_24" val="16777215"/>
  <p:tag name="ANNOTATION_FILL_COLOR_24" val="683492"/>
  <p:tag name="ANNOTATION_FILL_ALPHA_24" val="100"/>
  <p:tag name="ANNOTATION_BORDER_WIDTH_24" val="2"/>
  <p:tag name="ANNOTATION_TYPE_25" val="0"/>
  <p:tag name="ANNOTATION_ANIMATION_25" val="3"/>
  <p:tag name="ANNOTATION_ROTATION_25" val="180"/>
  <p:tag name="ANNOTATION_SUB_TYPE_25" val="2"/>
  <p:tag name="ANNOTATION_LOOP_COUNT_25" val="1"/>
  <p:tag name="ANNOTATION_BOX_RADIUS_25" val="0"/>
  <p:tag name="ANNOTATION_BORDER_ALPHA_25" val="100"/>
  <p:tag name="ANNOTATION_BORDER_COLOR_25" val="16777215"/>
  <p:tag name="ANNOTATION_FILL_COLOR_25" val="683492"/>
  <p:tag name="ANNOTATION_FILL_ALPHA_25" val="100"/>
  <p:tag name="ANNOTATION_BORDER_WIDTH_25" val="2"/>
  <p:tag name="ANNOTATION_TYPE_26" val="0"/>
  <p:tag name="ANNOTATION_ANIMATION_26" val="3"/>
  <p:tag name="ANNOTATION_ROTATION_26" val="180"/>
  <p:tag name="ANNOTATION_SUB_TYPE_26" val="2"/>
  <p:tag name="ANNOTATION_LOOP_COUNT_26" val="1"/>
  <p:tag name="ANNOTATION_BOX_RADIUS_26" val="0"/>
  <p:tag name="ANNOTATION_BORDER_ALPHA_26" val="100"/>
  <p:tag name="ANNOTATION_BORDER_COLOR_26" val="16777215"/>
  <p:tag name="ANNOTATION_FILL_COLOR_26" val="683492"/>
  <p:tag name="ANNOTATION_FILL_ALPHA_26" val="100"/>
  <p:tag name="ANNOTATION_BORDER_WIDTH_26" val="2"/>
  <p:tag name="ANNOTATION_TYPE_27" val="0"/>
  <p:tag name="ANNOTATION_ANIMATION_27" val="3"/>
  <p:tag name="ANNOTATION_ROTATION_27" val="180"/>
  <p:tag name="ANNOTATION_SUB_TYPE_27" val="2"/>
  <p:tag name="ANNOTATION_LOOP_COUNT_27" val="1"/>
  <p:tag name="ANNOTATION_BOX_RADIUS_27" val="0"/>
  <p:tag name="ANNOTATION_BORDER_ALPHA_27" val="100"/>
  <p:tag name="ANNOTATION_BORDER_COLOR_27" val="16777215"/>
  <p:tag name="ANNOTATION_FILL_COLOR_27" val="683492"/>
  <p:tag name="ANNOTATION_FILL_ALPHA_27" val="100"/>
  <p:tag name="ANNOTATION_BORDER_WIDTH_27" val="2"/>
  <p:tag name="ANNOTATION_COUNT" val="27"/>
  <p:tag name="ARTICULATE_SLIDE_GUID" val="7a5bd7d0-8a6a-4717-9e1a-ffd5edd79e56"/>
  <p:tag name="ARTICULATE_SLIDE_NAV" val="30"/>
  <p:tag name="ANNOTATION_TOP_1" val="223"/>
  <p:tag name="ANNOTATION_LEFT_1" val="495.5"/>
  <p:tag name="ANNOTATION_HEIGHT_1" val="185.8333"/>
  <p:tag name="ANNOTATION_WIDTH_1" val="186.3333"/>
  <p:tag name="ANNOTATION_START_1" val="33.4"/>
  <p:tag name="ANNOTATION_END_1" val="38.7"/>
  <p:tag name="ANNOTATION_SLIDE_HEIGHT_1" val="720"/>
  <p:tag name="ANNOTATION_SLIDE_WIDTH_1" val="960"/>
  <p:tag name="ANNOTATION_SCALE_1" val="100"/>
  <p:tag name="ANNOTATION_TOP_2" val="295"/>
  <p:tag name="ANNOTATION_LEFT_2" val="490.5"/>
  <p:tag name="ANNOTATION_HEIGHT_2" val="185.8333"/>
  <p:tag name="ANNOTATION_WIDTH_2" val="186.3333"/>
  <p:tag name="ANNOTATION_START_2" val="38.7"/>
  <p:tag name="ANNOTATION_END_2" val="49.3"/>
  <p:tag name="ANNOTATION_SLIDE_HEIGHT_2" val="720"/>
  <p:tag name="ANNOTATION_SLIDE_WIDTH_2" val="960"/>
  <p:tag name="ANNOTATION_SCALE_2" val="100"/>
  <p:tag name="ANNOTATION_TOP_3" val="381.6667"/>
  <p:tag name="ANNOTATION_LEFT_3" val="474.3333"/>
  <p:tag name="ANNOTATION_HEIGHT_3" val="185.8333"/>
  <p:tag name="ANNOTATION_WIDTH_3" val="186.3333"/>
  <p:tag name="ANNOTATION_START_3" val="49.3"/>
  <p:tag name="ANNOTATION_END_3" val="54.1"/>
  <p:tag name="ANNOTATION_SLIDE_HEIGHT_3" val="720"/>
  <p:tag name="ANNOTATION_SLIDE_WIDTH_3" val="960"/>
  <p:tag name="ANNOTATION_SCALE_3" val="100"/>
  <p:tag name="ANNOTATION_TOP_4" val="453.5"/>
  <p:tag name="ANNOTATION_LEFT_4" val="496.8333"/>
  <p:tag name="ANNOTATION_HEIGHT_4" val="185.8333"/>
  <p:tag name="ANNOTATION_WIDTH_4" val="186.3333"/>
  <p:tag name="ANNOTATION_START_4" val="54.1"/>
  <p:tag name="ANNOTATION_END_4" val="59"/>
  <p:tag name="ANNOTATION_SLIDE_HEIGHT_4" val="720"/>
  <p:tag name="ANNOTATION_SLIDE_WIDTH_4" val="960"/>
  <p:tag name="ANNOTATION_SCALE_4" val="100"/>
  <p:tag name="ANNOTATION_TOP_5" val="225.5"/>
  <p:tag name="ANNOTATION_LEFT_5" val="829.6666"/>
  <p:tag name="ANNOTATION_HEIGHT_5" val="185.8333"/>
  <p:tag name="ANNOTATION_WIDTH_5" val="186.3333"/>
  <p:tag name="ANNOTATION_START_5" val="59"/>
  <p:tag name="ANNOTATION_END_5" val="63.6"/>
  <p:tag name="ANNOTATION_SLIDE_HEIGHT_5" val="720"/>
  <p:tag name="ANNOTATION_SLIDE_WIDTH_5" val="960"/>
  <p:tag name="ANNOTATION_SCALE_5" val="100"/>
  <p:tag name="ANNOTATION_TOP_6" val="293.6667"/>
  <p:tag name="ANNOTATION_LEFT_6" val="803.5"/>
  <p:tag name="ANNOTATION_HEIGHT_6" val="185.8333"/>
  <p:tag name="ANNOTATION_WIDTH_6" val="186.3333"/>
  <p:tag name="ANNOTATION_START_6" val="63.6"/>
  <p:tag name="ANNOTATION_END_6" val="68.6"/>
  <p:tag name="ANNOTATION_SLIDE_HEIGHT_6" val="720"/>
  <p:tag name="ANNOTATION_SLIDE_WIDTH_6" val="960"/>
  <p:tag name="ANNOTATION_SCALE_6" val="100"/>
  <p:tag name="ANNOTATION_TOP_7" val="384.1667"/>
  <p:tag name="ANNOTATION_LEFT_7" val="788.6667"/>
  <p:tag name="ANNOTATION_HEIGHT_7" val="185.8333"/>
  <p:tag name="ANNOTATION_WIDTH_7" val="186.3333"/>
  <p:tag name="ANNOTATION_START_7" val="68.6"/>
  <p:tag name="ANNOTATION_END_7" val="74.3"/>
  <p:tag name="ANNOTATION_SLIDE_HEIGHT_7" val="720"/>
  <p:tag name="ANNOTATION_SLIDE_WIDTH_7" val="960"/>
  <p:tag name="ANNOTATION_SCALE_7" val="100"/>
  <p:tag name="ANNOTATION_TOP_8" val="458.5"/>
  <p:tag name="ANNOTATION_LEFT_8" val="789.8333"/>
  <p:tag name="ANNOTATION_HEIGHT_8" val="185.8333"/>
  <p:tag name="ANNOTATION_WIDTH_8" val="186.3333"/>
  <p:tag name="ANNOTATION_START_8" val="74.3"/>
  <p:tag name="ANNOTATION_END_8" val="86.6"/>
  <p:tag name="ANNOTATION_SLIDE_HEIGHT_8" val="720"/>
  <p:tag name="ANNOTATION_SLIDE_WIDTH_8" val="960"/>
  <p:tag name="ANNOTATION_SCALE_8" val="100"/>
  <p:tag name="ANNOTATION_TOP_9" val="221.8333"/>
  <p:tag name="ANNOTATION_LEFT_9" val="839.5"/>
  <p:tag name="ANNOTATION_HEIGHT_9" val="185.8333"/>
  <p:tag name="ANNOTATION_WIDTH_9" val="186.3333"/>
  <p:tag name="ANNOTATION_START_9" val="86.6"/>
  <p:tag name="ANNOTATION_END_9" val="88.5"/>
  <p:tag name="ANNOTATION_SLIDE_HEIGHT_9" val="720"/>
  <p:tag name="ANNOTATION_SLIDE_WIDTH_9" val="960"/>
  <p:tag name="ANNOTATION_SCALE_9" val="100"/>
  <p:tag name="ANNOTATION_TOP_10" val="221.8333"/>
  <p:tag name="ANNOTATION_LEFT_10" val="817.1666"/>
  <p:tag name="ANNOTATION_HEIGHT_10" val="185.8333"/>
  <p:tag name="ANNOTATION_WIDTH_10" val="186.3333"/>
  <p:tag name="ANNOTATION_START_10" val="88.5"/>
  <p:tag name="ANNOTATION_END_10" val="89.2"/>
  <p:tag name="ANNOTATION_SLIDE_HEIGHT_10" val="720"/>
  <p:tag name="ANNOTATION_SLIDE_WIDTH_10" val="960"/>
  <p:tag name="ANNOTATION_SCALE_10" val="100"/>
  <p:tag name="ANNOTATION_TOP_11" val="221.8333"/>
  <p:tag name="ANNOTATION_LEFT_11" val="801"/>
  <p:tag name="ANNOTATION_HEIGHT_11" val="185.8333"/>
  <p:tag name="ANNOTATION_WIDTH_11" val="186.3333"/>
  <p:tag name="ANNOTATION_START_11" val="89.2"/>
  <p:tag name="ANNOTATION_END_11" val="89.5"/>
  <p:tag name="ANNOTATION_SLIDE_HEIGHT_11" val="720"/>
  <p:tag name="ANNOTATION_SLIDE_WIDTH_11" val="960"/>
  <p:tag name="ANNOTATION_SCALE_11" val="100"/>
  <p:tag name="ANNOTATION_TOP_12" val="223"/>
  <p:tag name="ANNOTATION_LEFT_12" val="782.3333"/>
  <p:tag name="ANNOTATION_HEIGHT_12" val="185.8333"/>
  <p:tag name="ANNOTATION_WIDTH_12" val="186.3333"/>
  <p:tag name="ANNOTATION_START_12" val="89.5"/>
  <p:tag name="ANNOTATION_END_12" val="92.6"/>
  <p:tag name="ANNOTATION_SLIDE_HEIGHT_12" val="720"/>
  <p:tag name="ANNOTATION_SLIDE_WIDTH_12" val="960"/>
  <p:tag name="ANNOTATION_SCALE_12" val="100"/>
  <p:tag name="ANNOTATION_TOP_13" val="375.5"/>
  <p:tag name="ANNOTATION_LEFT_13" val="791.1667"/>
  <p:tag name="ANNOTATION_HEIGHT_13" val="185.8333"/>
  <p:tag name="ANNOTATION_WIDTH_13" val="186.3333"/>
  <p:tag name="ANNOTATION_START_13" val="92.6"/>
  <p:tag name="ANNOTATION_END_13" val="97"/>
  <p:tag name="ANNOTATION_SLIDE_HEIGHT_13" val="720"/>
  <p:tag name="ANNOTATION_SLIDE_WIDTH_13" val="960"/>
  <p:tag name="ANNOTATION_SCALE_13" val="100"/>
  <p:tag name="ANNOTATION_TOP_14" val="-62"/>
  <p:tag name="ANNOTATION_LEFT_14" val="-62.16666"/>
  <p:tag name="ANNOTATION_HEIGHT_14" val="844"/>
  <p:tag name="ANNOTATION_WIDTH_14" val="1084.167"/>
  <p:tag name="ANNOTATION_START_14" val="97"/>
  <p:tag name="ANNOTATION_END_14" val="97"/>
  <p:tag name="ANNOTATION_SLIDE_HEIGHT_14" val="720"/>
  <p:tag name="ANNOTATION_SLIDE_WIDTH_14" val="960"/>
  <p:tag name="ANNOTATION_TOP_15" val="179.6667"/>
  <p:tag name="ANNOTATION_LEFT_15" val="627.1666"/>
  <p:tag name="ANNOTATION_HEIGHT_15" val="261.5"/>
  <p:tag name="ANNOTATION_WIDTH_15" val="152.8333"/>
  <p:tag name="ANNOTATION_START_15" val="97"/>
  <p:tag name="ANNOTATION_END_15" val="116.6"/>
  <p:tag name="ANNOTATION_SLIDE_HEIGHT_15" val="720"/>
  <p:tag name="ANNOTATION_SLIDE_WIDTH_15" val="960"/>
  <p:tag name="ANNOTATION_TOP_16" val="-62"/>
  <p:tag name="ANNOTATION_LEFT_16" val="-62.16666"/>
  <p:tag name="ANNOTATION_HEIGHT_16" val="844"/>
  <p:tag name="ANNOTATION_WIDTH_16" val="1084.167"/>
  <p:tag name="ANNOTATION_START_16" val="116.6"/>
  <p:tag name="ANNOTATION_END_16" val="116.6"/>
  <p:tag name="ANNOTATION_SLIDE_HEIGHT_16" val="720"/>
  <p:tag name="ANNOTATION_SLIDE_WIDTH_16" val="960"/>
  <p:tag name="ANNOTATION_TOP_17" val="187.1667"/>
  <p:tag name="ANNOTATION_LEFT_17" val="295.5"/>
  <p:tag name="ANNOTATION_HEIGHT_17" val="254"/>
  <p:tag name="ANNOTATION_WIDTH_17" val="335.3333"/>
  <p:tag name="ANNOTATION_START_17" val="116.6"/>
  <p:tag name="ANNOTATION_END_17" val="143.3"/>
  <p:tag name="ANNOTATION_SLIDE_HEIGHT_17" val="720"/>
  <p:tag name="ANNOTATION_SLIDE_WIDTH_17" val="960"/>
  <p:tag name="ANNOTATION_TOP_18" val="-62"/>
  <p:tag name="ANNOTATION_LEFT_18" val="-62.16666"/>
  <p:tag name="ANNOTATION_HEIGHT_18" val="844"/>
  <p:tag name="ANNOTATION_WIDTH_18" val="1084.167"/>
  <p:tag name="ANNOTATION_START_18" val="143.3"/>
  <p:tag name="ANNOTATION_END_18" val="143.3"/>
  <p:tag name="ANNOTATION_SLIDE_HEIGHT_18" val="720"/>
  <p:tag name="ANNOTATION_SLIDE_WIDTH_18" val="960"/>
  <p:tag name="ANNOTATION_TOP_19" val="185.8333"/>
  <p:tag name="ANNOTATION_LEFT_19" val="296.8333"/>
  <p:tag name="ANNOTATION_HEIGHT_19" val="293.6667"/>
  <p:tag name="ANNOTATION_WIDTH_19" val="337.8333"/>
  <p:tag name="ANNOTATION_START_19" val="143.3"/>
  <p:tag name="ANNOTATION_END_19" val="155.3"/>
  <p:tag name="ANNOTATION_SLIDE_HEIGHT_19" val="720"/>
  <p:tag name="ANNOTATION_SLIDE_WIDTH_19" val="960"/>
  <p:tag name="ANNOTATION_TOP_20" val="589.8333"/>
  <p:tag name="ANNOTATION_LEFT_20" val="296.8333"/>
  <p:tag name="ANNOTATION_HEIGHT_20" val="185.8333"/>
  <p:tag name="ANNOTATION_WIDTH_20" val="186.3333"/>
  <p:tag name="ANNOTATION_START_20" val="178.6"/>
  <p:tag name="ANNOTATION_END_20" val="186"/>
  <p:tag name="ANNOTATION_SLIDE_HEIGHT_20" val="720"/>
  <p:tag name="ANNOTATION_SLIDE_WIDTH_20" val="960"/>
  <p:tag name="ANNOTATION_SCALE_20" val="100"/>
  <p:tag name="ANNOTATION_TOP_21" val="561.3333"/>
  <p:tag name="ANNOTATION_LEFT_21" val="321.6667"/>
  <p:tag name="ANNOTATION_HEIGHT_21" val="185.8333"/>
  <p:tag name="ANNOTATION_WIDTH_21" val="186.3333"/>
  <p:tag name="ANNOTATION_START_21" val="186"/>
  <p:tag name="ANNOTATION_END_21" val="205.1"/>
  <p:tag name="ANNOTATION_SLIDE_HEIGHT_21" val="720"/>
  <p:tag name="ANNOTATION_SLIDE_WIDTH_21" val="960"/>
  <p:tag name="ANNOTATION_SCALE_21" val="100"/>
  <p:tag name="ANNOTATION_TOP_22" val="558.8333"/>
  <p:tag name="ANNOTATION_LEFT_22" val="710.3334"/>
  <p:tag name="ANNOTATION_HEIGHT_22" val="185.8333"/>
  <p:tag name="ANNOTATION_WIDTH_22" val="186.3333"/>
  <p:tag name="ANNOTATION_START_22" val="205.1"/>
  <p:tag name="ANNOTATION_END_22" val="218.8"/>
  <p:tag name="ANNOTATION_SLIDE_HEIGHT_22" val="720"/>
  <p:tag name="ANNOTATION_SLIDE_WIDTH_22" val="960"/>
  <p:tag name="ANNOTATION_SCALE_22" val="100"/>
  <p:tag name="ANNOTATION_TOP_23" val="591.1667"/>
  <p:tag name="ANNOTATION_LEFT_23" val="300.5"/>
  <p:tag name="ANNOTATION_HEIGHT_23" val="185.8333"/>
  <p:tag name="ANNOTATION_WIDTH_23" val="186.3333"/>
  <p:tag name="ANNOTATION_START_23" val="218.8"/>
  <p:tag name="ANNOTATION_END_23" val="226.7"/>
  <p:tag name="ANNOTATION_SLIDE_HEIGHT_23" val="720"/>
  <p:tag name="ANNOTATION_SLIDE_WIDTH_23" val="960"/>
  <p:tag name="ANNOTATION_SCALE_23" val="100"/>
  <p:tag name="ANNOTATION_TOP_24" val="591.1667"/>
  <p:tag name="ANNOTATION_LEFT_24" val="727.8334"/>
  <p:tag name="ANNOTATION_HEIGHT_24" val="185.8333"/>
  <p:tag name="ANNOTATION_WIDTH_24" val="186.3333"/>
  <p:tag name="ANNOTATION_START_24" val="226.7"/>
  <p:tag name="ANNOTATION_END_24" val="243.7"/>
  <p:tag name="ANNOTATION_SLIDE_HEIGHT_24" val="720"/>
  <p:tag name="ANNOTATION_SLIDE_WIDTH_24" val="960"/>
  <p:tag name="ANNOTATION_SCALE_24" val="100"/>
  <p:tag name="ANNOTATION_TOP_25" val="255.3333"/>
  <p:tag name="ANNOTATION_LEFT_25" val="704.1667"/>
  <p:tag name="ANNOTATION_HEIGHT_25" val="185.8333"/>
  <p:tag name="ANNOTATION_WIDTH_25" val="186.3333"/>
  <p:tag name="ANNOTATION_START_25" val="243.7"/>
  <p:tag name="ANNOTATION_END_25" val="249.1"/>
  <p:tag name="ANNOTATION_SLIDE_HEIGHT_25" val="720"/>
  <p:tag name="ANNOTATION_SLIDE_WIDTH_25" val="960"/>
  <p:tag name="ANNOTATION_SCALE_25" val="100"/>
  <p:tag name="ANNOTATION_TOP_26" val="293.6667"/>
  <p:tag name="ANNOTATION_LEFT_26" val="808.5"/>
  <p:tag name="ANNOTATION_HEIGHT_26" val="185.8333"/>
  <p:tag name="ANNOTATION_WIDTH_26" val="186.3333"/>
  <p:tag name="ANNOTATION_START_26" val="249.1"/>
  <p:tag name="ANNOTATION_END_26" val="250.4"/>
  <p:tag name="ANNOTATION_SLIDE_HEIGHT_26" val="720"/>
  <p:tag name="ANNOTATION_SLIDE_WIDTH_26" val="960"/>
  <p:tag name="ANNOTATION_SCALE_26" val="100"/>
  <p:tag name="ANNOTATION_TOP_27" val="295"/>
  <p:tag name="ANNOTATION_LEFT_27" val="621"/>
  <p:tag name="ANNOTATION_HEIGHT_27" val="185.8333"/>
  <p:tag name="ANNOTATION_WIDTH_27" val="186.3333"/>
  <p:tag name="ANNOTATION_START_27" val="250.4"/>
  <p:tag name="ANNOTATION_END_27" val="-1"/>
  <p:tag name="ANNOTATION_SLIDE_HEIGHT_27" val="720"/>
  <p:tag name="ANNOTATION_SLIDE_WIDTH_27" val="960"/>
  <p:tag name="ANNOTATION_SCALE_27" val="100"/>
  <p:tag name="ELAPSEDTIME" val="270.50"/>
  <p:tag name="TIMELINE" val="156.1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fEmtwVwf_files\slide0001_image001.pn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1gNanc0k_files\slide0001_image001.pn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tyJzZuqg_files\slide0001_image001.pn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4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COUNT" val="3"/>
  <p:tag name="ARTICULATE_SLIDE_GUID" val="26de309d-714a-4c39-bd32-758faa5a07e8"/>
  <p:tag name="ARTICULATE_SLIDE_NAV" val="31"/>
  <p:tag name="ANNOTATION_TOP_1" val="379.1667"/>
  <p:tag name="ANNOTATION_LEFT_1" val="346.5"/>
  <p:tag name="ANNOTATION_HEIGHT_1" val="185.8333"/>
  <p:tag name="ANNOTATION_WIDTH_1" val="186.3333"/>
  <p:tag name="ANNOTATION_START_1" val="27.2"/>
  <p:tag name="ANNOTATION_END_1" val="42.8"/>
  <p:tag name="ANNOTATION_SLIDE_HEIGHT_1" val="720"/>
  <p:tag name="ANNOTATION_SLIDE_WIDTH_1" val="960"/>
  <p:tag name="ANNOTATION_SCALE_1" val="100"/>
  <p:tag name="ANNOTATION_TOP_2" val="384.1667"/>
  <p:tag name="ANNOTATION_LEFT_2" val="526.5"/>
  <p:tag name="ANNOTATION_HEIGHT_2" val="185.8333"/>
  <p:tag name="ANNOTATION_WIDTH_2" val="186.3333"/>
  <p:tag name="ANNOTATION_START_2" val="42.8"/>
  <p:tag name="ANNOTATION_END_2" val="50.4"/>
  <p:tag name="ANNOTATION_SLIDE_HEIGHT_2" val="720"/>
  <p:tag name="ANNOTATION_SLIDE_WIDTH_2" val="960"/>
  <p:tag name="ANNOTATION_SCALE_2" val="100"/>
  <p:tag name="ANNOTATION_TOP_3" val="379.1667"/>
  <p:tag name="ANNOTATION_LEFT_3" val="737.6667"/>
  <p:tag name="ANNOTATION_HEIGHT_3" val="185.8333"/>
  <p:tag name="ANNOTATION_WIDTH_3" val="186.3333"/>
  <p:tag name="ANNOTATION_START_3" val="50.4"/>
  <p:tag name="ANNOTATION_END_3" val="-1"/>
  <p:tag name="ANNOTATION_SLIDE_HEIGHT_3" val="720"/>
  <p:tag name="ANNOTATION_SLIDE_WIDTH_3" val="960"/>
  <p:tag name="ANNOTATION_SCALE_3" val="100"/>
  <p:tag name="ELAPSEDTIME" val="95.60"/>
  <p:tag name="TIMELINE" val="8.2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MHiIYmHf_files\slide0001_image001.pn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9zmzM8MY_files\slide0001_image001.pn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7nqr3fM7_files\slide0001_image001.pn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5"/>
  <p:tag name="ANNOTATION_TYPE_1" val="0"/>
  <p:tag name="ANNOTATION_ANIMATION_1" val="3"/>
  <p:tag name="ANNOTATION_ROTATION_1" val="90"/>
  <p:tag name="ANNOTATION_SUB_TYPE_1" val="5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90"/>
  <p:tag name="ANNOTATION_SUB_TYPE_2" val="5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90"/>
  <p:tag name="ANNOTATION_SUB_TYPE_3" val="5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90"/>
  <p:tag name="ANNOTATION_SUB_TYPE_4" val="5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90"/>
  <p:tag name="ANNOTATION_SUB_TYPE_5" val="5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TYPE_6" val="0"/>
  <p:tag name="ANNOTATION_ANIMATION_6" val="3"/>
  <p:tag name="ANNOTATION_ROTATION_6" val="90"/>
  <p:tag name="ANNOTATION_SUB_TYPE_6" val="5"/>
  <p:tag name="ANNOTATION_LOOP_COUNT_6" val="1"/>
  <p:tag name="ANNOTATION_BOX_RADIUS_6" val="0"/>
  <p:tag name="ANNOTATION_BORDER_ALPHA_6" val="100"/>
  <p:tag name="ANNOTATION_BORDER_COLOR_6" val="16777215"/>
  <p:tag name="ANNOTATION_FILL_COLOR_6" val="683492"/>
  <p:tag name="ANNOTATION_FILL_ALPHA_6" val="100"/>
  <p:tag name="ANNOTATION_BORDER_WIDTH_6" val="2"/>
  <p:tag name="ANNOTATION_TYPE_7" val="0"/>
  <p:tag name="ANNOTATION_ANIMATION_7" val="3"/>
  <p:tag name="ANNOTATION_ROTATION_7" val="90"/>
  <p:tag name="ANNOTATION_SUB_TYPE_7" val="5"/>
  <p:tag name="ANNOTATION_LOOP_COUNT_7" val="1"/>
  <p:tag name="ANNOTATION_BOX_RADIUS_7" val="0"/>
  <p:tag name="ANNOTATION_BORDER_ALPHA_7" val="100"/>
  <p:tag name="ANNOTATION_BORDER_COLOR_7" val="16777215"/>
  <p:tag name="ANNOTATION_FILL_COLOR_7" val="683492"/>
  <p:tag name="ANNOTATION_FILL_ALPHA_7" val="100"/>
  <p:tag name="ANNOTATION_BORDER_WIDTH_7" val="2"/>
  <p:tag name="ANNOTATION_TYPE_8" val="0"/>
  <p:tag name="ANNOTATION_ANIMATION_8" val="3"/>
  <p:tag name="ANNOTATION_ROTATION_8" val="90"/>
  <p:tag name="ANNOTATION_SUB_TYPE_8" val="5"/>
  <p:tag name="ANNOTATION_LOOP_COUNT_8" val="1"/>
  <p:tag name="ANNOTATION_BOX_RADIUS_8" val="0"/>
  <p:tag name="ANNOTATION_BORDER_ALPHA_8" val="100"/>
  <p:tag name="ANNOTATION_BORDER_COLOR_8" val="16777215"/>
  <p:tag name="ANNOTATION_FILL_COLOR_8" val="683492"/>
  <p:tag name="ANNOTATION_FILL_ALPHA_8" val="100"/>
  <p:tag name="ANNOTATION_BORDER_WIDTH_8" val="2"/>
  <p:tag name="ANNOTATION_TYPE_9" val="0"/>
  <p:tag name="ANNOTATION_ANIMATION_9" val="3"/>
  <p:tag name="ANNOTATION_ROTATION_9" val="90"/>
  <p:tag name="ANNOTATION_SUB_TYPE_9" val="5"/>
  <p:tag name="ANNOTATION_LOOP_COUNT_9" val="1"/>
  <p:tag name="ANNOTATION_BOX_RADIUS_9" val="0"/>
  <p:tag name="ANNOTATION_BORDER_ALPHA_9" val="100"/>
  <p:tag name="ANNOTATION_BORDER_COLOR_9" val="16777215"/>
  <p:tag name="ANNOTATION_FILL_COLOR_9" val="683492"/>
  <p:tag name="ANNOTATION_FILL_ALPHA_9" val="100"/>
  <p:tag name="ANNOTATION_BORDER_WIDTH_9" val="2"/>
  <p:tag name="ANNOTATION_TYPE_10" val="0"/>
  <p:tag name="ANNOTATION_ANIMATION_10" val="3"/>
  <p:tag name="ANNOTATION_ROTATION_10" val="90"/>
  <p:tag name="ANNOTATION_SUB_TYPE_10" val="5"/>
  <p:tag name="ANNOTATION_LOOP_COUNT_10" val="1"/>
  <p:tag name="ANNOTATION_BOX_RADIUS_10" val="0"/>
  <p:tag name="ANNOTATION_BORDER_ALPHA_10" val="100"/>
  <p:tag name="ANNOTATION_BORDER_COLOR_10" val="16777215"/>
  <p:tag name="ANNOTATION_FILL_COLOR_10" val="683492"/>
  <p:tag name="ANNOTATION_FILL_ALPHA_10" val="100"/>
  <p:tag name="ANNOTATION_BORDER_WIDTH_10" val="2"/>
  <p:tag name="ANNOTATION_TYPE_11" val="0"/>
  <p:tag name="ANNOTATION_ANIMATION_11" val="3"/>
  <p:tag name="ANNOTATION_ROTATION_11" val="90"/>
  <p:tag name="ANNOTATION_SUB_TYPE_11" val="5"/>
  <p:tag name="ANNOTATION_LOOP_COUNT_11" val="1"/>
  <p:tag name="ANNOTATION_BOX_RADIUS_11" val="0"/>
  <p:tag name="ANNOTATION_BORDER_ALPHA_11" val="100"/>
  <p:tag name="ANNOTATION_BORDER_COLOR_11" val="16777215"/>
  <p:tag name="ANNOTATION_FILL_COLOR_11" val="683492"/>
  <p:tag name="ANNOTATION_FILL_ALPHA_11" val="100"/>
  <p:tag name="ANNOTATION_BORDER_WIDTH_11" val="2"/>
  <p:tag name="ANNOTATION_TYPE_12" val="0"/>
  <p:tag name="ANNOTATION_ANIMATION_12" val="3"/>
  <p:tag name="ANNOTATION_ROTATION_12" val="90"/>
  <p:tag name="ANNOTATION_SUB_TYPE_12" val="5"/>
  <p:tag name="ANNOTATION_LOOP_COUNT_12" val="1"/>
  <p:tag name="ANNOTATION_BOX_RADIUS_12" val="0"/>
  <p:tag name="ANNOTATION_BORDER_ALPHA_12" val="100"/>
  <p:tag name="ANNOTATION_BORDER_COLOR_12" val="16777215"/>
  <p:tag name="ANNOTATION_FILL_COLOR_12" val="683492"/>
  <p:tag name="ANNOTATION_FILL_ALPHA_12" val="100"/>
  <p:tag name="ANNOTATION_BORDER_WIDTH_12" val="2"/>
  <p:tag name="ANNOTATION_TYPE_13" val="0"/>
  <p:tag name="ANNOTATION_ANIMATION_13" val="3"/>
  <p:tag name="ANNOTATION_ROTATION_13" val="90"/>
  <p:tag name="ANNOTATION_SUB_TYPE_13" val="5"/>
  <p:tag name="ANNOTATION_LOOP_COUNT_13" val="1"/>
  <p:tag name="ANNOTATION_BOX_RADIUS_13" val="0"/>
  <p:tag name="ANNOTATION_BORDER_ALPHA_13" val="100"/>
  <p:tag name="ANNOTATION_BORDER_COLOR_13" val="16777215"/>
  <p:tag name="ANNOTATION_FILL_COLOR_13" val="683492"/>
  <p:tag name="ANNOTATION_FILL_ALPHA_13" val="100"/>
  <p:tag name="ANNOTATION_BORDER_WIDTH_13" val="2"/>
  <p:tag name="ANNOTATION_TYPE_14" val="0"/>
  <p:tag name="ANNOTATION_ANIMATION_14" val="3"/>
  <p:tag name="ANNOTATION_ROTATION_14" val="90"/>
  <p:tag name="ANNOTATION_SUB_TYPE_14" val="5"/>
  <p:tag name="ANNOTATION_LOOP_COUNT_14" val="1"/>
  <p:tag name="ANNOTATION_BOX_RADIUS_14" val="0"/>
  <p:tag name="ANNOTATION_BORDER_ALPHA_14" val="100"/>
  <p:tag name="ANNOTATION_BORDER_COLOR_14" val="16777215"/>
  <p:tag name="ANNOTATION_FILL_COLOR_14" val="683492"/>
  <p:tag name="ANNOTATION_FILL_ALPHA_14" val="100"/>
  <p:tag name="ANNOTATION_BORDER_WIDTH_14" val="2"/>
  <p:tag name="ANNOTATION_TYPE_15" val="0"/>
  <p:tag name="ANNOTATION_ANIMATION_15" val="3"/>
  <p:tag name="ANNOTATION_ROTATION_15" val="90"/>
  <p:tag name="ANNOTATION_SUB_TYPE_15" val="5"/>
  <p:tag name="ANNOTATION_LOOP_COUNT_15" val="1"/>
  <p:tag name="ANNOTATION_BOX_RADIUS_15" val="0"/>
  <p:tag name="ANNOTATION_BORDER_ALPHA_15" val="100"/>
  <p:tag name="ANNOTATION_BORDER_COLOR_15" val="16777215"/>
  <p:tag name="ANNOTATION_FILL_COLOR_15" val="683492"/>
  <p:tag name="ANNOTATION_FILL_ALPHA_15" val="100"/>
  <p:tag name="ANNOTATION_BORDER_WIDTH_15" val="2"/>
  <p:tag name="ANNOTATION_COUNT" val="15"/>
  <p:tag name="ARTICULATE_SLIDE_GUID" val="396d988e-4273-431c-8c26-a61d1c28d1b9"/>
  <p:tag name="ARTICULATE_SLIDE_NAV" val="32"/>
  <p:tag name="ANNOTATION_TOP_1" val="370.5"/>
  <p:tag name="ANNOTATION_LEFT_1" val="399.8333"/>
  <p:tag name="ANNOTATION_HEIGHT_1" val="185.8333"/>
  <p:tag name="ANNOTATION_WIDTH_1" val="186.3333"/>
  <p:tag name="ANNOTATION_START_1" val="23"/>
  <p:tag name="ANNOTATION_END_1" val="26.1"/>
  <p:tag name="ANNOTATION_SLIDE_HEIGHT_1" val="720"/>
  <p:tag name="ANNOTATION_SLIDE_WIDTH_1" val="960"/>
  <p:tag name="ANNOTATION_SCALE_1" val="100"/>
  <p:tag name="ANNOTATION_TOP_2" val="366.8333"/>
  <p:tag name="ANNOTATION_LEFT_2" val="627.1666"/>
  <p:tag name="ANNOTATION_HEIGHT_2" val="185.8333"/>
  <p:tag name="ANNOTATION_WIDTH_2" val="186.3333"/>
  <p:tag name="ANNOTATION_START_2" val="26.1"/>
  <p:tag name="ANNOTATION_END_2" val="28.3"/>
  <p:tag name="ANNOTATION_SLIDE_HEIGHT_2" val="720"/>
  <p:tag name="ANNOTATION_SLIDE_WIDTH_2" val="960"/>
  <p:tag name="ANNOTATION_SCALE_2" val="100"/>
  <p:tag name="ANNOTATION_TOP_3" val="366.8333"/>
  <p:tag name="ANNOTATION_LEFT_3" val="802.3333"/>
  <p:tag name="ANNOTATION_HEIGHT_3" val="185.8333"/>
  <p:tag name="ANNOTATION_WIDTH_3" val="186.3333"/>
  <p:tag name="ANNOTATION_START_3" val="28.3"/>
  <p:tag name="ANNOTATION_END_3" val="47.8"/>
  <p:tag name="ANNOTATION_SLIDE_HEIGHT_3" val="720"/>
  <p:tag name="ANNOTATION_SLIDE_WIDTH_3" val="960"/>
  <p:tag name="ANNOTATION_SCALE_3" val="100"/>
  <p:tag name="ANNOTATION_TOP_4" val="369.3333"/>
  <p:tag name="ANNOTATION_LEFT_4" val="452"/>
  <p:tag name="ANNOTATION_HEIGHT_4" val="185.8333"/>
  <p:tag name="ANNOTATION_WIDTH_4" val="186.3333"/>
  <p:tag name="ANNOTATION_START_4" val="47.8"/>
  <p:tag name="ANNOTATION_END_4" val="52.4"/>
  <p:tag name="ANNOTATION_SLIDE_HEIGHT_4" val="720"/>
  <p:tag name="ANNOTATION_SLIDE_WIDTH_4" val="960"/>
  <p:tag name="ANNOTATION_SCALE_4" val="100"/>
  <p:tag name="ANNOTATION_TOP_5" val="365.5"/>
  <p:tag name="ANNOTATION_LEFT_5" val="634.6666"/>
  <p:tag name="ANNOTATION_HEIGHT_5" val="185.8333"/>
  <p:tag name="ANNOTATION_WIDTH_5" val="186.3333"/>
  <p:tag name="ANNOTATION_START_5" val="52.4"/>
  <p:tag name="ANNOTATION_END_5" val="53.3"/>
  <p:tag name="ANNOTATION_SLIDE_HEIGHT_5" val="720"/>
  <p:tag name="ANNOTATION_SLIDE_WIDTH_5" val="960"/>
  <p:tag name="ANNOTATION_SCALE_5" val="100"/>
  <p:tag name="ANNOTATION_TOP_6" val="354.5"/>
  <p:tag name="ANNOTATION_LEFT_6" val="745.1667"/>
  <p:tag name="ANNOTATION_HEIGHT_6" val="185.8333"/>
  <p:tag name="ANNOTATION_WIDTH_6" val="186.3333"/>
  <p:tag name="ANNOTATION_START_6" val="53.3"/>
  <p:tag name="ANNOTATION_END_6" val="64.1"/>
  <p:tag name="ANNOTATION_SLIDE_HEIGHT_6" val="720"/>
  <p:tag name="ANNOTATION_SLIDE_WIDTH_6" val="960"/>
  <p:tag name="ANNOTATION_SCALE_6" val="100"/>
  <p:tag name="ANNOTATION_TOP_7" val="363.1667"/>
  <p:tag name="ANNOTATION_LEFT_7" val="756.3333"/>
  <p:tag name="ANNOTATION_HEIGHT_7" val="185.8333"/>
  <p:tag name="ANNOTATION_WIDTH_7" val="186.3333"/>
  <p:tag name="ANNOTATION_START_7" val="64.1"/>
  <p:tag name="ANNOTATION_END_7" val="76.2"/>
  <p:tag name="ANNOTATION_SLIDE_HEIGHT_7" val="720"/>
  <p:tag name="ANNOTATION_SLIDE_WIDTH_7" val="960"/>
  <p:tag name="ANNOTATION_SCALE_7" val="100"/>
  <p:tag name="ANNOTATION_TOP_8" val="422.5"/>
  <p:tag name="ANNOTATION_LEFT_8" val="440.8333"/>
  <p:tag name="ANNOTATION_HEIGHT_8" val="185.8333"/>
  <p:tag name="ANNOTATION_WIDTH_8" val="186.3333"/>
  <p:tag name="ANNOTATION_START_8" val="76.2"/>
  <p:tag name="ANNOTATION_END_8" val="77.8"/>
  <p:tag name="ANNOTATION_SLIDE_HEIGHT_8" val="720"/>
  <p:tag name="ANNOTATION_SLIDE_WIDTH_8" val="960"/>
  <p:tag name="ANNOTATION_SCALE_8" val="100"/>
  <p:tag name="ANNOTATION_TOP_9" val="432.5"/>
  <p:tag name="ANNOTATION_LEFT_9" val="447.1667"/>
  <p:tag name="ANNOTATION_HEIGHT_9" val="185.8333"/>
  <p:tag name="ANNOTATION_WIDTH_9" val="186.3333"/>
  <p:tag name="ANNOTATION_START_9" val="77.8"/>
  <p:tag name="ANNOTATION_END_9" val="79.4"/>
  <p:tag name="ANNOTATION_SLIDE_HEIGHT_9" val="720"/>
  <p:tag name="ANNOTATION_SLIDE_WIDTH_9" val="960"/>
  <p:tag name="ANNOTATION_SCALE_9" val="100"/>
  <p:tag name="ANNOTATION_TOP_10" val="433.6667"/>
  <p:tag name="ANNOTATION_LEFT_10" val="700.5"/>
  <p:tag name="ANNOTATION_HEIGHT_10" val="185.8333"/>
  <p:tag name="ANNOTATION_WIDTH_10" val="186.3333"/>
  <p:tag name="ANNOTATION_START_10" val="79.4"/>
  <p:tag name="ANNOTATION_END_10" val="80.9"/>
  <p:tag name="ANNOTATION_SLIDE_HEIGHT_10" val="720"/>
  <p:tag name="ANNOTATION_SLIDE_WIDTH_10" val="960"/>
  <p:tag name="ANNOTATION_SCALE_10" val="100"/>
  <p:tag name="ANNOTATION_TOP_11" val="428.8333"/>
  <p:tag name="ANNOTATION_LEFT_11" val="761.3333"/>
  <p:tag name="ANNOTATION_HEIGHT_11" val="185.8333"/>
  <p:tag name="ANNOTATION_WIDTH_11" val="186.3333"/>
  <p:tag name="ANNOTATION_START_11" val="80.9"/>
  <p:tag name="ANNOTATION_END_11" val="95.8"/>
  <p:tag name="ANNOTATION_SLIDE_HEIGHT_11" val="720"/>
  <p:tag name="ANNOTATION_SLIDE_WIDTH_11" val="960"/>
  <p:tag name="ANNOTATION_SCALE_11" val="100"/>
  <p:tag name="ANNOTATION_TOP_12" val="469.6667"/>
  <p:tag name="ANNOTATION_LEFT_12" val="403.6667"/>
  <p:tag name="ANNOTATION_HEIGHT_12" val="185.8333"/>
  <p:tag name="ANNOTATION_WIDTH_12" val="186.3333"/>
  <p:tag name="ANNOTATION_START_12" val="95.8"/>
  <p:tag name="ANNOTATION_END_12" val="97.1"/>
  <p:tag name="ANNOTATION_SLIDE_HEIGHT_12" val="720"/>
  <p:tag name="ANNOTATION_SLIDE_WIDTH_12" val="960"/>
  <p:tag name="ANNOTATION_SCALE_12" val="100"/>
  <p:tag name="ANNOTATION_TOP_13" val="468.5"/>
  <p:tag name="ANNOTATION_LEFT_13" val="777.5"/>
  <p:tag name="ANNOTATION_HEIGHT_13" val="185.8333"/>
  <p:tag name="ANNOTATION_WIDTH_13" val="186.3333"/>
  <p:tag name="ANNOTATION_START_13" val="97.1"/>
  <p:tag name="ANNOTATION_END_13" val="105.1"/>
  <p:tag name="ANNOTATION_SLIDE_HEIGHT_13" val="720"/>
  <p:tag name="ANNOTATION_SLIDE_WIDTH_13" val="960"/>
  <p:tag name="ANNOTATION_SCALE_13" val="100"/>
  <p:tag name="ANNOTATION_TOP_14" val="523"/>
  <p:tag name="ANNOTATION_LEFT_14" val="796"/>
  <p:tag name="ANNOTATION_HEIGHT_14" val="185.8333"/>
  <p:tag name="ANNOTATION_WIDTH_14" val="186.3333"/>
  <p:tag name="ANNOTATION_START_14" val="105.1"/>
  <p:tag name="ANNOTATION_END_14" val="106.9"/>
  <p:tag name="ANNOTATION_SLIDE_HEIGHT_14" val="720"/>
  <p:tag name="ANNOTATION_SLIDE_WIDTH_14" val="960"/>
  <p:tag name="ANNOTATION_SCALE_14" val="100"/>
  <p:tag name="ANNOTATION_TOP_15" val="589.8333"/>
  <p:tag name="ANNOTATION_LEFT_15" val="796"/>
  <p:tag name="ANNOTATION_HEIGHT_15" val="185.8333"/>
  <p:tag name="ANNOTATION_WIDTH_15" val="186.3333"/>
  <p:tag name="ANNOTATION_START_15" val="106.9"/>
  <p:tag name="ANNOTATION_END_15" val="-1"/>
  <p:tag name="ANNOTATION_SLIDE_HEIGHT_15" val="720"/>
  <p:tag name="ANNOTATION_SLIDE_WIDTH_15" val="960"/>
  <p:tag name="ANNOTATION_SCALE_15" val="100"/>
  <p:tag name="ELAPSEDTIME" val="139.70"/>
  <p:tag name="TIMELINE" val="67.60/90.00/99.7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7xK1EgIz_files\slide0001_image001.png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fAdhqM9G_files\slide0001_image001.pn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ouRi0lsm_files\slide0001_image001.pn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X3XOYrjC_files\slide0001_image001.pn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HAhuaXrn_files\slide0001_image001.pn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6"/>
  <p:tag name="ANNOTATION_COUNT" val="0"/>
  <p:tag name="ARTICULATE_SLIDE_GUID" val="aca80ef5-5f47-4a84-93b0-1334e18d04dc"/>
  <p:tag name="ARTICULATE_SLIDE_NAV" val="33"/>
  <p:tag name="ELAPSEDTIME" val="38.00"/>
  <p:tag name="TIMELINE" val="16.7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6ORvIh3i_files\slide0001_image001.pn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E3mTMkdM_files\slide0001_image001.pn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uYEorDoT_files\slide0001_image001.pn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7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0"/>
  <p:tag name="ANNOTATION_SUB_TYPE_4" val="2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0"/>
  <p:tag name="ANNOTATION_SUB_TYPE_5" val="2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TYPE_6" val="0"/>
  <p:tag name="ANNOTATION_ANIMATION_6" val="3"/>
  <p:tag name="ANNOTATION_ROTATION_6" val="0"/>
  <p:tag name="ANNOTATION_SUB_TYPE_6" val="2"/>
  <p:tag name="ANNOTATION_LOOP_COUNT_6" val="1"/>
  <p:tag name="ANNOTATION_BOX_RADIUS_6" val="0"/>
  <p:tag name="ANNOTATION_BORDER_ALPHA_6" val="100"/>
  <p:tag name="ANNOTATION_BORDER_COLOR_6" val="16777215"/>
  <p:tag name="ANNOTATION_FILL_COLOR_6" val="683492"/>
  <p:tag name="ANNOTATION_FILL_ALPHA_6" val="100"/>
  <p:tag name="ANNOTATION_BORDER_WIDTH_6" val="2"/>
  <p:tag name="ANNOTATION_COUNT" val="6"/>
  <p:tag name="ARTICULATE_SLIDE_GUID" val="150a8bc4-ea76-47e9-97ec-13aea509df18"/>
  <p:tag name="ARTICULATE_SLIDE_NAV" val="34"/>
  <p:tag name="ANNOTATION_TOP_1" val="423.8333"/>
  <p:tag name="ANNOTATION_LEFT_1" val="272"/>
  <p:tag name="ANNOTATION_HEIGHT_1" val="185.8333"/>
  <p:tag name="ANNOTATION_WIDTH_1" val="186.3333"/>
  <p:tag name="ANNOTATION_START_1" val="15.2"/>
  <p:tag name="ANNOTATION_END_1" val="26.7"/>
  <p:tag name="ANNOTATION_SLIDE_HEIGHT_1" val="720"/>
  <p:tag name="ANNOTATION_SLIDE_WIDTH_1" val="960"/>
  <p:tag name="ANNOTATION_SCALE_1" val="100"/>
  <p:tag name="ANNOTATION_TOP_2" val="466"/>
  <p:tag name="ANNOTATION_LEFT_2" val="268.3333"/>
  <p:tag name="ANNOTATION_HEIGHT_2" val="185.8333"/>
  <p:tag name="ANNOTATION_WIDTH_2" val="186.3333"/>
  <p:tag name="ANNOTATION_START_2" val="26.7"/>
  <p:tag name="ANNOTATION_END_2" val="30.6"/>
  <p:tag name="ANNOTATION_SLIDE_HEIGHT_2" val="720"/>
  <p:tag name="ANNOTATION_SLIDE_WIDTH_2" val="960"/>
  <p:tag name="ANNOTATION_SCALE_2" val="100"/>
  <p:tag name="ANNOTATION_TOP_3" val="505.6667"/>
  <p:tag name="ANNOTATION_LEFT_3" val="267"/>
  <p:tag name="ANNOTATION_HEIGHT_3" val="185.8333"/>
  <p:tag name="ANNOTATION_WIDTH_3" val="186.3333"/>
  <p:tag name="ANNOTATION_START_3" val="30.6"/>
  <p:tag name="ANNOTATION_END_3" val="33.1"/>
  <p:tag name="ANNOTATION_SLIDE_HEIGHT_3" val="720"/>
  <p:tag name="ANNOTATION_SLIDE_WIDTH_3" val="960"/>
  <p:tag name="ANNOTATION_SCALE_3" val="100"/>
  <p:tag name="ANNOTATION_TOP_4" val="557.6667"/>
  <p:tag name="ANNOTATION_LEFT_4" val="267"/>
  <p:tag name="ANNOTATION_HEIGHT_4" val="185.8333"/>
  <p:tag name="ANNOTATION_WIDTH_4" val="186.3333"/>
  <p:tag name="ANNOTATION_START_4" val="33.1"/>
  <p:tag name="ANNOTATION_END_4" val="38.9"/>
  <p:tag name="ANNOTATION_SLIDE_HEIGHT_4" val="720"/>
  <p:tag name="ANNOTATION_SLIDE_WIDTH_4" val="960"/>
  <p:tag name="ANNOTATION_SCALE_4" val="100"/>
  <p:tag name="ANNOTATION_TOP_5" val="586.1667"/>
  <p:tag name="ANNOTATION_LEFT_5" val="267"/>
  <p:tag name="ANNOTATION_HEIGHT_5" val="185.8333"/>
  <p:tag name="ANNOTATION_WIDTH_5" val="186.3333"/>
  <p:tag name="ANNOTATION_START_5" val="38.9"/>
  <p:tag name="ANNOTATION_END_5" val="44.7"/>
  <p:tag name="ANNOTATION_SLIDE_HEIGHT_5" val="720"/>
  <p:tag name="ANNOTATION_SLIDE_WIDTH_5" val="960"/>
  <p:tag name="ANNOTATION_SCALE_5" val="100"/>
  <p:tag name="ANNOTATION_TOP_6" val="635.6666"/>
  <p:tag name="ANNOTATION_LEFT_6" val="262"/>
  <p:tag name="ANNOTATION_HEIGHT_6" val="185.8333"/>
  <p:tag name="ANNOTATION_WIDTH_6" val="186.3333"/>
  <p:tag name="ANNOTATION_START_6" val="44.7"/>
  <p:tag name="ANNOTATION_END_6" val="-1"/>
  <p:tag name="ANNOTATION_SLIDE_HEIGHT_6" val="720"/>
  <p:tag name="ANNOTATION_SLIDE_WIDTH_6" val="960"/>
  <p:tag name="ANNOTATION_SCALE_6" val="100"/>
  <p:tag name="ELAPSEDTIME" val="55.3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a4QKRfWk_files\slide0001_image001.pn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mVZ4DnEn_files\slide0001_image001.pn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8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0"/>
  <p:tag name="ANNOTATION_SUB_TYPE_4" val="2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COUNT" val="4"/>
  <p:tag name="ARTICULATE_SLIDE_GUID" val="49be7a7a-0c61-4d5a-bec4-702c20b3aee8"/>
  <p:tag name="ARTICULATE_SLIDE_NAV" val="35"/>
  <p:tag name="ANNOTATION_TOP_1" val="230.5"/>
  <p:tag name="ANNOTATION_LEFT_1" val="350.1667"/>
  <p:tag name="ANNOTATION_HEIGHT_1" val="185.8333"/>
  <p:tag name="ANNOTATION_WIDTH_1" val="186.3333"/>
  <p:tag name="ANNOTATION_START_1" val="6.6"/>
  <p:tag name="ANNOTATION_END_1" val="8.3"/>
  <p:tag name="ANNOTATION_SLIDE_HEIGHT_1" val="720"/>
  <p:tag name="ANNOTATION_SLIDE_WIDTH_1" val="960"/>
  <p:tag name="ANNOTATION_SCALE_1" val="100"/>
  <p:tag name="ANNOTATION_TOP_2" val="312.3333"/>
  <p:tag name="ANNOTATION_LEFT_2" val="356.5"/>
  <p:tag name="ANNOTATION_HEIGHT_2" val="185.8333"/>
  <p:tag name="ANNOTATION_WIDTH_2" val="186.3333"/>
  <p:tag name="ANNOTATION_START_2" val="8.3"/>
  <p:tag name="ANNOTATION_END_2" val="10.1"/>
  <p:tag name="ANNOTATION_SLIDE_HEIGHT_2" val="720"/>
  <p:tag name="ANNOTATION_SLIDE_WIDTH_2" val="960"/>
  <p:tag name="ANNOTATION_SCALE_2" val="100"/>
  <p:tag name="ANNOTATION_TOP_3" val="412.6667"/>
  <p:tag name="ANNOTATION_LEFT_3" val="358.8333"/>
  <p:tag name="ANNOTATION_HEIGHT_3" val="185.8333"/>
  <p:tag name="ANNOTATION_WIDTH_3" val="186.3333"/>
  <p:tag name="ANNOTATION_START_3" val="10.1"/>
  <p:tag name="ANNOTATION_END_3" val="13"/>
  <p:tag name="ANNOTATION_SLIDE_HEIGHT_3" val="720"/>
  <p:tag name="ANNOTATION_SLIDE_WIDTH_3" val="960"/>
  <p:tag name="ANNOTATION_SCALE_3" val="100"/>
  <p:tag name="ANNOTATION_TOP_4" val="500.6667"/>
  <p:tag name="ANNOTATION_LEFT_4" val="354"/>
  <p:tag name="ANNOTATION_HEIGHT_4" val="185.8333"/>
  <p:tag name="ANNOTATION_WIDTH_4" val="186.3333"/>
  <p:tag name="ANNOTATION_START_4" val="13"/>
  <p:tag name="ANNOTATION_END_4" val="-1"/>
  <p:tag name="ANNOTATION_SLIDE_HEIGHT_4" val="720"/>
  <p:tag name="ANNOTATION_SLIDE_WIDTH_4" val="960"/>
  <p:tag name="ANNOTATION_SCALE_4" val="100"/>
  <p:tag name="ELAPSEDTIME" val="53.5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zJPR0AKN_files\slide0001_image001.pn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FKUD2XGu_files\slide0001_image001.pn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09"/>
  <p:tag name="ANNOTATION_COUNT" val="0"/>
  <p:tag name="ARTICULATE_SLIDE_GUID" val="152469d7-29d2-45f5-a536-0451e7da4928"/>
  <p:tag name="ARTICULATE_SLIDE_NAV" val="36"/>
  <p:tag name="ELAPSEDTIME" val="59.20"/>
  <p:tag name="TIMELINE" val="5.20/11.20/14.1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t8N5JYI5_files\slide0001_image001.pn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hlqAHfTV_files\slide0001_image001.pn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IM_SPRITE_COUNT" val=" 4"/>
  <p:tag name="CHILD_ITEM_TEXT1" val="Market Risk"/>
  <p:tag name="CHILD_ITEM_TEXT2" val="Discipline Risk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10"/>
  <p:tag name="ANNOTATION_TYPE_1" val="0"/>
  <p:tag name="ANNOTATION_ANIMATION_1" val="3"/>
  <p:tag name="ANNOTATION_ROTATION_1" val="90"/>
  <p:tag name="ANNOTATION_SUB_TYPE_1" val="5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90"/>
  <p:tag name="ANNOTATION_SUB_TYPE_2" val="5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90"/>
  <p:tag name="ANNOTATION_SUB_TYPE_3" val="5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90"/>
  <p:tag name="ANNOTATION_SUB_TYPE_4" val="5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90"/>
  <p:tag name="ANNOTATION_SUB_TYPE_5" val="5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TYPE_6" val="0"/>
  <p:tag name="ANNOTATION_ANIMATION_6" val="3"/>
  <p:tag name="ANNOTATION_ROTATION_6" val="90"/>
  <p:tag name="ANNOTATION_SUB_TYPE_6" val="5"/>
  <p:tag name="ANNOTATION_LOOP_COUNT_6" val="1"/>
  <p:tag name="ANNOTATION_BOX_RADIUS_6" val="0"/>
  <p:tag name="ANNOTATION_BORDER_ALPHA_6" val="100"/>
  <p:tag name="ANNOTATION_BORDER_COLOR_6" val="16777215"/>
  <p:tag name="ANNOTATION_FILL_COLOR_6" val="683492"/>
  <p:tag name="ANNOTATION_FILL_ALPHA_6" val="100"/>
  <p:tag name="ANNOTATION_BORDER_WIDTH_6" val="2"/>
  <p:tag name="ANNOTATION_TYPE_7" val="0"/>
  <p:tag name="ANNOTATION_ANIMATION_7" val="3"/>
  <p:tag name="ANNOTATION_ROTATION_7" val="90"/>
  <p:tag name="ANNOTATION_SUB_TYPE_7" val="5"/>
  <p:tag name="ANNOTATION_LOOP_COUNT_7" val="1"/>
  <p:tag name="ANNOTATION_BOX_RADIUS_7" val="0"/>
  <p:tag name="ANNOTATION_BORDER_ALPHA_7" val="100"/>
  <p:tag name="ANNOTATION_BORDER_COLOR_7" val="16777215"/>
  <p:tag name="ANNOTATION_FILL_COLOR_7" val="683492"/>
  <p:tag name="ANNOTATION_FILL_ALPHA_7" val="100"/>
  <p:tag name="ANNOTATION_BORDER_WIDTH_7" val="2"/>
  <p:tag name="ANNOTATION_COUNT" val="7"/>
  <p:tag name="ARTICULATE_SLIDE_GUID" val="d11fad17-102c-4291-b299-50c80b8ab45f"/>
  <p:tag name="ARTICULATE_SLIDE_NAV" val="37"/>
  <p:tag name="ANNOTATION_TOP_1" val="215.6667"/>
  <p:tag name="ANNOTATION_LEFT_1" val="630.8333"/>
  <p:tag name="ANNOTATION_HEIGHT_1" val="185.8333"/>
  <p:tag name="ANNOTATION_WIDTH_1" val="186.3333"/>
  <p:tag name="ANNOTATION_START_1" val="6.4"/>
  <p:tag name="ANNOTATION_END_1" val="8.3"/>
  <p:tag name="ANNOTATION_SLIDE_HEIGHT_1" val="720"/>
  <p:tag name="ANNOTATION_SLIDE_WIDTH_1" val="960"/>
  <p:tag name="ANNOTATION_SCALE_1" val="100"/>
  <p:tag name="ANNOTATION_TOP_2" val="276.3333"/>
  <p:tag name="ANNOTATION_LEFT_2" val="388.6667"/>
  <p:tag name="ANNOTATION_HEIGHT_2" val="185.8333"/>
  <p:tag name="ANNOTATION_WIDTH_2" val="186.3333"/>
  <p:tag name="ANNOTATION_START_2" val="8.3"/>
  <p:tag name="ANNOTATION_END_2" val="9.7"/>
  <p:tag name="ANNOTATION_SLIDE_HEIGHT_2" val="720"/>
  <p:tag name="ANNOTATION_SLIDE_WIDTH_2" val="960"/>
  <p:tag name="ANNOTATION_SCALE_2" val="100"/>
  <p:tag name="ANNOTATION_TOP_3" val="278.8333"/>
  <p:tag name="ANNOTATION_LEFT_3" val="536.5"/>
  <p:tag name="ANNOTATION_HEIGHT_3" val="185.8333"/>
  <p:tag name="ANNOTATION_WIDTH_3" val="186.3333"/>
  <p:tag name="ANNOTATION_START_3" val="9.7"/>
  <p:tag name="ANNOTATION_END_3" val="11.2"/>
  <p:tag name="ANNOTATION_SLIDE_HEIGHT_3" val="720"/>
  <p:tag name="ANNOTATION_SLIDE_WIDTH_3" val="960"/>
  <p:tag name="ANNOTATION_SCALE_3" val="100"/>
  <p:tag name="ANNOTATION_TOP_4" val="280"/>
  <p:tag name="ANNOTATION_LEFT_4" val="693"/>
  <p:tag name="ANNOTATION_HEIGHT_4" val="185.8333"/>
  <p:tag name="ANNOTATION_WIDTH_4" val="186.3333"/>
  <p:tag name="ANNOTATION_START_4" val="11.2"/>
  <p:tag name="ANNOTATION_END_4" val="12.9"/>
  <p:tag name="ANNOTATION_SLIDE_HEIGHT_4" val="720"/>
  <p:tag name="ANNOTATION_SLIDE_WIDTH_4" val="960"/>
  <p:tag name="ANNOTATION_SCALE_4" val="100"/>
  <p:tag name="ANNOTATION_TOP_5" val="280"/>
  <p:tag name="ANNOTATION_LEFT_5" val="839.5"/>
  <p:tag name="ANNOTATION_HEIGHT_5" val="185.8333"/>
  <p:tag name="ANNOTATION_WIDTH_5" val="186.3333"/>
  <p:tag name="ANNOTATION_START_5" val="12.9"/>
  <p:tag name="ANNOTATION_END_5" val="18.5"/>
  <p:tag name="ANNOTATION_SLIDE_HEIGHT_5" val="720"/>
  <p:tag name="ANNOTATION_SLIDE_WIDTH_5" val="960"/>
  <p:tag name="ANNOTATION_SCALE_5" val="100"/>
  <p:tag name="ANNOTATION_TOP_6" val="280"/>
  <p:tag name="ANNOTATION_LEFT_6" val="546.5"/>
  <p:tag name="ANNOTATION_HEIGHT_6" val="185.8333"/>
  <p:tag name="ANNOTATION_WIDTH_6" val="186.3333"/>
  <p:tag name="ANNOTATION_START_6" val="18.5"/>
  <p:tag name="ANNOTATION_END_6" val="20.8"/>
  <p:tag name="ANNOTATION_SLIDE_HEIGHT_6" val="720"/>
  <p:tag name="ANNOTATION_SLIDE_WIDTH_6" val="960"/>
  <p:tag name="ANNOTATION_SCALE_6" val="100"/>
  <p:tag name="ANNOTATION_TOP_7" val="280"/>
  <p:tag name="ANNOTATION_LEFT_7" val="694.1667"/>
  <p:tag name="ANNOTATION_HEIGHT_7" val="185.8333"/>
  <p:tag name="ANNOTATION_WIDTH_7" val="186.3333"/>
  <p:tag name="ANNOTATION_START_7" val="20.8"/>
  <p:tag name="ANNOTATION_END_7" val="-1"/>
  <p:tag name="ANNOTATION_SLIDE_HEIGHT_7" val="720"/>
  <p:tag name="ANNOTATION_SLIDE_WIDTH_7" val="960"/>
  <p:tag name="ANNOTATION_SCALE_7" val="100"/>
  <p:tag name="ELAPSEDTIME" val="77.10"/>
  <p:tag name="TIMELINE" val="26.20/35.3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3m0Yq8zf_files\slide0001_image001.pn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sPJXn5Is_files\slide0001_image001.png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2vEvfuuC_files\slide0001_image001.pn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rZVzNZ4p_files\slide0001_image001.png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11"/>
  <p:tag name="ANNOTATION_TYPE_1" val="0"/>
  <p:tag name="ANNOTATION_ANIMATION_1" val="3"/>
  <p:tag name="ANNOTATION_ROTATION_1" val="90"/>
  <p:tag name="ANNOTATION_SUB_TYPE_1" val="5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90"/>
  <p:tag name="ANNOTATION_SUB_TYPE_2" val="5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90"/>
  <p:tag name="ANNOTATION_SUB_TYPE_3" val="5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2"/>
  <p:tag name="ANNOTATION_ANIMATION_4" val="4"/>
  <p:tag name="ANNOTATION_ROTATION_4" val="0"/>
  <p:tag name="ANNOTATION_SUB_TYPE_4" val="11"/>
  <p:tag name="ANNOTATION_LOOP_COUNT_4" val="1"/>
  <p:tag name="ANNOTATION_BOX_RADIUS_4" val="0"/>
  <p:tag name="ANNOTATION_SCALE_4" val="0"/>
  <p:tag name="ANNOTATION_BORDER_ALPHA_4" val="100"/>
  <p:tag name="ANNOTATION_BORDER_COLOR_4" val="16777215"/>
  <p:tag name="ANNOTATION_FILL_COLOR_4" val="855309"/>
  <p:tag name="ANNOTATION_FILL_ALPHA_4" val="50"/>
  <p:tag name="ANNOTATION_BORDER_WIDTH_4" val="2"/>
  <p:tag name="ANNOTATION_TYPE_5" val="2"/>
  <p:tag name="ANNOTATION_ANIMATION_5" val="4"/>
  <p:tag name="ANNOTATION_ROTATION_5" val="0"/>
  <p:tag name="ANNOTATION_SUB_TYPE_5" val="11"/>
  <p:tag name="ANNOTATION_LOOP_COUNT_5" val="1"/>
  <p:tag name="ANNOTATION_BOX_RADIUS_5" val="5"/>
  <p:tag name="ANNOTATION_SCALE_5" val="0"/>
  <p:tag name="ANNOTATION_BORDER_ALPHA_5" val="100"/>
  <p:tag name="ANNOTATION_BORDER_COLOR_5" val="16777215"/>
  <p:tag name="ANNOTATION_FILL_COLOR_5" val="855309"/>
  <p:tag name="ANNOTATION_FILL_ALPHA_5" val="50"/>
  <p:tag name="ANNOTATION_BORDER_WIDTH_5" val="2"/>
  <p:tag name="ANNOTATION_TYPE_6" val="2"/>
  <p:tag name="ANNOTATION_ANIMATION_6" val="4"/>
  <p:tag name="ANNOTATION_ROTATION_6" val="0"/>
  <p:tag name="ANNOTATION_SUB_TYPE_6" val="11"/>
  <p:tag name="ANNOTATION_LOOP_COUNT_6" val="1"/>
  <p:tag name="ANNOTATION_BOX_RADIUS_6" val="0"/>
  <p:tag name="ANNOTATION_SCALE_6" val="0"/>
  <p:tag name="ANNOTATION_BORDER_ALPHA_6" val="100"/>
  <p:tag name="ANNOTATION_BORDER_COLOR_6" val="16777215"/>
  <p:tag name="ANNOTATION_FILL_COLOR_6" val="855309"/>
  <p:tag name="ANNOTATION_FILL_ALPHA_6" val="50"/>
  <p:tag name="ANNOTATION_BORDER_WIDTH_6" val="2"/>
  <p:tag name="ANNOTATION_TYPE_7" val="2"/>
  <p:tag name="ANNOTATION_ANIMATION_7" val="4"/>
  <p:tag name="ANNOTATION_ROTATION_7" val="0"/>
  <p:tag name="ANNOTATION_SUB_TYPE_7" val="11"/>
  <p:tag name="ANNOTATION_LOOP_COUNT_7" val="1"/>
  <p:tag name="ANNOTATION_BOX_RADIUS_7" val="5"/>
  <p:tag name="ANNOTATION_SCALE_7" val="0"/>
  <p:tag name="ANNOTATION_BORDER_ALPHA_7" val="100"/>
  <p:tag name="ANNOTATION_BORDER_COLOR_7" val="16777215"/>
  <p:tag name="ANNOTATION_FILL_COLOR_7" val="855309"/>
  <p:tag name="ANNOTATION_FILL_ALPHA_7" val="50"/>
  <p:tag name="ANNOTATION_BORDER_WIDTH_7" val="2"/>
  <p:tag name="ANNOTATION_COUNT" val="7"/>
  <p:tag name="ARTICULATE_SLIDE_GUID" val="d788d250-cd14-4dfc-9bfe-ac5b917f57ca"/>
  <p:tag name="ARTICULATE_SLIDE_NAV" val="38"/>
  <p:tag name="ANNOTATION_TOP_1" val="166"/>
  <p:tag name="ANNOTATION_LEFT_1" val="562.6667"/>
  <p:tag name="ANNOTATION_HEIGHT_1" val="185.8333"/>
  <p:tag name="ANNOTATION_WIDTH_1" val="186.3333"/>
  <p:tag name="ANNOTATION_START_1" val="8"/>
  <p:tag name="ANNOTATION_END_1" val="8.9"/>
  <p:tag name="ANNOTATION_SLIDE_HEIGHT_1" val="720"/>
  <p:tag name="ANNOTATION_SLIDE_WIDTH_1" val="960"/>
  <p:tag name="ANNOTATION_SCALE_1" val="100"/>
  <p:tag name="ANNOTATION_TOP_2" val="163.5"/>
  <p:tag name="ANNOTATION_LEFT_2" val="706.6667"/>
  <p:tag name="ANNOTATION_HEIGHT_2" val="185.8333"/>
  <p:tag name="ANNOTATION_WIDTH_2" val="186.3333"/>
  <p:tag name="ANNOTATION_START_2" val="8.9"/>
  <p:tag name="ANNOTATION_END_2" val="9.9"/>
  <p:tag name="ANNOTATION_SLIDE_HEIGHT_2" val="720"/>
  <p:tag name="ANNOTATION_SLIDE_WIDTH_2" val="960"/>
  <p:tag name="ANNOTATION_SCALE_2" val="100"/>
  <p:tag name="ANNOTATION_TOP_3" val="157.3333"/>
  <p:tag name="ANNOTATION_LEFT_3" val="869.3333"/>
  <p:tag name="ANNOTATION_HEIGHT_3" val="185.8333"/>
  <p:tag name="ANNOTATION_WIDTH_3" val="186.3333"/>
  <p:tag name="ANNOTATION_START_3" val="9.9"/>
  <p:tag name="ANNOTATION_END_3" val="19"/>
  <p:tag name="ANNOTATION_SLIDE_HEIGHT_3" val="720"/>
  <p:tag name="ANNOTATION_SLIDE_WIDTH_3" val="960"/>
  <p:tag name="ANNOTATION_SCALE_3" val="100"/>
  <p:tag name="ANNOTATION_TOP_4" val="-62"/>
  <p:tag name="ANNOTATION_LEFT_4" val="-62.16666"/>
  <p:tag name="ANNOTATION_HEIGHT_4" val="844"/>
  <p:tag name="ANNOTATION_WIDTH_4" val="1084.167"/>
  <p:tag name="ANNOTATION_START_4" val="19"/>
  <p:tag name="ANNOTATION_END_4" val="19"/>
  <p:tag name="ANNOTATION_SLIDE_HEIGHT_4" val="720"/>
  <p:tag name="ANNOTATION_SLIDE_WIDTH_4" val="960"/>
  <p:tag name="ANNOTATION_TOP_5" val="177.1667"/>
  <p:tag name="ANNOTATION_LEFT_5" val="787.3333"/>
  <p:tag name="ANNOTATION_HEIGHT_5" val="323.5"/>
  <p:tag name="ANNOTATION_WIDTH_5" val="150.3333"/>
  <p:tag name="ANNOTATION_START_5" val="19"/>
  <p:tag name="ANNOTATION_END_5" val="37.3"/>
  <p:tag name="ANNOTATION_SLIDE_HEIGHT_5" val="720"/>
  <p:tag name="ANNOTATION_SLIDE_WIDTH_5" val="960"/>
  <p:tag name="ANNOTATION_TOP_6" val="-62"/>
  <p:tag name="ANNOTATION_LEFT_6" val="-62.16666"/>
  <p:tag name="ANNOTATION_HEIGHT_6" val="844"/>
  <p:tag name="ANNOTATION_WIDTH_6" val="1084.167"/>
  <p:tag name="ANNOTATION_START_6" val="37.3"/>
  <p:tag name="ANNOTATION_END_6" val="37.3"/>
  <p:tag name="ANNOTATION_SLIDE_HEIGHT_6" val="720"/>
  <p:tag name="ANNOTATION_SLIDE_WIDTH_6" val="960"/>
  <p:tag name="ANNOTATION_TOP_7" val="177.1667"/>
  <p:tag name="ANNOTATION_LEFT_7" val="478.1667"/>
  <p:tag name="ANNOTATION_HEIGHT_7" val="319.6667"/>
  <p:tag name="ANNOTATION_WIDTH_7" val="150.3333"/>
  <p:tag name="ANNOTATION_START_7" val="37.3"/>
  <p:tag name="ANNOTATION_END_7" val="-1"/>
  <p:tag name="ANNOTATION_SLIDE_HEIGHT_7" val="720"/>
  <p:tag name="ANNOTATION_SLIDE_WIDTH_7" val="960"/>
  <p:tag name="ELAPSEDTIME" val="54.6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EQYSXsFS_files\slide0001_image001.pn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13"/>
  <p:tag name="ANNOTATION_COUNT" val="0"/>
  <p:tag name="ARTICULATE_SLIDE_GUID" val="8e4682dc-6d5a-4fc7-afae-4d37c4dca7f5"/>
  <p:tag name="ARTICULATE_SLIDE_NAV" val="39"/>
  <p:tag name="ELAPSEDTIME" val="21.6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Ybajej8R_files\slide0001_image001.pn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"/>
  <p:tag name="AUDIO_ID" val="1214"/>
  <p:tag name="ANNOTATION_TYPE_1" val="2"/>
  <p:tag name="ANNOTATION_ANIMATION_1" val="4"/>
  <p:tag name="ANNOTATION_ROTATION_1" val="0"/>
  <p:tag name="ANNOTATION_SUB_TYPE_1" val="11"/>
  <p:tag name="ANNOTATION_LOOP_COUNT_1" val="1"/>
  <p:tag name="ANNOTATION_BOX_RADIUS_1" val="0"/>
  <p:tag name="ANNOTATION_SCALE_1" val="0"/>
  <p:tag name="ANNOTATION_BORDER_ALPHA_1" val="100"/>
  <p:tag name="ANNOTATION_BORDER_COLOR_1" val="16777215"/>
  <p:tag name="ANNOTATION_FILL_COLOR_1" val="855309"/>
  <p:tag name="ANNOTATION_FILL_ALPHA_1" val="50"/>
  <p:tag name="ANNOTATION_BORDER_WIDTH_1" val="2"/>
  <p:tag name="ANNOTATION_TYPE_2" val="0"/>
  <p:tag name="ANNOTATION_ANIMATION_2" val="3"/>
  <p:tag name="ANNOTATION_ROTATION_2" val="90"/>
  <p:tag name="ANNOTATION_SUB_TYPE_2" val="5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90"/>
  <p:tag name="ANNOTATION_SUB_TYPE_3" val="5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90"/>
  <p:tag name="ANNOTATION_SUB_TYPE_4" val="5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90"/>
  <p:tag name="ANNOTATION_SUB_TYPE_5" val="5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TYPE_6" val="0"/>
  <p:tag name="ANNOTATION_ANIMATION_6" val="3"/>
  <p:tag name="ANNOTATION_ROTATION_6" val="90"/>
  <p:tag name="ANNOTATION_SUB_TYPE_6" val="5"/>
  <p:tag name="ANNOTATION_LOOP_COUNT_6" val="1"/>
  <p:tag name="ANNOTATION_BOX_RADIUS_6" val="0"/>
  <p:tag name="ANNOTATION_BORDER_ALPHA_6" val="100"/>
  <p:tag name="ANNOTATION_BORDER_COLOR_6" val="16777215"/>
  <p:tag name="ANNOTATION_FILL_COLOR_6" val="683492"/>
  <p:tag name="ANNOTATION_FILL_ALPHA_6" val="100"/>
  <p:tag name="ANNOTATION_BORDER_WIDTH_6" val="2"/>
  <p:tag name="ANNOTATION_TYPE_7" val="0"/>
  <p:tag name="ANNOTATION_ANIMATION_7" val="3"/>
  <p:tag name="ANNOTATION_ROTATION_7" val="90"/>
  <p:tag name="ANNOTATION_SUB_TYPE_7" val="5"/>
  <p:tag name="ANNOTATION_LOOP_COUNT_7" val="1"/>
  <p:tag name="ANNOTATION_BOX_RADIUS_7" val="0"/>
  <p:tag name="ANNOTATION_BORDER_ALPHA_7" val="100"/>
  <p:tag name="ANNOTATION_BORDER_COLOR_7" val="16777215"/>
  <p:tag name="ANNOTATION_FILL_COLOR_7" val="683492"/>
  <p:tag name="ANNOTATION_FILL_ALPHA_7" val="100"/>
  <p:tag name="ANNOTATION_BORDER_WIDTH_7" val="2"/>
  <p:tag name="ANNOTATION_TYPE_8" val="0"/>
  <p:tag name="ANNOTATION_ANIMATION_8" val="3"/>
  <p:tag name="ANNOTATION_ROTATION_8" val="90"/>
  <p:tag name="ANNOTATION_SUB_TYPE_8" val="5"/>
  <p:tag name="ANNOTATION_LOOP_COUNT_8" val="1"/>
  <p:tag name="ANNOTATION_BOX_RADIUS_8" val="0"/>
  <p:tag name="ANNOTATION_BORDER_ALPHA_8" val="100"/>
  <p:tag name="ANNOTATION_BORDER_COLOR_8" val="16777215"/>
  <p:tag name="ANNOTATION_FILL_COLOR_8" val="683492"/>
  <p:tag name="ANNOTATION_FILL_ALPHA_8" val="100"/>
  <p:tag name="ANNOTATION_BORDER_WIDTH_8" val="2"/>
  <p:tag name="ANNOTATION_TYPE_9" val="0"/>
  <p:tag name="ANNOTATION_ANIMATION_9" val="3"/>
  <p:tag name="ANNOTATION_ROTATION_9" val="90"/>
  <p:tag name="ANNOTATION_SUB_TYPE_9" val="5"/>
  <p:tag name="ANNOTATION_LOOP_COUNT_9" val="1"/>
  <p:tag name="ANNOTATION_BOX_RADIUS_9" val="0"/>
  <p:tag name="ANNOTATION_BORDER_ALPHA_9" val="100"/>
  <p:tag name="ANNOTATION_BORDER_COLOR_9" val="16777215"/>
  <p:tag name="ANNOTATION_FILL_COLOR_9" val="683492"/>
  <p:tag name="ANNOTATION_FILL_ALPHA_9" val="100"/>
  <p:tag name="ANNOTATION_BORDER_WIDTH_9" val="2"/>
  <p:tag name="ANNOTATION_TYPE_10" val="0"/>
  <p:tag name="ANNOTATION_ANIMATION_10" val="3"/>
  <p:tag name="ANNOTATION_ROTATION_10" val="90"/>
  <p:tag name="ANNOTATION_SUB_TYPE_10" val="5"/>
  <p:tag name="ANNOTATION_LOOP_COUNT_10" val="1"/>
  <p:tag name="ANNOTATION_BOX_RADIUS_10" val="0"/>
  <p:tag name="ANNOTATION_BORDER_ALPHA_10" val="100"/>
  <p:tag name="ANNOTATION_BORDER_COLOR_10" val="16777215"/>
  <p:tag name="ANNOTATION_FILL_COLOR_10" val="683492"/>
  <p:tag name="ANNOTATION_FILL_ALPHA_10" val="100"/>
  <p:tag name="ANNOTATION_BORDER_WIDTH_10" val="2"/>
  <p:tag name="ANNOTATION_TYPE_11" val="2"/>
  <p:tag name="ANNOTATION_ANIMATION_11" val="4"/>
  <p:tag name="ANNOTATION_ROTATION_11" val="0"/>
  <p:tag name="ANNOTATION_SUB_TYPE_11" val="11"/>
  <p:tag name="ANNOTATION_LOOP_COUNT_11" val="1"/>
  <p:tag name="ANNOTATION_BOX_RADIUS_11" val="0"/>
  <p:tag name="ANNOTATION_SCALE_11" val="0"/>
  <p:tag name="ANNOTATION_BORDER_ALPHA_11" val="100"/>
  <p:tag name="ANNOTATION_BORDER_COLOR_11" val="16777215"/>
  <p:tag name="ANNOTATION_FILL_COLOR_11" val="855309"/>
  <p:tag name="ANNOTATION_FILL_ALPHA_11" val="50"/>
  <p:tag name="ANNOTATION_BORDER_WIDTH_11" val="2"/>
  <p:tag name="ANNOTATION_TYPE_12" val="2"/>
  <p:tag name="ANNOTATION_ANIMATION_12" val="4"/>
  <p:tag name="ANNOTATION_ROTATION_12" val="0"/>
  <p:tag name="ANNOTATION_SUB_TYPE_12" val="11"/>
  <p:tag name="ANNOTATION_LOOP_COUNT_12" val="1"/>
  <p:tag name="ANNOTATION_BOX_RADIUS_12" val="5"/>
  <p:tag name="ANNOTATION_SCALE_12" val="0"/>
  <p:tag name="ANNOTATION_BORDER_ALPHA_12" val="100"/>
  <p:tag name="ANNOTATION_BORDER_COLOR_12" val="16777215"/>
  <p:tag name="ANNOTATION_FILL_COLOR_12" val="855309"/>
  <p:tag name="ANNOTATION_FILL_ALPHA_12" val="50"/>
  <p:tag name="ANNOTATION_BORDER_WIDTH_12" val="2"/>
  <p:tag name="ANNOTATION_TYPE_13" val="0"/>
  <p:tag name="ANNOTATION_ANIMATION_13" val="3"/>
  <p:tag name="ANNOTATION_ROTATION_13" val="90"/>
  <p:tag name="ANNOTATION_SUB_TYPE_13" val="5"/>
  <p:tag name="ANNOTATION_LOOP_COUNT_13" val="1"/>
  <p:tag name="ANNOTATION_BOX_RADIUS_13" val="0"/>
  <p:tag name="ANNOTATION_BORDER_ALPHA_13" val="100"/>
  <p:tag name="ANNOTATION_BORDER_COLOR_13" val="16777215"/>
  <p:tag name="ANNOTATION_FILL_COLOR_13" val="683492"/>
  <p:tag name="ANNOTATION_FILL_ALPHA_13" val="100"/>
  <p:tag name="ANNOTATION_BORDER_WIDTH_13" val="2"/>
  <p:tag name="ANNOTATION_TYPE_14" val="0"/>
  <p:tag name="ANNOTATION_ANIMATION_14" val="3"/>
  <p:tag name="ANNOTATION_ROTATION_14" val="90"/>
  <p:tag name="ANNOTATION_SUB_TYPE_14" val="5"/>
  <p:tag name="ANNOTATION_LOOP_COUNT_14" val="1"/>
  <p:tag name="ANNOTATION_BOX_RADIUS_14" val="0"/>
  <p:tag name="ANNOTATION_BORDER_ALPHA_14" val="100"/>
  <p:tag name="ANNOTATION_BORDER_COLOR_14" val="16777215"/>
  <p:tag name="ANNOTATION_FILL_COLOR_14" val="683492"/>
  <p:tag name="ANNOTATION_FILL_ALPHA_14" val="100"/>
  <p:tag name="ANNOTATION_BORDER_WIDTH_14" val="2"/>
  <p:tag name="ANNOTATION_TYPE_15" val="0"/>
  <p:tag name="ANNOTATION_ANIMATION_15" val="3"/>
  <p:tag name="ANNOTATION_ROTATION_15" val="90"/>
  <p:tag name="ANNOTATION_SUB_TYPE_15" val="5"/>
  <p:tag name="ANNOTATION_LOOP_COUNT_15" val="1"/>
  <p:tag name="ANNOTATION_BOX_RADIUS_15" val="0"/>
  <p:tag name="ANNOTATION_BORDER_ALPHA_15" val="100"/>
  <p:tag name="ANNOTATION_BORDER_COLOR_15" val="16777215"/>
  <p:tag name="ANNOTATION_FILL_COLOR_15" val="683492"/>
  <p:tag name="ANNOTATION_FILL_ALPHA_15" val="100"/>
  <p:tag name="ANNOTATION_BORDER_WIDTH_15" val="2"/>
  <p:tag name="ANNOTATION_TYPE_16" val="0"/>
  <p:tag name="ANNOTATION_ANIMATION_16" val="3"/>
  <p:tag name="ANNOTATION_ROTATION_16" val="90"/>
  <p:tag name="ANNOTATION_SUB_TYPE_16" val="5"/>
  <p:tag name="ANNOTATION_LOOP_COUNT_16" val="1"/>
  <p:tag name="ANNOTATION_BOX_RADIUS_16" val="0"/>
  <p:tag name="ANNOTATION_BORDER_ALPHA_16" val="100"/>
  <p:tag name="ANNOTATION_BORDER_COLOR_16" val="16777215"/>
  <p:tag name="ANNOTATION_FILL_COLOR_16" val="683492"/>
  <p:tag name="ANNOTATION_FILL_ALPHA_16" val="100"/>
  <p:tag name="ANNOTATION_BORDER_WIDTH_16" val="2"/>
  <p:tag name="ANNOTATION_TYPE_17" val="0"/>
  <p:tag name="ANNOTATION_ANIMATION_17" val="3"/>
  <p:tag name="ANNOTATION_ROTATION_17" val="90"/>
  <p:tag name="ANNOTATION_SUB_TYPE_17" val="5"/>
  <p:tag name="ANNOTATION_LOOP_COUNT_17" val="1"/>
  <p:tag name="ANNOTATION_BOX_RADIUS_17" val="0"/>
  <p:tag name="ANNOTATION_BORDER_ALPHA_17" val="100"/>
  <p:tag name="ANNOTATION_BORDER_COLOR_17" val="16777215"/>
  <p:tag name="ANNOTATION_FILL_COLOR_17" val="683492"/>
  <p:tag name="ANNOTATION_FILL_ALPHA_17" val="100"/>
  <p:tag name="ANNOTATION_BORDER_WIDTH_17" val="2"/>
  <p:tag name="ANNOTATION_TYPE_18" val="0"/>
  <p:tag name="ANNOTATION_ANIMATION_18" val="3"/>
  <p:tag name="ANNOTATION_ROTATION_18" val="90"/>
  <p:tag name="ANNOTATION_SUB_TYPE_18" val="5"/>
  <p:tag name="ANNOTATION_LOOP_COUNT_18" val="1"/>
  <p:tag name="ANNOTATION_BOX_RADIUS_18" val="0"/>
  <p:tag name="ANNOTATION_BORDER_ALPHA_18" val="100"/>
  <p:tag name="ANNOTATION_BORDER_COLOR_18" val="16777215"/>
  <p:tag name="ANNOTATION_FILL_COLOR_18" val="683492"/>
  <p:tag name="ANNOTATION_FILL_ALPHA_18" val="100"/>
  <p:tag name="ANNOTATION_BORDER_WIDTH_18" val="2"/>
  <p:tag name="ANNOTATION_TYPE_19" val="0"/>
  <p:tag name="ANNOTATION_ANIMATION_19" val="3"/>
  <p:tag name="ANNOTATION_ROTATION_19" val="90"/>
  <p:tag name="ANNOTATION_SUB_TYPE_19" val="5"/>
  <p:tag name="ANNOTATION_LOOP_COUNT_19" val="1"/>
  <p:tag name="ANNOTATION_BOX_RADIUS_19" val="0"/>
  <p:tag name="ANNOTATION_BORDER_ALPHA_19" val="100"/>
  <p:tag name="ANNOTATION_BORDER_COLOR_19" val="16777215"/>
  <p:tag name="ANNOTATION_FILL_COLOR_19" val="683492"/>
  <p:tag name="ANNOTATION_FILL_ALPHA_19" val="100"/>
  <p:tag name="ANNOTATION_BORDER_WIDTH_19" val="2"/>
  <p:tag name="ANNOTATION_TYPE_20" val="0"/>
  <p:tag name="ANNOTATION_ANIMATION_20" val="3"/>
  <p:tag name="ANNOTATION_ROTATION_20" val="90"/>
  <p:tag name="ANNOTATION_SUB_TYPE_20" val="5"/>
  <p:tag name="ANNOTATION_LOOP_COUNT_20" val="1"/>
  <p:tag name="ANNOTATION_BOX_RADIUS_20" val="0"/>
  <p:tag name="ANNOTATION_BORDER_ALPHA_20" val="100"/>
  <p:tag name="ANNOTATION_BORDER_COLOR_20" val="16777215"/>
  <p:tag name="ANNOTATION_FILL_COLOR_20" val="683492"/>
  <p:tag name="ANNOTATION_FILL_ALPHA_20" val="100"/>
  <p:tag name="ANNOTATION_BORDER_WIDTH_20" val="2"/>
  <p:tag name="ANNOTATION_TYPE_21" val="0"/>
  <p:tag name="ANNOTATION_ANIMATION_21" val="3"/>
  <p:tag name="ANNOTATION_ROTATION_21" val="90"/>
  <p:tag name="ANNOTATION_SUB_TYPE_21" val="5"/>
  <p:tag name="ANNOTATION_LOOP_COUNT_21" val="1"/>
  <p:tag name="ANNOTATION_BOX_RADIUS_21" val="0"/>
  <p:tag name="ANNOTATION_BORDER_ALPHA_21" val="100"/>
  <p:tag name="ANNOTATION_BORDER_COLOR_21" val="16777215"/>
  <p:tag name="ANNOTATION_FILL_COLOR_21" val="683492"/>
  <p:tag name="ANNOTATION_FILL_ALPHA_21" val="100"/>
  <p:tag name="ANNOTATION_BORDER_WIDTH_21" val="2"/>
  <p:tag name="ANNOTATION_TYPE_22" val="0"/>
  <p:tag name="ANNOTATION_ANIMATION_22" val="3"/>
  <p:tag name="ANNOTATION_ROTATION_22" val="90"/>
  <p:tag name="ANNOTATION_SUB_TYPE_22" val="5"/>
  <p:tag name="ANNOTATION_LOOP_COUNT_22" val="1"/>
  <p:tag name="ANNOTATION_BOX_RADIUS_22" val="0"/>
  <p:tag name="ANNOTATION_BORDER_ALPHA_22" val="100"/>
  <p:tag name="ANNOTATION_BORDER_COLOR_22" val="16777215"/>
  <p:tag name="ANNOTATION_FILL_COLOR_22" val="683492"/>
  <p:tag name="ANNOTATION_FILL_ALPHA_22" val="100"/>
  <p:tag name="ANNOTATION_BORDER_WIDTH_22" val="2"/>
  <p:tag name="ANNOTATION_TYPE_23" val="0"/>
  <p:tag name="ANNOTATION_ANIMATION_23" val="3"/>
  <p:tag name="ANNOTATION_ROTATION_23" val="90"/>
  <p:tag name="ANNOTATION_SUB_TYPE_23" val="5"/>
  <p:tag name="ANNOTATION_LOOP_COUNT_23" val="1"/>
  <p:tag name="ANNOTATION_BOX_RADIUS_23" val="0"/>
  <p:tag name="ANNOTATION_BORDER_ALPHA_23" val="100"/>
  <p:tag name="ANNOTATION_BORDER_COLOR_23" val="16777215"/>
  <p:tag name="ANNOTATION_FILL_COLOR_23" val="683492"/>
  <p:tag name="ANNOTATION_FILL_ALPHA_23" val="100"/>
  <p:tag name="ANNOTATION_BORDER_WIDTH_23" val="2"/>
  <p:tag name="ANNOTATION_TYPE_24" val="0"/>
  <p:tag name="ANNOTATION_ANIMATION_24" val="3"/>
  <p:tag name="ANNOTATION_ROTATION_24" val="90"/>
  <p:tag name="ANNOTATION_SUB_TYPE_24" val="5"/>
  <p:tag name="ANNOTATION_LOOP_COUNT_24" val="1"/>
  <p:tag name="ANNOTATION_BOX_RADIUS_24" val="0"/>
  <p:tag name="ANNOTATION_BORDER_ALPHA_24" val="100"/>
  <p:tag name="ANNOTATION_BORDER_COLOR_24" val="16777215"/>
  <p:tag name="ANNOTATION_FILL_COLOR_24" val="683492"/>
  <p:tag name="ANNOTATION_FILL_ALPHA_24" val="100"/>
  <p:tag name="ANNOTATION_BORDER_WIDTH_24" val="2"/>
  <p:tag name="ANNOTATION_TYPE_25" val="0"/>
  <p:tag name="ANNOTATION_ANIMATION_25" val="3"/>
  <p:tag name="ANNOTATION_ROTATION_25" val="90"/>
  <p:tag name="ANNOTATION_SUB_TYPE_25" val="5"/>
  <p:tag name="ANNOTATION_LOOP_COUNT_25" val="1"/>
  <p:tag name="ANNOTATION_BOX_RADIUS_25" val="0"/>
  <p:tag name="ANNOTATION_BORDER_ALPHA_25" val="100"/>
  <p:tag name="ANNOTATION_BORDER_COLOR_25" val="16777215"/>
  <p:tag name="ANNOTATION_FILL_COLOR_25" val="683492"/>
  <p:tag name="ANNOTATION_FILL_ALPHA_25" val="100"/>
  <p:tag name="ANNOTATION_BORDER_WIDTH_25" val="2"/>
  <p:tag name="ANNOTATION_TYPE_26" val="0"/>
  <p:tag name="ANNOTATION_ANIMATION_26" val="3"/>
  <p:tag name="ANNOTATION_ROTATION_26" val="90"/>
  <p:tag name="ANNOTATION_SUB_TYPE_26" val="5"/>
  <p:tag name="ANNOTATION_LOOP_COUNT_26" val="1"/>
  <p:tag name="ANNOTATION_BOX_RADIUS_26" val="0"/>
  <p:tag name="ANNOTATION_BORDER_ALPHA_26" val="100"/>
  <p:tag name="ANNOTATION_BORDER_COLOR_26" val="16777215"/>
  <p:tag name="ANNOTATION_FILL_COLOR_26" val="683492"/>
  <p:tag name="ANNOTATION_FILL_ALPHA_26" val="100"/>
  <p:tag name="ANNOTATION_BORDER_WIDTH_26" val="2"/>
  <p:tag name="ANNOTATION_COUNT" val="26"/>
  <p:tag name="ARTICULATE_SLIDE_GUID" val="0b41f9b6-9c81-460e-9d97-54387deffc46"/>
  <p:tag name="ARTICULATE_SLIDE_NAV" val="40"/>
  <p:tag name="ANNOTATION_TOP_1" val="-62"/>
  <p:tag name="ANNOTATION_LEFT_1" val="-62.16666"/>
  <p:tag name="ANNOTATION_HEIGHT_1" val="844"/>
  <p:tag name="ANNOTATION_WIDTH_1" val="1084.167"/>
  <p:tag name="ANNOTATION_START_1" val="18.3"/>
  <p:tag name="ANNOTATION_END_1" val="20.7"/>
  <p:tag name="ANNOTATION_SLIDE_HEIGHT_1" val="720"/>
  <p:tag name="ANNOTATION_SLIDE_WIDTH_1" val="960"/>
  <p:tag name="ANNOTATION_TOP_2" val="146.1667"/>
  <p:tag name="ANNOTATION_LEFT_2" val="196.1667"/>
  <p:tag name="ANNOTATION_HEIGHT_2" val="185.8333"/>
  <p:tag name="ANNOTATION_WIDTH_2" val="186.3333"/>
  <p:tag name="ANNOTATION_START_2" val="20.7"/>
  <p:tag name="ANNOTATION_END_2" val="22.7"/>
  <p:tag name="ANNOTATION_SLIDE_HEIGHT_2" val="720"/>
  <p:tag name="ANNOTATION_SLIDE_WIDTH_2" val="960"/>
  <p:tag name="ANNOTATION_SCALE_2" val="100"/>
  <p:tag name="ANNOTATION_TOP_3" val="156.1667"/>
  <p:tag name="ANNOTATION_LEFT_3" val="653.1666"/>
  <p:tag name="ANNOTATION_HEIGHT_3" val="185.8333"/>
  <p:tag name="ANNOTATION_WIDTH_3" val="186.3333"/>
  <p:tag name="ANNOTATION_START_3" val="22.7"/>
  <p:tag name="ANNOTATION_END_3" val="26.2"/>
  <p:tag name="ANNOTATION_SLIDE_HEIGHT_3" val="720"/>
  <p:tag name="ANNOTATION_SLIDE_WIDTH_3" val="960"/>
  <p:tag name="ANNOTATION_SCALE_3" val="100"/>
  <p:tag name="ANNOTATION_TOP_4" val="192"/>
  <p:tag name="ANNOTATION_LEFT_4" val="69.5"/>
  <p:tag name="ANNOTATION_HEIGHT_4" val="185.8333"/>
  <p:tag name="ANNOTATION_WIDTH_4" val="186.3333"/>
  <p:tag name="ANNOTATION_START_4" val="26.2"/>
  <p:tag name="ANNOTATION_END_4" val="28.3"/>
  <p:tag name="ANNOTATION_SLIDE_HEIGHT_4" val="720"/>
  <p:tag name="ANNOTATION_SLIDE_WIDTH_4" val="960"/>
  <p:tag name="ANNOTATION_SCALE_4" val="100"/>
  <p:tag name="ANNOTATION_TOP_5" val="199.5"/>
  <p:tag name="ANNOTATION_LEFT_5" val="443.3333"/>
  <p:tag name="ANNOTATION_HEIGHT_5" val="185.8333"/>
  <p:tag name="ANNOTATION_WIDTH_5" val="186.3333"/>
  <p:tag name="ANNOTATION_START_5" val="28.3"/>
  <p:tag name="ANNOTATION_END_5" val="32.1"/>
  <p:tag name="ANNOTATION_SLIDE_HEIGHT_5" val="720"/>
  <p:tag name="ANNOTATION_SLIDE_WIDTH_5" val="960"/>
  <p:tag name="ANNOTATION_SCALE_5" val="100"/>
  <p:tag name="ANNOTATION_TOP_6" val="219.3333"/>
  <p:tag name="ANNOTATION_LEFT_6" val="188.8333"/>
  <p:tag name="ANNOTATION_HEIGHT_6" val="185.8333"/>
  <p:tag name="ANNOTATION_WIDTH_6" val="186.3333"/>
  <p:tag name="ANNOTATION_START_6" val="32.1"/>
  <p:tag name="ANNOTATION_END_6" val="35.4"/>
  <p:tag name="ANNOTATION_SLIDE_HEIGHT_6" val="720"/>
  <p:tag name="ANNOTATION_SLIDE_WIDTH_6" val="960"/>
  <p:tag name="ANNOTATION_SCALE_6" val="100"/>
  <p:tag name="ANNOTATION_TOP_7" val="219.3333"/>
  <p:tag name="ANNOTATION_LEFT_7" val="535.3334"/>
  <p:tag name="ANNOTATION_HEIGHT_7" val="185.8333"/>
  <p:tag name="ANNOTATION_WIDTH_7" val="186.3333"/>
  <p:tag name="ANNOTATION_START_7" val="35.4"/>
  <p:tag name="ANNOTATION_END_7" val="39.6"/>
  <p:tag name="ANNOTATION_SLIDE_HEIGHT_7" val="720"/>
  <p:tag name="ANNOTATION_SLIDE_WIDTH_7" val="960"/>
  <p:tag name="ANNOTATION_SCALE_7" val="100"/>
  <p:tag name="ANNOTATION_TOP_8" val="247.8333"/>
  <p:tag name="ANNOTATION_LEFT_8" val="500.5"/>
  <p:tag name="ANNOTATION_HEIGHT_8" val="185.8333"/>
  <p:tag name="ANNOTATION_WIDTH_8" val="186.3333"/>
  <p:tag name="ANNOTATION_START_8" val="39.6"/>
  <p:tag name="ANNOTATION_END_8" val="45.4"/>
  <p:tag name="ANNOTATION_SLIDE_HEIGHT_8" val="720"/>
  <p:tag name="ANNOTATION_SLIDE_WIDTH_8" val="960"/>
  <p:tag name="ANNOTATION_SCALE_8" val="100"/>
  <p:tag name="ANNOTATION_TOP_9" val="278.8333"/>
  <p:tag name="ANNOTATION_LEFT_9" val="575"/>
  <p:tag name="ANNOTATION_HEIGHT_9" val="185.8333"/>
  <p:tag name="ANNOTATION_WIDTH_9" val="186.3333"/>
  <p:tag name="ANNOTATION_START_9" val="45.4"/>
  <p:tag name="ANNOTATION_END_9" val="48.7"/>
  <p:tag name="ANNOTATION_SLIDE_HEIGHT_9" val="720"/>
  <p:tag name="ANNOTATION_SLIDE_WIDTH_9" val="960"/>
  <p:tag name="ANNOTATION_SCALE_9" val="100"/>
  <p:tag name="ANNOTATION_TOP_10" val="304.8333"/>
  <p:tag name="ANNOTATION_LEFT_10" val="649.5"/>
  <p:tag name="ANNOTATION_HEIGHT_10" val="185.8333"/>
  <p:tag name="ANNOTATION_WIDTH_10" val="186.3333"/>
  <p:tag name="ANNOTATION_START_10" val="48.7"/>
  <p:tag name="ANNOTATION_END_10" val="62.8"/>
  <p:tag name="ANNOTATION_SLIDE_HEIGHT_10" val="720"/>
  <p:tag name="ANNOTATION_SLIDE_WIDTH_10" val="960"/>
  <p:tag name="ANNOTATION_SCALE_10" val="100"/>
  <p:tag name="ANNOTATION_TOP_11" val="-62"/>
  <p:tag name="ANNOTATION_LEFT_11" val="-62.16666"/>
  <p:tag name="ANNOTATION_HEIGHT_11" val="844"/>
  <p:tag name="ANNOTATION_WIDTH_11" val="1084.167"/>
  <p:tag name="ANNOTATION_START_11" val="62.8"/>
  <p:tag name="ANNOTATION_END_11" val="62.8"/>
  <p:tag name="ANNOTATION_SLIDE_HEIGHT_11" val="720"/>
  <p:tag name="ANNOTATION_SLIDE_WIDTH_11" val="960"/>
  <p:tag name="ANNOTATION_TOP_12" val="146.1667"/>
  <p:tag name="ANNOTATION_LEFT_12" val="44.66666"/>
  <p:tag name="ANNOTATION_HEIGHT_12" val="219.3333"/>
  <p:tag name="ANNOTATION_WIDTH_12" val="881.8333"/>
  <p:tag name="ANNOTATION_START_12" val="62.8"/>
  <p:tag name="ANNOTATION_END_12" val="68.1"/>
  <p:tag name="ANNOTATION_SLIDE_HEIGHT_12" val="720"/>
  <p:tag name="ANNOTATION_SLIDE_WIDTH_12" val="960"/>
  <p:tag name="ANNOTATION_TOP_13" val="386.6667"/>
  <p:tag name="ANNOTATION_LEFT_13" val="670.6666"/>
  <p:tag name="ANNOTATION_HEIGHT_13" val="185.8333"/>
  <p:tag name="ANNOTATION_WIDTH_13" val="186.3333"/>
  <p:tag name="ANNOTATION_START_13" val="80.8"/>
  <p:tag name="ANNOTATION_END_13" val="94.6"/>
  <p:tag name="ANNOTATION_SLIDE_HEIGHT_13" val="720"/>
  <p:tag name="ANNOTATION_SLIDE_WIDTH_13" val="960"/>
  <p:tag name="ANNOTATION_SCALE_13" val="100"/>
  <p:tag name="ANNOTATION_TOP_14" val="427.5"/>
  <p:tag name="ANNOTATION_LEFT_14" val="443.3333"/>
  <p:tag name="ANNOTATION_HEIGHT_14" val="185.8333"/>
  <p:tag name="ANNOTATION_WIDTH_14" val="186.3333"/>
  <p:tag name="ANNOTATION_START_14" val="94.6"/>
  <p:tag name="ANNOTATION_END_14" val="98"/>
  <p:tag name="ANNOTATION_SLIDE_HEIGHT_14" val="720"/>
  <p:tag name="ANNOTATION_SLIDE_WIDTH_14" val="960"/>
  <p:tag name="ANNOTATION_SCALE_14" val="100"/>
  <p:tag name="ANNOTATION_TOP_15" val="428.8333"/>
  <p:tag name="ANNOTATION_LEFT_15" val="686.8334"/>
  <p:tag name="ANNOTATION_HEIGHT_15" val="185.8333"/>
  <p:tag name="ANNOTATION_WIDTH_15" val="186.3333"/>
  <p:tag name="ANNOTATION_START_15" val="98"/>
  <p:tag name="ANNOTATION_END_15" val="130.4"/>
  <p:tag name="ANNOTATION_SLIDE_HEIGHT_15" val="720"/>
  <p:tag name="ANNOTATION_SLIDE_WIDTH_15" val="960"/>
  <p:tag name="ANNOTATION_SCALE_15" val="100"/>
  <p:tag name="ANNOTATION_TOP_16" val="462.1667"/>
  <p:tag name="ANNOTATION_LEFT_16" val="442.1667"/>
  <p:tag name="ANNOTATION_HEIGHT_16" val="185.8333"/>
  <p:tag name="ANNOTATION_WIDTH_16" val="186.3333"/>
  <p:tag name="ANNOTATION_START_16" val="130.4"/>
  <p:tag name="ANNOTATION_END_16" val="137.3"/>
  <p:tag name="ANNOTATION_SLIDE_HEIGHT_16" val="720"/>
  <p:tag name="ANNOTATION_SLIDE_WIDTH_16" val="960"/>
  <p:tag name="ANNOTATION_SCALE_16" val="100"/>
  <p:tag name="ANNOTATION_TOP_17" val="466"/>
  <p:tag name="ANNOTATION_LEFT_17" val="680.5"/>
  <p:tag name="ANNOTATION_HEIGHT_17" val="185.8333"/>
  <p:tag name="ANNOTATION_WIDTH_17" val="186.3333"/>
  <p:tag name="ANNOTATION_START_17" val="137.3"/>
  <p:tag name="ANNOTATION_END_17" val="146"/>
  <p:tag name="ANNOTATION_SLIDE_HEIGHT_17" val="720"/>
  <p:tag name="ANNOTATION_SLIDE_WIDTH_17" val="960"/>
  <p:tag name="ANNOTATION_SCALE_17" val="100"/>
  <p:tag name="ANNOTATION_TOP_18" val="508.1667"/>
  <p:tag name="ANNOTATION_LEFT_18" val="445.8333"/>
  <p:tag name="ANNOTATION_HEIGHT_18" val="185.8333"/>
  <p:tag name="ANNOTATION_WIDTH_18" val="186.3333"/>
  <p:tag name="ANNOTATION_START_18" val="146"/>
  <p:tag name="ANNOTATION_END_18" val="153"/>
  <p:tag name="ANNOTATION_SLIDE_HEIGHT_18" val="720"/>
  <p:tag name="ANNOTATION_SLIDE_WIDTH_18" val="960"/>
  <p:tag name="ANNOTATION_SCALE_18" val="100"/>
  <p:tag name="ANNOTATION_TOP_19" val="506.8333"/>
  <p:tag name="ANNOTATION_LEFT_19" val="681.8334"/>
  <p:tag name="ANNOTATION_HEIGHT_19" val="185.8333"/>
  <p:tag name="ANNOTATION_WIDTH_19" val="186.3333"/>
  <p:tag name="ANNOTATION_START_19" val="153"/>
  <p:tag name="ANNOTATION_END_19" val="158.8"/>
  <p:tag name="ANNOTATION_SLIDE_HEIGHT_19" val="720"/>
  <p:tag name="ANNOTATION_SLIDE_WIDTH_19" val="960"/>
  <p:tag name="ANNOTATION_SCALE_19" val="100"/>
  <p:tag name="ANNOTATION_TOP_20" val="220.6667"/>
  <p:tag name="ANNOTATION_LEFT_20" val="526.5"/>
  <p:tag name="ANNOTATION_HEIGHT_20" val="185.8333"/>
  <p:tag name="ANNOTATION_WIDTH_20" val="186.3333"/>
  <p:tag name="ANNOTATION_START_20" val="158.8"/>
  <p:tag name="ANNOTATION_END_20" val="172.9"/>
  <p:tag name="ANNOTATION_SLIDE_HEIGHT_20" val="720"/>
  <p:tag name="ANNOTATION_SLIDE_WIDTH_20" val="960"/>
  <p:tag name="ANNOTATION_SCALE_20" val="100"/>
  <p:tag name="ANNOTATION_TOP_21" val="557.6667"/>
  <p:tag name="ANNOTATION_LEFT_21" val="437.1667"/>
  <p:tag name="ANNOTATION_HEIGHT_21" val="185.8333"/>
  <p:tag name="ANNOTATION_WIDTH_21" val="186.3333"/>
  <p:tag name="ANNOTATION_START_21" val="172.9"/>
  <p:tag name="ANNOTATION_END_21" val="174.7"/>
  <p:tag name="ANNOTATION_SLIDE_HEIGHT_21" val="720"/>
  <p:tag name="ANNOTATION_SLIDE_WIDTH_21" val="960"/>
  <p:tag name="ANNOTATION_SCALE_21" val="100"/>
  <p:tag name="ANNOTATION_TOP_22" val="550.1667"/>
  <p:tag name="ANNOTATION_LEFT_22" val="683"/>
  <p:tag name="ANNOTATION_HEIGHT_22" val="185.8333"/>
  <p:tag name="ANNOTATION_WIDTH_22" val="186.3333"/>
  <p:tag name="ANNOTATION_START_22" val="174.7"/>
  <p:tag name="ANNOTATION_END_22" val="178.5"/>
  <p:tag name="ANNOTATION_SLIDE_HEIGHT_22" val="720"/>
  <p:tag name="ANNOTATION_SLIDE_WIDTH_22" val="960"/>
  <p:tag name="ANNOTATION_SCALE_22" val="100"/>
  <p:tag name="ANNOTATION_TOP_23" val="592.3333"/>
  <p:tag name="ANNOTATION_LEFT_23" val="438.3333"/>
  <p:tag name="ANNOTATION_HEIGHT_23" val="185.8333"/>
  <p:tag name="ANNOTATION_WIDTH_23" val="186.3333"/>
  <p:tag name="ANNOTATION_START_23" val="178.5"/>
  <p:tag name="ANNOTATION_END_23" val="184.6"/>
  <p:tag name="ANNOTATION_SLIDE_HEIGHT_23" val="720"/>
  <p:tag name="ANNOTATION_SLIDE_WIDTH_23" val="960"/>
  <p:tag name="ANNOTATION_SCALE_23" val="100"/>
  <p:tag name="ANNOTATION_TOP_24" val="581.1667"/>
  <p:tag name="ANNOTATION_LEFT_24" val="683"/>
  <p:tag name="ANNOTATION_HEIGHT_24" val="185.8333"/>
  <p:tag name="ANNOTATION_WIDTH_24" val="186.3333"/>
  <p:tag name="ANNOTATION_START_24" val="184.6"/>
  <p:tag name="ANNOTATION_END_24" val="199.3"/>
  <p:tag name="ANNOTATION_SLIDE_HEIGHT_24" val="720"/>
  <p:tag name="ANNOTATION_SLIDE_WIDTH_24" val="960"/>
  <p:tag name="ANNOTATION_SCALE_24" val="100"/>
  <p:tag name="ANNOTATION_TOP_25" val="627"/>
  <p:tag name="ANNOTATION_LEFT_25" val="439.6667"/>
  <p:tag name="ANNOTATION_HEIGHT_25" val="185.8333"/>
  <p:tag name="ANNOTATION_WIDTH_25" val="186.3333"/>
  <p:tag name="ANNOTATION_START_25" val="199.3"/>
  <p:tag name="ANNOTATION_END_25" val="205.8"/>
  <p:tag name="ANNOTATION_SLIDE_HEIGHT_25" val="720"/>
  <p:tag name="ANNOTATION_SLIDE_WIDTH_25" val="960"/>
  <p:tag name="ANNOTATION_SCALE_25" val="100"/>
  <p:tag name="ANNOTATION_TOP_26" val="627"/>
  <p:tag name="ANNOTATION_LEFT_26" val="688"/>
  <p:tag name="ANNOTATION_HEIGHT_26" val="185.8333"/>
  <p:tag name="ANNOTATION_WIDTH_26" val="186.3333"/>
  <p:tag name="ANNOTATION_START_26" val="205.8"/>
  <p:tag name="ANNOTATION_END_26" val="-1"/>
  <p:tag name="ANNOTATION_SLIDE_HEIGHT_26" val="720"/>
  <p:tag name="ANNOTATION_SLIDE_WIDTH_26" val="960"/>
  <p:tag name="ANNOTATION_SCALE_26" val="100"/>
  <p:tag name="ELAPSEDTIME" val="218.90"/>
  <p:tag name="TIMELINE" val="64.7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1215"/>
  <p:tag name="ANNOTATION_TYPE_1" val="0"/>
  <p:tag name="ANNOTATION_ANIMATION_1" val="3"/>
  <p:tag name="ANNOTATION_ROTATION_1" val="0"/>
  <p:tag name="ANNOTATION_SUB_TYPE_1" val="2"/>
  <p:tag name="ANNOTATION_LOOP_COUNT_1" val="1"/>
  <p:tag name="ANNOTATION_BOX_RADIUS_1" val="0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NNOTATION_TYPE_2" val="0"/>
  <p:tag name="ANNOTATION_ANIMATION_2" val="3"/>
  <p:tag name="ANNOTATION_ROTATION_2" val="0"/>
  <p:tag name="ANNOTATION_SUB_TYPE_2" val="2"/>
  <p:tag name="ANNOTATION_LOOP_COUNT_2" val="1"/>
  <p:tag name="ANNOTATION_BOX_RADIUS_2" val="0"/>
  <p:tag name="ANNOTATION_BORDER_ALPHA_2" val="100"/>
  <p:tag name="ANNOTATION_BORDER_COLOR_2" val="16777215"/>
  <p:tag name="ANNOTATION_FILL_COLOR_2" val="683492"/>
  <p:tag name="ANNOTATION_FILL_ALPHA_2" val="100"/>
  <p:tag name="ANNOTATION_BORDER_WIDTH_2" val="2"/>
  <p:tag name="ANNOTATION_TYPE_3" val="0"/>
  <p:tag name="ANNOTATION_ANIMATION_3" val="3"/>
  <p:tag name="ANNOTATION_ROTATION_3" val="0"/>
  <p:tag name="ANNOTATION_SUB_TYPE_3" val="2"/>
  <p:tag name="ANNOTATION_LOOP_COUNT_3" val="1"/>
  <p:tag name="ANNOTATION_BOX_RADIUS_3" val="0"/>
  <p:tag name="ANNOTATION_BORDER_ALPHA_3" val="100"/>
  <p:tag name="ANNOTATION_BORDER_COLOR_3" val="16777215"/>
  <p:tag name="ANNOTATION_FILL_COLOR_3" val="683492"/>
  <p:tag name="ANNOTATION_FILL_ALPHA_3" val="100"/>
  <p:tag name="ANNOTATION_BORDER_WIDTH_3" val="2"/>
  <p:tag name="ANNOTATION_TYPE_4" val="0"/>
  <p:tag name="ANNOTATION_ANIMATION_4" val="3"/>
  <p:tag name="ANNOTATION_ROTATION_4" val="0"/>
  <p:tag name="ANNOTATION_SUB_TYPE_4" val="2"/>
  <p:tag name="ANNOTATION_LOOP_COUNT_4" val="1"/>
  <p:tag name="ANNOTATION_BOX_RADIUS_4" val="0"/>
  <p:tag name="ANNOTATION_BORDER_ALPHA_4" val="100"/>
  <p:tag name="ANNOTATION_BORDER_COLOR_4" val="16777215"/>
  <p:tag name="ANNOTATION_FILL_COLOR_4" val="683492"/>
  <p:tag name="ANNOTATION_FILL_ALPHA_4" val="100"/>
  <p:tag name="ANNOTATION_BORDER_WIDTH_4" val="2"/>
  <p:tag name="ANNOTATION_TYPE_5" val="0"/>
  <p:tag name="ANNOTATION_ANIMATION_5" val="3"/>
  <p:tag name="ANNOTATION_ROTATION_5" val="0"/>
  <p:tag name="ANNOTATION_SUB_TYPE_5" val="2"/>
  <p:tag name="ANNOTATION_LOOP_COUNT_5" val="1"/>
  <p:tag name="ANNOTATION_BOX_RADIUS_5" val="0"/>
  <p:tag name="ANNOTATION_BORDER_ALPHA_5" val="100"/>
  <p:tag name="ANNOTATION_BORDER_COLOR_5" val="16777215"/>
  <p:tag name="ANNOTATION_FILL_COLOR_5" val="683492"/>
  <p:tag name="ANNOTATION_FILL_ALPHA_5" val="100"/>
  <p:tag name="ANNOTATION_BORDER_WIDTH_5" val="2"/>
  <p:tag name="ANNOTATION_TYPE_6" val="0"/>
  <p:tag name="ANNOTATION_ANIMATION_6" val="3"/>
  <p:tag name="ANNOTATION_ROTATION_6" val="0"/>
  <p:tag name="ANNOTATION_SUB_TYPE_6" val="2"/>
  <p:tag name="ANNOTATION_LOOP_COUNT_6" val="1"/>
  <p:tag name="ANNOTATION_BOX_RADIUS_6" val="0"/>
  <p:tag name="ANNOTATION_BORDER_ALPHA_6" val="100"/>
  <p:tag name="ANNOTATION_BORDER_COLOR_6" val="16777215"/>
  <p:tag name="ANNOTATION_FILL_COLOR_6" val="683492"/>
  <p:tag name="ANNOTATION_FILL_ALPHA_6" val="100"/>
  <p:tag name="ANNOTATION_BORDER_WIDTH_6" val="2"/>
  <p:tag name="ANNOTATION_TYPE_7" val="0"/>
  <p:tag name="ANNOTATION_ANIMATION_7" val="3"/>
  <p:tag name="ANNOTATION_ROTATION_7" val="0"/>
  <p:tag name="ANNOTATION_SUB_TYPE_7" val="2"/>
  <p:tag name="ANNOTATION_LOOP_COUNT_7" val="1"/>
  <p:tag name="ANNOTATION_BOX_RADIUS_7" val="0"/>
  <p:tag name="ANNOTATION_BORDER_ALPHA_7" val="100"/>
  <p:tag name="ANNOTATION_BORDER_COLOR_7" val="16777215"/>
  <p:tag name="ANNOTATION_FILL_COLOR_7" val="683492"/>
  <p:tag name="ANNOTATION_FILL_ALPHA_7" val="100"/>
  <p:tag name="ANNOTATION_BORDER_WIDTH_7" val="2"/>
  <p:tag name="ANNOTATION_TYPE_8" val="0"/>
  <p:tag name="ANNOTATION_ANIMATION_8" val="3"/>
  <p:tag name="ANNOTATION_ROTATION_8" val="0"/>
  <p:tag name="ANNOTATION_SUB_TYPE_8" val="2"/>
  <p:tag name="ANNOTATION_LOOP_COUNT_8" val="1"/>
  <p:tag name="ANNOTATION_BOX_RADIUS_8" val="0"/>
  <p:tag name="ANNOTATION_BORDER_ALPHA_8" val="100"/>
  <p:tag name="ANNOTATION_BORDER_COLOR_8" val="16777215"/>
  <p:tag name="ANNOTATION_FILL_COLOR_8" val="683492"/>
  <p:tag name="ANNOTATION_FILL_ALPHA_8" val="100"/>
  <p:tag name="ANNOTATION_BORDER_WIDTH_8" val="2"/>
  <p:tag name="ANNOTATION_TYPE_9" val="0"/>
  <p:tag name="ANNOTATION_ANIMATION_9" val="3"/>
  <p:tag name="ANNOTATION_ROTATION_9" val="0"/>
  <p:tag name="ANNOTATION_SUB_TYPE_9" val="2"/>
  <p:tag name="ANNOTATION_LOOP_COUNT_9" val="1"/>
  <p:tag name="ANNOTATION_BOX_RADIUS_9" val="0"/>
  <p:tag name="ANNOTATION_BORDER_ALPHA_9" val="100"/>
  <p:tag name="ANNOTATION_BORDER_COLOR_9" val="16777215"/>
  <p:tag name="ANNOTATION_FILL_COLOR_9" val="683492"/>
  <p:tag name="ANNOTATION_FILL_ALPHA_9" val="100"/>
  <p:tag name="ANNOTATION_BORDER_WIDTH_9" val="2"/>
  <p:tag name="ANNOTATION_TYPE_10" val="0"/>
  <p:tag name="ANNOTATION_ANIMATION_10" val="3"/>
  <p:tag name="ANNOTATION_ROTATION_10" val="0"/>
  <p:tag name="ANNOTATION_SUB_TYPE_10" val="2"/>
  <p:tag name="ANNOTATION_LOOP_COUNT_10" val="1"/>
  <p:tag name="ANNOTATION_BOX_RADIUS_10" val="0"/>
  <p:tag name="ANNOTATION_BORDER_ALPHA_10" val="100"/>
  <p:tag name="ANNOTATION_BORDER_COLOR_10" val="16777215"/>
  <p:tag name="ANNOTATION_FILL_COLOR_10" val="683492"/>
  <p:tag name="ANNOTATION_FILL_ALPHA_10" val="100"/>
  <p:tag name="ANNOTATION_BORDER_WIDTH_10" val="2"/>
  <p:tag name="ANNOTATION_TYPE_11" val="0"/>
  <p:tag name="ANNOTATION_ANIMATION_11" val="3"/>
  <p:tag name="ANNOTATION_ROTATION_11" val="0"/>
  <p:tag name="ANNOTATION_SUB_TYPE_11" val="2"/>
  <p:tag name="ANNOTATION_LOOP_COUNT_11" val="1"/>
  <p:tag name="ANNOTATION_BOX_RADIUS_11" val="0"/>
  <p:tag name="ANNOTATION_BORDER_ALPHA_11" val="100"/>
  <p:tag name="ANNOTATION_BORDER_COLOR_11" val="16777215"/>
  <p:tag name="ANNOTATION_FILL_COLOR_11" val="683492"/>
  <p:tag name="ANNOTATION_FILL_ALPHA_11" val="100"/>
  <p:tag name="ANNOTATION_BORDER_WIDTH_11" val="2"/>
  <p:tag name="ANNOTATION_TYPE_12" val="0"/>
  <p:tag name="ANNOTATION_ANIMATION_12" val="3"/>
  <p:tag name="ANNOTATION_ROTATION_12" val="0"/>
  <p:tag name="ANNOTATION_SUB_TYPE_12" val="2"/>
  <p:tag name="ANNOTATION_LOOP_COUNT_12" val="1"/>
  <p:tag name="ANNOTATION_BOX_RADIUS_12" val="0"/>
  <p:tag name="ANNOTATION_BORDER_ALPHA_12" val="100"/>
  <p:tag name="ANNOTATION_BORDER_COLOR_12" val="16777215"/>
  <p:tag name="ANNOTATION_FILL_COLOR_12" val="683492"/>
  <p:tag name="ANNOTATION_FILL_ALPHA_12" val="100"/>
  <p:tag name="ANNOTATION_BORDER_WIDTH_12" val="2"/>
  <p:tag name="ANNOTATION_TYPE_13" val="0"/>
  <p:tag name="ANNOTATION_ANIMATION_13" val="3"/>
  <p:tag name="ANNOTATION_ROTATION_13" val="0"/>
  <p:tag name="ANNOTATION_SUB_TYPE_13" val="2"/>
  <p:tag name="ANNOTATION_LOOP_COUNT_13" val="1"/>
  <p:tag name="ANNOTATION_BOX_RADIUS_13" val="0"/>
  <p:tag name="ANNOTATION_BORDER_ALPHA_13" val="100"/>
  <p:tag name="ANNOTATION_BORDER_COLOR_13" val="16777215"/>
  <p:tag name="ANNOTATION_FILL_COLOR_13" val="683492"/>
  <p:tag name="ANNOTATION_FILL_ALPHA_13" val="100"/>
  <p:tag name="ANNOTATION_BORDER_WIDTH_13" val="2"/>
  <p:tag name="ANNOTATION_TYPE_14" val="2"/>
  <p:tag name="ANNOTATION_ANIMATION_14" val="4"/>
  <p:tag name="ANNOTATION_ROTATION_14" val="0"/>
  <p:tag name="ANNOTATION_SUB_TYPE_14" val="11"/>
  <p:tag name="ANNOTATION_LOOP_COUNT_14" val="1"/>
  <p:tag name="ANNOTATION_BOX_RADIUS_14" val="0"/>
  <p:tag name="ANNOTATION_SCALE_14" val="0"/>
  <p:tag name="ANNOTATION_BORDER_ALPHA_14" val="100"/>
  <p:tag name="ANNOTATION_BORDER_COLOR_14" val="16777215"/>
  <p:tag name="ANNOTATION_FILL_COLOR_14" val="855309"/>
  <p:tag name="ANNOTATION_FILL_ALPHA_14" val="50"/>
  <p:tag name="ANNOTATION_BORDER_WIDTH_14" val="2"/>
  <p:tag name="ANNOTATION_TYPE_15" val="2"/>
  <p:tag name="ANNOTATION_ANIMATION_15" val="4"/>
  <p:tag name="ANNOTATION_ROTATION_15" val="0"/>
  <p:tag name="ANNOTATION_SUB_TYPE_15" val="11"/>
  <p:tag name="ANNOTATION_LOOP_COUNT_15" val="1"/>
  <p:tag name="ANNOTATION_BOX_RADIUS_15" val="5"/>
  <p:tag name="ANNOTATION_SCALE_15" val="0"/>
  <p:tag name="ANNOTATION_BORDER_ALPHA_15" val="100"/>
  <p:tag name="ANNOTATION_BORDER_COLOR_15" val="16777215"/>
  <p:tag name="ANNOTATION_FILL_COLOR_15" val="855309"/>
  <p:tag name="ANNOTATION_FILL_ALPHA_15" val="50"/>
  <p:tag name="ANNOTATION_BORDER_WIDTH_15" val="2"/>
  <p:tag name="ANNOTATION_TYPE_16" val="0"/>
  <p:tag name="ANNOTATION_ANIMATION_16" val="3"/>
  <p:tag name="ANNOTATION_ROTATION_16" val="0"/>
  <p:tag name="ANNOTATION_SUB_TYPE_16" val="2"/>
  <p:tag name="ANNOTATION_LOOP_COUNT_16" val="1"/>
  <p:tag name="ANNOTATION_BOX_RADIUS_16" val="0"/>
  <p:tag name="ANNOTATION_BORDER_ALPHA_16" val="100"/>
  <p:tag name="ANNOTATION_BORDER_COLOR_16" val="16777215"/>
  <p:tag name="ANNOTATION_FILL_COLOR_16" val="683492"/>
  <p:tag name="ANNOTATION_FILL_ALPHA_16" val="100"/>
  <p:tag name="ANNOTATION_BORDER_WIDTH_16" val="2"/>
  <p:tag name="ANNOTATION_TYPE_17" val="0"/>
  <p:tag name="ANNOTATION_ANIMATION_17" val="3"/>
  <p:tag name="ANNOTATION_ROTATION_17" val="0"/>
  <p:tag name="ANNOTATION_SUB_TYPE_17" val="2"/>
  <p:tag name="ANNOTATION_LOOP_COUNT_17" val="1"/>
  <p:tag name="ANNOTATION_BOX_RADIUS_17" val="0"/>
  <p:tag name="ANNOTATION_BORDER_ALPHA_17" val="100"/>
  <p:tag name="ANNOTATION_BORDER_COLOR_17" val="16777215"/>
  <p:tag name="ANNOTATION_FILL_COLOR_17" val="683492"/>
  <p:tag name="ANNOTATION_FILL_ALPHA_17" val="100"/>
  <p:tag name="ANNOTATION_BORDER_WIDTH_17" val="2"/>
  <p:tag name="ANNOTATION_COUNT" val="17"/>
  <p:tag name="ARTICULATE_SLIDE_GUID" val="ef654209-a58e-4dc8-863c-e92ad751be34"/>
  <p:tag name="ARTICULATE_SLIDE_NAV" val="41"/>
  <p:tag name="ANNOTATION_TOP_1" val="223"/>
  <p:tag name="ANNOTATION_LEFT_1" val="155.1667"/>
  <p:tag name="ANNOTATION_HEIGHT_1" val="185.8333"/>
  <p:tag name="ANNOTATION_WIDTH_1" val="186.3333"/>
  <p:tag name="ANNOTATION_START_1" val="8.2"/>
  <p:tag name="ANNOTATION_END_1" val="13.5"/>
  <p:tag name="ANNOTATION_SLIDE_HEIGHT_1" val="720"/>
  <p:tag name="ANNOTATION_SLIDE_WIDTH_1" val="960"/>
  <p:tag name="ANNOTATION_SCALE_1" val="100"/>
  <p:tag name="ANNOTATION_TOP_2" val="264"/>
  <p:tag name="ANNOTATION_LEFT_2" val="149"/>
  <p:tag name="ANNOTATION_HEIGHT_2" val="185.8333"/>
  <p:tag name="ANNOTATION_WIDTH_2" val="186.3333"/>
  <p:tag name="ANNOTATION_START_2" val="13.5"/>
  <p:tag name="ANNOTATION_END_2" val="21.6"/>
  <p:tag name="ANNOTATION_SLIDE_HEIGHT_2" val="720"/>
  <p:tag name="ANNOTATION_SLIDE_WIDTH_2" val="960"/>
  <p:tag name="ANNOTATION_SCALE_2" val="100"/>
  <p:tag name="ANNOTATION_TOP_3" val="301.1667"/>
  <p:tag name="ANNOTATION_LEFT_3" val="139.1667"/>
  <p:tag name="ANNOTATION_HEIGHT_3" val="185.8333"/>
  <p:tag name="ANNOTATION_WIDTH_3" val="186.3333"/>
  <p:tag name="ANNOTATION_START_3" val="21.6"/>
  <p:tag name="ANNOTATION_END_3" val="23.3"/>
  <p:tag name="ANNOTATION_SLIDE_HEIGHT_3" val="720"/>
  <p:tag name="ANNOTATION_SLIDE_WIDTH_3" val="960"/>
  <p:tag name="ANNOTATION_SCALE_3" val="100"/>
  <p:tag name="ANNOTATION_TOP_4" val="353.1667"/>
  <p:tag name="ANNOTATION_LEFT_4" val="159"/>
  <p:tag name="ANNOTATION_HEIGHT_4" val="185.8333"/>
  <p:tag name="ANNOTATION_WIDTH_4" val="186.3333"/>
  <p:tag name="ANNOTATION_START_4" val="23.3"/>
  <p:tag name="ANNOTATION_END_4" val="35.6"/>
  <p:tag name="ANNOTATION_SLIDE_HEIGHT_4" val="720"/>
  <p:tag name="ANNOTATION_SLIDE_WIDTH_4" val="960"/>
  <p:tag name="ANNOTATION_SCALE_4" val="100"/>
  <p:tag name="ANNOTATION_TOP_5" val="356.8333"/>
  <p:tag name="ANNOTATION_LEFT_5" val="570"/>
  <p:tag name="ANNOTATION_HEIGHT_5" val="185.8333"/>
  <p:tag name="ANNOTATION_WIDTH_5" val="186.3333"/>
  <p:tag name="ANNOTATION_START_5" val="35.6"/>
  <p:tag name="ANNOTATION_END_5" val="42.4"/>
  <p:tag name="ANNOTATION_SLIDE_HEIGHT_5" val="720"/>
  <p:tag name="ANNOTATION_SLIDE_WIDTH_5" val="960"/>
  <p:tag name="ANNOTATION_SCALE_5" val="100"/>
  <p:tag name="ANNOTATION_TOP_6" val="421.3333"/>
  <p:tag name="ANNOTATION_LEFT_6" val="150.3333"/>
  <p:tag name="ANNOTATION_HEIGHT_6" val="185.8333"/>
  <p:tag name="ANNOTATION_WIDTH_6" val="186.3333"/>
  <p:tag name="ANNOTATION_START_6" val="42.4"/>
  <p:tag name="ANNOTATION_END_6" val="43.7"/>
  <p:tag name="ANNOTATION_SLIDE_HEIGHT_6" val="720"/>
  <p:tag name="ANNOTATION_SLIDE_WIDTH_6" val="960"/>
  <p:tag name="ANNOTATION_SCALE_6" val="100"/>
  <p:tag name="ANNOTATION_TOP_7" val="420.1667"/>
  <p:tag name="ANNOTATION_LEFT_7" val="568.8333"/>
  <p:tag name="ANNOTATION_HEIGHT_7" val="185.8333"/>
  <p:tag name="ANNOTATION_WIDTH_7" val="186.3333"/>
  <p:tag name="ANNOTATION_START_7" val="43.7"/>
  <p:tag name="ANNOTATION_END_7" val="50.3"/>
  <p:tag name="ANNOTATION_SLIDE_HEIGHT_7" val="720"/>
  <p:tag name="ANNOTATION_SLIDE_WIDTH_7" val="960"/>
  <p:tag name="ANNOTATION_SCALE_7" val="100"/>
  <p:tag name="ANNOTATION_TOP_8" val="474.6667"/>
  <p:tag name="ANNOTATION_LEFT_8" val="156.5"/>
  <p:tag name="ANNOTATION_HEIGHT_8" val="185.8333"/>
  <p:tag name="ANNOTATION_WIDTH_8" val="186.3333"/>
  <p:tag name="ANNOTATION_START_8" val="50.3"/>
  <p:tag name="ANNOTATION_END_8" val="53.9"/>
  <p:tag name="ANNOTATION_SLIDE_HEIGHT_8" val="720"/>
  <p:tag name="ANNOTATION_SLIDE_WIDTH_8" val="960"/>
  <p:tag name="ANNOTATION_SCALE_8" val="100"/>
  <p:tag name="ANNOTATION_TOP_9" val="474.6667"/>
  <p:tag name="ANNOTATION_LEFT_9" val="561.3333"/>
  <p:tag name="ANNOTATION_HEIGHT_9" val="185.8333"/>
  <p:tag name="ANNOTATION_WIDTH_9" val="186.3333"/>
  <p:tag name="ANNOTATION_START_9" val="53.9"/>
  <p:tag name="ANNOTATION_END_9" val="55.7"/>
  <p:tag name="ANNOTATION_SLIDE_HEIGHT_9" val="720"/>
  <p:tag name="ANNOTATION_SLIDE_WIDTH_9" val="960"/>
  <p:tag name="ANNOTATION_SCALE_9" val="100"/>
  <p:tag name="ANNOTATION_TOP_10" val="513"/>
  <p:tag name="ANNOTATION_LEFT_10" val="166.3333"/>
  <p:tag name="ANNOTATION_HEIGHT_10" val="185.8333"/>
  <p:tag name="ANNOTATION_WIDTH_10" val="186.3333"/>
  <p:tag name="ANNOTATION_START_10" val="55.7"/>
  <p:tag name="ANNOTATION_END_10" val="71.3"/>
  <p:tag name="ANNOTATION_SLIDE_HEIGHT_10" val="720"/>
  <p:tag name="ANNOTATION_SLIDE_WIDTH_10" val="960"/>
  <p:tag name="ANNOTATION_SCALE_10" val="100"/>
  <p:tag name="ANNOTATION_TOP_11" val="371.8333"/>
  <p:tag name="ANNOTATION_LEFT_11" val="601.1667"/>
  <p:tag name="ANNOTATION_HEIGHT_11" val="185.8333"/>
  <p:tag name="ANNOTATION_WIDTH_11" val="186.3333"/>
  <p:tag name="ANNOTATION_START_11" val="71.3"/>
  <p:tag name="ANNOTATION_END_11" val="74.8"/>
  <p:tag name="ANNOTATION_SLIDE_HEIGHT_11" val="720"/>
  <p:tag name="ANNOTATION_SLIDE_WIDTH_11" val="960"/>
  <p:tag name="ANNOTATION_SCALE_11" val="100"/>
  <p:tag name="ANNOTATION_TOP_12" val="264"/>
  <p:tag name="ANNOTATION_LEFT_12" val="555.1667"/>
  <p:tag name="ANNOTATION_HEIGHT_12" val="185.8333"/>
  <p:tag name="ANNOTATION_WIDTH_12" val="186.3333"/>
  <p:tag name="ANNOTATION_START_12" val="74.8"/>
  <p:tag name="ANNOTATION_END_12" val="80.8"/>
  <p:tag name="ANNOTATION_SLIDE_HEIGHT_12" val="720"/>
  <p:tag name="ANNOTATION_SLIDE_WIDTH_12" val="960"/>
  <p:tag name="ANNOTATION_SCALE_12" val="100"/>
  <p:tag name="ANNOTATION_TOP_13" val="572.5"/>
  <p:tag name="ANNOTATION_LEFT_13" val="170.1667"/>
  <p:tag name="ANNOTATION_HEIGHT_13" val="185.8333"/>
  <p:tag name="ANNOTATION_WIDTH_13" val="186.3333"/>
  <p:tag name="ANNOTATION_START_13" val="80.8"/>
  <p:tag name="ANNOTATION_END_13" val="145.8"/>
  <p:tag name="ANNOTATION_SLIDE_HEIGHT_13" val="720"/>
  <p:tag name="ANNOTATION_SLIDE_WIDTH_13" val="960"/>
  <p:tag name="ANNOTATION_SCALE_13" val="100"/>
  <p:tag name="ANNOTATION_TOP_14" val="-62"/>
  <p:tag name="ANNOTATION_LEFT_14" val="-62.16666"/>
  <p:tag name="ANNOTATION_HEIGHT_14" val="844"/>
  <p:tag name="ANNOTATION_WIDTH_14" val="1084.167"/>
  <p:tag name="ANNOTATION_START_14" val="145.8"/>
  <p:tag name="ANNOTATION_END_14" val="145.8"/>
  <p:tag name="ANNOTATION_SLIDE_HEIGHT_14" val="720"/>
  <p:tag name="ANNOTATION_SLIDE_WIDTH_14" val="960"/>
  <p:tag name="ANNOTATION_TOP_15" val="125.1667"/>
  <p:tag name="ANNOTATION_LEFT_15" val="87"/>
  <p:tag name="ANNOTATION_HEIGHT_15" val="554"/>
  <p:tag name="ANNOTATION_WIDTH_15" val="747.6667"/>
  <p:tag name="ANNOTATION_START_15" val="145.8"/>
  <p:tag name="ANNOTATION_END_15" val="155.7"/>
  <p:tag name="ANNOTATION_SLIDE_HEIGHT_15" val="720"/>
  <p:tag name="ANNOTATION_SLIDE_WIDTH_15" val="960"/>
  <p:tag name="ANNOTATION_TOP_16" val="645.6666"/>
  <p:tag name="ANNOTATION_LEFT_16" val="334"/>
  <p:tag name="ANNOTATION_HEIGHT_16" val="185.8333"/>
  <p:tag name="ANNOTATION_WIDTH_16" val="186.3333"/>
  <p:tag name="ANNOTATION_START_16" val="155.7"/>
  <p:tag name="ANNOTATION_END_16" val="156.2"/>
  <p:tag name="ANNOTATION_SLIDE_HEIGHT_16" val="720"/>
  <p:tag name="ANNOTATION_SLIDE_WIDTH_16" val="960"/>
  <p:tag name="ANNOTATION_SCALE_16" val="100"/>
  <p:tag name="ANNOTATION_TOP_17" val="632"/>
  <p:tag name="ANNOTATION_LEFT_17" val="319.1667"/>
  <p:tag name="ANNOTATION_HEIGHT_17" val="185.8333"/>
  <p:tag name="ANNOTATION_WIDTH_17" val="186.3333"/>
  <p:tag name="ANNOTATION_START_17" val="156.2"/>
  <p:tag name="ANNOTATION_END_17" val="-1"/>
  <p:tag name="ANNOTATION_SLIDE_HEIGHT_17" val="720"/>
  <p:tag name="ANNOTATION_SLIDE_WIDTH_17" val="960"/>
  <p:tag name="ANNOTATION_SCALE_17" val="100"/>
  <p:tag name="ELAPSEDTIME" val="159.60"/>
  <p:tag name="TIMELINE" val="59.20/87.70/97.8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"/>
  <p:tag name="AUDIO_ID" val="1216"/>
  <p:tag name="ANNOTATION_COUNT" val="0"/>
  <p:tag name="ARTICULATE_SLIDE_GUID" val="075c75be-8757-43bc-ad78-5f5297a2a84a"/>
  <p:tag name="ARTICULATE_SLIDE_NAV" val="42"/>
  <p:tag name="ELAPSEDTIME" val="10.10"/>
  <p:tag name="ARTICULATE_USED_LAYOUT" val="6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7gOW5V9x_files\slide0001_image001.pn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NOTATION_TYPE_1" val="0"/>
  <p:tag name="ANNOTATION_START_1" val="2.3"/>
  <p:tag name="ANNOTATION_TOP_1" val="363.6"/>
  <p:tag name="ANNOTATION_LEFT_1" val="58.1"/>
  <p:tag name="ANNOTATION_WIDTH_1" val="111.8"/>
  <p:tag name="ANNOTATION_HEIGHT_1" val="111.5"/>
  <p:tag name="ANNOTATION_ANIMATION_1" val="3"/>
  <p:tag name="ANNOTATION_ROTATION_1" val="90"/>
  <p:tag name="ANNOTATION_SUB_TYPE_1" val="1"/>
  <p:tag name="ANNOTATION_LOOP_COUNT_1" val="1"/>
  <p:tag name="ANNOTATION_BOX_RADIUS_1" val="0"/>
  <p:tag name="ANNOTATION_SCALE_1" val="125"/>
  <p:tag name="ANNOTATION_BORDER_ALPHA_1" val="100"/>
  <p:tag name="ANNOTATION_BORDER_COLOR_1" val="16777215"/>
  <p:tag name="ANNOTATION_FILL_COLOR_1" val="683492"/>
  <p:tag name="ANNOTATION_FILL_ALPHA_1" val="100"/>
  <p:tag name="ANNOTATION_BORDER_WIDTH_1" val="2"/>
  <p:tag name="ARTICULATE_SLIDE_GUID" val="4dc420e0-611c-4c79-8a67-5464d373c36b"/>
  <p:tag name="AUDIO_ID" val="1370"/>
  <p:tag name="ANNOTATION_COUNT" val="0"/>
  <p:tag name="ARTICULATE_SLIDE_NAV" val="1"/>
  <p:tag name="ELAPSEDTIME" val="6.70"/>
  <p:tag name="ARTICULATE_USED_LAYOUT" val="1"/>
  <p:tag name="ARTICULATE_NAV_LEVEL" val="1"/>
  <p:tag name="ARTICULATE_SLIDE_PRESENTER_GUID" val="5ed48212-554a-4fbd-8b49-213e1f370e25"/>
  <p:tag name="ARTICULATE_SLIDE_PAUSE" val="1"/>
  <p:tag name="ARTICULATE_LOCK_SLIDE" val="0"/>
  <p:tag name="ARTICULATE_HIDE_SLIDE" val="0"/>
  <p:tag name="ARTICULATE_PLAYER_CONTROL_PREVIOUS" val="True"/>
  <p:tag name="ARTICULATE_PLAYER_CONTROL_NEXT" val="True"/>
  <p:tag name="ARTICULATE_SLIDE_THUMBNAIL_REFRESH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Todd\AppData\Local\Temp\articulate\presenter\imgtemp\WYdQd9ID_files\slide0001_image001.pn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_1" val="8226"/>
  <p:tag name="BULLET_2" val="8226"/>
  <p:tag name="BULLET_3" val="8226"/>
  <p:tag name="MARGIN_1" val="0"/>
  <p:tag name="MARGIN_2" val="36"/>
  <p:tag name="MARGIN_3" val="72"/>
  <p:tag name="MARGIN_4" val="108"/>
  <p:tag name="MARGIN_5" val="144"/>
  <p:tag name="FONT_SIZE" val="12"/>
</p:tagLst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 Narrow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lank Presentation">
      <a:majorFont>
        <a:latin typeface="Arial Narrow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ank Presentation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Blank Pres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Blank Presentation">
  <a:themeElements>
    <a:clrScheme name="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Blank Presentation">
      <a:majorFont>
        <a:latin typeface="Arial Narrow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odd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3404DCAF2204E92B6E820B5DBB2A8" ma:contentTypeVersion="16" ma:contentTypeDescription="Create a new document." ma:contentTypeScope="" ma:versionID="bc71b991b64458b40f1f82754a20a68d">
  <xsd:schema xmlns:xsd="http://www.w3.org/2001/XMLSchema" xmlns:xs="http://www.w3.org/2001/XMLSchema" xmlns:p="http://schemas.microsoft.com/office/2006/metadata/properties" xmlns:ns2="fe287e46-8a12-4fc7-8461-0b533ee71a28" xmlns:ns3="ab4a7ed9-8be6-4e08-a2e1-0ac7a546b354" targetNamespace="http://schemas.microsoft.com/office/2006/metadata/properties" ma:root="true" ma:fieldsID="0aec93f3722894359b2f6ca8777c17d3" ns2:_="" ns3:_="">
    <xsd:import namespace="fe287e46-8a12-4fc7-8461-0b533ee71a28"/>
    <xsd:import namespace="ab4a7ed9-8be6-4e08-a2e1-0ac7a546b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287e46-8a12-4fc7-8461-0b533ee71a2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251e4c6-6cc7-42b8-adfc-23dc85831f86}" ma:internalName="TaxCatchAll" ma:showField="CatchAllData" ma:web="fe287e46-8a12-4fc7-8461-0b533ee71a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a7ed9-8be6-4e08-a2e1-0ac7a546b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16acf41-a1de-4cd4-b3b8-0ec51a5498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287e46-8a12-4fc7-8461-0b533ee71a28" xsi:nil="true"/>
    <lcf76f155ced4ddcb4097134ff3c332f xmlns="ab4a7ed9-8be6-4e08-a2e1-0ac7a546b35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17DDE1F-A980-40F5-9B33-6FECE56A4B23}"/>
</file>

<file path=customXml/itemProps2.xml><?xml version="1.0" encoding="utf-8"?>
<ds:datastoreItem xmlns:ds="http://schemas.openxmlformats.org/officeDocument/2006/customXml" ds:itemID="{6D105685-9312-4FE6-8824-42013CA13321}"/>
</file>

<file path=customXml/itemProps3.xml><?xml version="1.0" encoding="utf-8"?>
<ds:datastoreItem xmlns:ds="http://schemas.openxmlformats.org/officeDocument/2006/customXml" ds:itemID="{919DD330-AE35-4366-8717-9567B340C645}"/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86176</TotalTime>
  <Words>966</Words>
  <Application>Microsoft Office PowerPoint</Application>
  <PresentationFormat>On-screen Show (4:3)</PresentationFormat>
  <Paragraphs>256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41</vt:i4>
      </vt:variant>
    </vt:vector>
  </HeadingPairs>
  <TitlesOfParts>
    <vt:vector size="61" baseType="lpstr">
      <vt:lpstr>Arial</vt:lpstr>
      <vt:lpstr>Arial Black</vt:lpstr>
      <vt:lpstr>Arial Narrow</vt:lpstr>
      <vt:lpstr>Calibri</vt:lpstr>
      <vt:lpstr>Futura Lt BT</vt:lpstr>
      <vt:lpstr>Futura Md BT</vt:lpstr>
      <vt:lpstr>Georgia</vt:lpstr>
      <vt:lpstr>Impact</vt:lpstr>
      <vt:lpstr>Jayne Print</vt:lpstr>
      <vt:lpstr>Saginaw</vt:lpstr>
      <vt:lpstr>Times New Roman</vt:lpstr>
      <vt:lpstr>Wingdings</vt:lpstr>
      <vt:lpstr>Wingdings 2</vt:lpstr>
      <vt:lpstr>Blank Presentation</vt:lpstr>
      <vt:lpstr>1_Blank Presentation</vt:lpstr>
      <vt:lpstr>3_Blank Presentation</vt:lpstr>
      <vt:lpstr>1_Custom Design</vt:lpstr>
      <vt:lpstr>Custom Design</vt:lpstr>
      <vt:lpstr>2_Blank Presentation</vt:lpstr>
      <vt:lpstr>toddtheme</vt:lpstr>
      <vt:lpstr>7 Steps 7 Concepts</vt:lpstr>
      <vt:lpstr>Products – vs – Problems…</vt:lpstr>
      <vt:lpstr>The 7 Steps</vt:lpstr>
      <vt:lpstr>Product</vt:lpstr>
      <vt:lpstr>Step 1 - Product</vt:lpstr>
      <vt:lpstr>Payment</vt:lpstr>
      <vt:lpstr>Step 2 – Payment</vt:lpstr>
      <vt:lpstr>Availability</vt:lpstr>
      <vt:lpstr>Step 3 - Availability</vt:lpstr>
      <vt:lpstr>Amount</vt:lpstr>
      <vt:lpstr>Step 4 - Amount</vt:lpstr>
      <vt:lpstr>Management</vt:lpstr>
      <vt:lpstr>Step 5 - Management</vt:lpstr>
      <vt:lpstr>Protection</vt:lpstr>
      <vt:lpstr>Step 6 - Protection</vt:lpstr>
      <vt:lpstr>Discipline</vt:lpstr>
      <vt:lpstr>Step 7 - Discipline</vt:lpstr>
      <vt:lpstr>7-Steps</vt:lpstr>
      <vt:lpstr>7 Steps Sub-layers - PRODUCT</vt:lpstr>
      <vt:lpstr>7 Steps Sub-layers - PRODUCT</vt:lpstr>
      <vt:lpstr>7 Steps Sub-layers - PRODUCT</vt:lpstr>
      <vt:lpstr>7 Steps Sub-layers - PAYMENT</vt:lpstr>
      <vt:lpstr>7 Steps Sub-layers - PAYMENT</vt:lpstr>
      <vt:lpstr>7 Steps Sub-layers - PAYMENT</vt:lpstr>
      <vt:lpstr>7 Steps Sub-layers - AVAILABILITY</vt:lpstr>
      <vt:lpstr>7 Steps Sub-layers - AVAILABILITY</vt:lpstr>
      <vt:lpstr>7 Steps Sub-layers - AMOUNT</vt:lpstr>
      <vt:lpstr>7 Steps Sub-layers - AMOUNT</vt:lpstr>
      <vt:lpstr>7 Steps Sub-layers - MANAGEMENT</vt:lpstr>
      <vt:lpstr>7 Steps Sub-layers - MANAGEMENT</vt:lpstr>
      <vt:lpstr>7 Steps Sub-layers - MANAGEMENT</vt:lpstr>
      <vt:lpstr>7 Steps Sub-layers - PROTECTION</vt:lpstr>
      <vt:lpstr>7 Steps Sub-layers - PROTECTION</vt:lpstr>
      <vt:lpstr>7 Steps Sub-layers - DISCIPLINE</vt:lpstr>
      <vt:lpstr>7 Steps Sub-layers - DISCIPLINE</vt:lpstr>
      <vt:lpstr>7 Steps Sub-layers - PRODUCT</vt:lpstr>
      <vt:lpstr>The 7 Steps</vt:lpstr>
      <vt:lpstr>Jack and Jackie</vt:lpstr>
      <vt:lpstr>Jack and Jackie</vt:lpstr>
      <vt:lpstr>The 7 Concepts</vt:lpstr>
      <vt:lpstr>7 Steps 7 Concepts</vt:lpstr>
    </vt:vector>
  </TitlesOfParts>
  <Company>The Table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Amy Adair</dc:creator>
  <cp:lastModifiedBy>John Thompson</cp:lastModifiedBy>
  <cp:revision>1073</cp:revision>
  <cp:lastPrinted>2000-02-07T13:19:37Z</cp:lastPrinted>
  <dcterms:created xsi:type="dcterms:W3CDTF">1999-01-15T22:45:42Z</dcterms:created>
  <dcterms:modified xsi:type="dcterms:W3CDTF">2019-07-24T17:05:34Z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ath">
    <vt:lpwstr>bsucourse2session2</vt:lpwstr>
  </property>
  <property fmtid="{D5CDD505-2E9C-101B-9397-08002B2CF9AE}" pid="4" name="ArticulateProjectVersion">
    <vt:lpwstr>7</vt:lpwstr>
  </property>
  <property fmtid="{D5CDD505-2E9C-101B-9397-08002B2CF9AE}" pid="5" name="ArticulateGUID">
    <vt:lpwstr>02636AC2-878D-4853-83F6-FBF6D901D3BB</vt:lpwstr>
  </property>
  <property fmtid="{D5CDD505-2E9C-101B-9397-08002B2CF9AE}" pid="6" name="ArticulateProjectFull">
    <vt:lpwstr>C:\Users\TBALLENGER\Desktop\Advisor 7 Concepts 7 Steps Workshop Template.ppta</vt:lpwstr>
  </property>
  <property fmtid="{D5CDD505-2E9C-101B-9397-08002B2CF9AE}" pid="7" name="ContentTypeId">
    <vt:lpwstr>0x010100F683404DCAF2204E92B6E820B5DBB2A8</vt:lpwstr>
  </property>
</Properties>
</file>